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39" r:id="rId3"/>
    <p:sldId id="269" r:id="rId4"/>
    <p:sldId id="268" r:id="rId5"/>
    <p:sldId id="341" r:id="rId6"/>
    <p:sldId id="345" r:id="rId7"/>
    <p:sldId id="314" r:id="rId8"/>
    <p:sldId id="347" r:id="rId9"/>
    <p:sldId id="348" r:id="rId10"/>
    <p:sldId id="344" r:id="rId11"/>
    <p:sldId id="317" r:id="rId12"/>
    <p:sldId id="349" r:id="rId13"/>
    <p:sldId id="319" r:id="rId14"/>
    <p:sldId id="284" r:id="rId15"/>
    <p:sldId id="286" r:id="rId16"/>
    <p:sldId id="313" r:id="rId17"/>
    <p:sldId id="287" r:id="rId18"/>
    <p:sldId id="312" r:id="rId19"/>
    <p:sldId id="288" r:id="rId20"/>
    <p:sldId id="289" r:id="rId21"/>
    <p:sldId id="290" r:id="rId22"/>
    <p:sldId id="291" r:id="rId23"/>
    <p:sldId id="292" r:id="rId24"/>
    <p:sldId id="294" r:id="rId25"/>
    <p:sldId id="295" r:id="rId26"/>
    <p:sldId id="308" r:id="rId27"/>
    <p:sldId id="296" r:id="rId28"/>
    <p:sldId id="297" r:id="rId29"/>
    <p:sldId id="298" r:id="rId30"/>
    <p:sldId id="299" r:id="rId31"/>
    <p:sldId id="300" r:id="rId32"/>
    <p:sldId id="309" r:id="rId33"/>
    <p:sldId id="301" r:id="rId34"/>
    <p:sldId id="302" r:id="rId35"/>
    <p:sldId id="304" r:id="rId36"/>
    <p:sldId id="305" r:id="rId37"/>
    <p:sldId id="306" r:id="rId38"/>
    <p:sldId id="307" r:id="rId39"/>
    <p:sldId id="310" r:id="rId40"/>
    <p:sldId id="311" r:id="rId41"/>
    <p:sldId id="332" r:id="rId42"/>
    <p:sldId id="338" r:id="rId43"/>
    <p:sldId id="333" r:id="rId44"/>
    <p:sldId id="334" r:id="rId45"/>
    <p:sldId id="335" r:id="rId46"/>
    <p:sldId id="336" r:id="rId47"/>
    <p:sldId id="337" r:id="rId48"/>
    <p:sldId id="346" r:id="rId49"/>
    <p:sldId id="321" r:id="rId50"/>
    <p:sldId id="322" r:id="rId51"/>
    <p:sldId id="323" r:id="rId52"/>
    <p:sldId id="325" r:id="rId53"/>
    <p:sldId id="326" r:id="rId54"/>
    <p:sldId id="328" r:id="rId55"/>
    <p:sldId id="329" r:id="rId56"/>
    <p:sldId id="331" r:id="rId57"/>
    <p:sldId id="342" r:id="rId58"/>
    <p:sldId id="273" r:id="rId59"/>
  </p:sldIdLst>
  <p:sldSz cx="12192000" cy="6858000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000"/>
    <a:srgbClr val="A0B365"/>
    <a:srgbClr val="99CC1B"/>
    <a:srgbClr val="FBC7B7"/>
    <a:srgbClr val="5B8500"/>
    <a:srgbClr val="CAD4A8"/>
    <a:srgbClr val="9DC43A"/>
    <a:srgbClr val="F06B55"/>
    <a:srgbClr val="F8A488"/>
    <a:srgbClr val="A94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85499" autoAdjust="0"/>
  </p:normalViewPr>
  <p:slideViewPr>
    <p:cSldViewPr snapToGrid="0" showGuides="1">
      <p:cViewPr varScale="1">
        <p:scale>
          <a:sx n="73" d="100"/>
          <a:sy n="73" d="100"/>
        </p:scale>
        <p:origin x="740" y="4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NULL"/><Relationship Id="rId1" Type="http://schemas.openxmlformats.org/officeDocument/2006/relationships/image" Target="../media/image6.png"/><Relationship Id="rId6" Type="http://schemas.openxmlformats.org/officeDocument/2006/relationships/image" Target="NULL"/><Relationship Id="rId5" Type="http://schemas.openxmlformats.org/officeDocument/2006/relationships/image" Target="../media/image8.png"/><Relationship Id="rId4" Type="http://schemas.openxmlformats.org/officeDocument/2006/relationships/image" Target="NUL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06CD8-11B8-49A1-A345-5A7452B44474}" type="doc">
      <dgm:prSet loTypeId="urn:microsoft.com/office/officeart/2008/layout/PictureStrips" loCatId="picture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A5D0741-B4EF-4F3A-A12E-7C625A609EF2}">
      <dgm:prSet custT="1"/>
      <dgm:spPr/>
      <dgm:t>
        <a:bodyPr/>
        <a:lstStyle/>
        <a:p>
          <a:r>
            <a:rPr lang="en-US" sz="2900" baseline="0" dirty="0"/>
            <a:t>Arju Adhikari</a:t>
          </a:r>
        </a:p>
        <a:p>
          <a:r>
            <a:rPr lang="en-US" sz="2400" dirty="0"/>
            <a:t>Co-</a:t>
          </a:r>
          <a:r>
            <a:rPr lang="en-US" sz="2400" dirty="0" err="1"/>
            <a:t>Ordinator</a:t>
          </a:r>
          <a:r>
            <a:rPr lang="en-US" sz="2400" dirty="0"/>
            <a:t>, Shaper , Plant</a:t>
          </a:r>
        </a:p>
      </dgm:t>
    </dgm:pt>
    <dgm:pt modelId="{C758EE06-3041-4197-8D38-E25F8340B5AC}" type="parTrans" cxnId="{58064616-CF86-476F-A197-56F9A46AFCFB}">
      <dgm:prSet/>
      <dgm:spPr/>
      <dgm:t>
        <a:bodyPr/>
        <a:lstStyle/>
        <a:p>
          <a:endParaRPr lang="en-US"/>
        </a:p>
      </dgm:t>
    </dgm:pt>
    <dgm:pt modelId="{A24C19FB-E470-4E7E-A8BD-646555F2E8F3}" type="sibTrans" cxnId="{58064616-CF86-476F-A197-56F9A46AFCFB}">
      <dgm:prSet/>
      <dgm:spPr/>
      <dgm:t>
        <a:bodyPr/>
        <a:lstStyle/>
        <a:p>
          <a:endParaRPr lang="en-US"/>
        </a:p>
      </dgm:t>
    </dgm:pt>
    <dgm:pt modelId="{6320AE11-A372-4C05-B77E-504C8C69B196}">
      <dgm:prSet/>
      <dgm:spPr/>
      <dgm:t>
        <a:bodyPr/>
        <a:lstStyle/>
        <a:p>
          <a:r>
            <a:rPr lang="en-US" sz="2900" dirty="0"/>
            <a:t>Md</a:t>
          </a:r>
          <a:r>
            <a:rPr lang="en-US" sz="2900" baseline="0" dirty="0"/>
            <a:t> Ashif Ansari</a:t>
          </a:r>
          <a:endParaRPr lang="en-US" sz="2900" dirty="0"/>
        </a:p>
      </dgm:t>
    </dgm:pt>
    <dgm:pt modelId="{A4EF77BE-74B8-484D-8124-63867B9EB9D4}" type="parTrans" cxnId="{9891F140-D9D5-4E04-A5B8-BA31199C9DF4}">
      <dgm:prSet/>
      <dgm:spPr/>
      <dgm:t>
        <a:bodyPr/>
        <a:lstStyle/>
        <a:p>
          <a:endParaRPr lang="en-US"/>
        </a:p>
      </dgm:t>
    </dgm:pt>
    <dgm:pt modelId="{D69CDF4A-2B11-4932-92F3-53E6EFBDE2C1}" type="sibTrans" cxnId="{9891F140-D9D5-4E04-A5B8-BA31199C9DF4}">
      <dgm:prSet/>
      <dgm:spPr/>
      <dgm:t>
        <a:bodyPr/>
        <a:lstStyle/>
        <a:p>
          <a:endParaRPr lang="en-US"/>
        </a:p>
      </dgm:t>
    </dgm:pt>
    <dgm:pt modelId="{0D3ADB2D-B1FD-4481-84C9-49D4E5B9A8D1}">
      <dgm:prSet/>
      <dgm:spPr/>
      <dgm:t>
        <a:bodyPr/>
        <a:lstStyle/>
        <a:p>
          <a:r>
            <a:rPr lang="en-US" dirty="0"/>
            <a:t>Nimisha</a:t>
          </a:r>
          <a:r>
            <a:rPr lang="en-US" baseline="0" dirty="0"/>
            <a:t> Raut</a:t>
          </a:r>
          <a:endParaRPr lang="en-US" dirty="0"/>
        </a:p>
      </dgm:t>
    </dgm:pt>
    <dgm:pt modelId="{3F994DD3-3ECF-4F4F-B831-28A6FF7B8C8D}" type="parTrans" cxnId="{803DA31A-FF2B-49CB-B259-867FB5C53EF3}">
      <dgm:prSet/>
      <dgm:spPr/>
      <dgm:t>
        <a:bodyPr/>
        <a:lstStyle/>
        <a:p>
          <a:endParaRPr lang="en-US"/>
        </a:p>
      </dgm:t>
    </dgm:pt>
    <dgm:pt modelId="{FEE4B4A0-EAE0-4B15-88AB-A82142779D69}" type="sibTrans" cxnId="{803DA31A-FF2B-49CB-B259-867FB5C53EF3}">
      <dgm:prSet/>
      <dgm:spPr/>
      <dgm:t>
        <a:bodyPr/>
        <a:lstStyle/>
        <a:p>
          <a:endParaRPr lang="en-US"/>
        </a:p>
      </dgm:t>
    </dgm:pt>
    <dgm:pt modelId="{39B54347-CA13-4AEA-ACA2-42DBEE943AE4}">
      <dgm:prSet/>
      <dgm:spPr/>
      <dgm:t>
        <a:bodyPr/>
        <a:lstStyle/>
        <a:p>
          <a:r>
            <a:rPr lang="en-US" dirty="0"/>
            <a:t>Complete Finisher, Specialist, Team Worker</a:t>
          </a:r>
        </a:p>
      </dgm:t>
    </dgm:pt>
    <dgm:pt modelId="{24049E9D-4586-4295-A983-E48F7A87BB58}" type="parTrans" cxnId="{8910FFA3-FA4A-4313-8BD7-3AB435F6C443}">
      <dgm:prSet/>
      <dgm:spPr/>
      <dgm:t>
        <a:bodyPr/>
        <a:lstStyle/>
        <a:p>
          <a:endParaRPr lang="en-US"/>
        </a:p>
      </dgm:t>
    </dgm:pt>
    <dgm:pt modelId="{E5DE7236-8892-49F8-AACF-2CE9F172C5EF}" type="sibTrans" cxnId="{8910FFA3-FA4A-4313-8BD7-3AB435F6C443}">
      <dgm:prSet/>
      <dgm:spPr/>
      <dgm:t>
        <a:bodyPr/>
        <a:lstStyle/>
        <a:p>
          <a:endParaRPr lang="en-US"/>
        </a:p>
      </dgm:t>
    </dgm:pt>
    <dgm:pt modelId="{50711D5E-F097-2345-83FE-285411D8B1A8}">
      <dgm:prSet/>
      <dgm:spPr/>
      <dgm:t>
        <a:bodyPr/>
        <a:lstStyle/>
        <a:p>
          <a:r>
            <a:rPr lang="en-US" dirty="0"/>
            <a:t>Sajil</a:t>
          </a:r>
          <a:r>
            <a:rPr lang="en-US" baseline="0" dirty="0"/>
            <a:t> Maharjan</a:t>
          </a:r>
          <a:endParaRPr lang="en-US" dirty="0"/>
        </a:p>
      </dgm:t>
    </dgm:pt>
    <dgm:pt modelId="{FE22D942-F58A-7747-96AE-38A592C94E5F}" type="parTrans" cxnId="{F4E64458-A9D1-2448-9BD5-9F21BDC070B3}">
      <dgm:prSet/>
      <dgm:spPr/>
      <dgm:t>
        <a:bodyPr/>
        <a:lstStyle/>
        <a:p>
          <a:endParaRPr lang="en-US"/>
        </a:p>
      </dgm:t>
    </dgm:pt>
    <dgm:pt modelId="{7FEEC774-E3D3-684A-9348-C8FC3CFB971F}" type="sibTrans" cxnId="{F4E64458-A9D1-2448-9BD5-9F21BDC070B3}">
      <dgm:prSet/>
      <dgm:spPr/>
      <dgm:t>
        <a:bodyPr/>
        <a:lstStyle/>
        <a:p>
          <a:endParaRPr lang="en-US"/>
        </a:p>
      </dgm:t>
    </dgm:pt>
    <dgm:pt modelId="{C74DFC20-B309-C146-8809-8CB816B71E8A}">
      <dgm:prSet/>
      <dgm:spPr/>
      <dgm:t>
        <a:bodyPr/>
        <a:lstStyle/>
        <a:p>
          <a:r>
            <a:rPr lang="en-US" dirty="0"/>
            <a:t>Team Worker, Monitor Evaluator, Shaper</a:t>
          </a:r>
        </a:p>
      </dgm:t>
    </dgm:pt>
    <dgm:pt modelId="{8285A10A-226B-2D45-99DC-86B5D3913219}" type="parTrans" cxnId="{5D77B0C2-76C1-534E-834B-9791A516FC94}">
      <dgm:prSet/>
      <dgm:spPr/>
      <dgm:t>
        <a:bodyPr/>
        <a:lstStyle/>
        <a:p>
          <a:endParaRPr lang="en-US"/>
        </a:p>
      </dgm:t>
    </dgm:pt>
    <dgm:pt modelId="{4744B901-7547-B74C-B28D-776966C3D5D0}" type="sibTrans" cxnId="{5D77B0C2-76C1-534E-834B-9791A516FC94}">
      <dgm:prSet/>
      <dgm:spPr/>
      <dgm:t>
        <a:bodyPr/>
        <a:lstStyle/>
        <a:p>
          <a:endParaRPr lang="en-US"/>
        </a:p>
      </dgm:t>
    </dgm:pt>
    <dgm:pt modelId="{A0A318F0-219B-4726-8496-C44050CB0391}">
      <dgm:prSet custT="1"/>
      <dgm:spPr/>
      <dgm:t>
        <a:bodyPr/>
        <a:lstStyle/>
        <a:p>
          <a:r>
            <a:rPr lang="en-US" sz="2400" i="0" dirty="0"/>
            <a:t>Plant, Implementer, Resource Investigator</a:t>
          </a:r>
        </a:p>
      </dgm:t>
    </dgm:pt>
    <dgm:pt modelId="{D434E274-3FD2-4FB1-B642-03DAD39AA4A1}" type="sibTrans" cxnId="{E4777AFF-9611-403A-B6C2-EA902D6DB6E9}">
      <dgm:prSet/>
      <dgm:spPr/>
      <dgm:t>
        <a:bodyPr/>
        <a:lstStyle/>
        <a:p>
          <a:endParaRPr lang="en-US"/>
        </a:p>
      </dgm:t>
    </dgm:pt>
    <dgm:pt modelId="{47764539-B0A2-4428-BC0D-C4BF812B48E9}" type="parTrans" cxnId="{E4777AFF-9611-403A-B6C2-EA902D6DB6E9}">
      <dgm:prSet/>
      <dgm:spPr/>
      <dgm:t>
        <a:bodyPr/>
        <a:lstStyle/>
        <a:p>
          <a:endParaRPr lang="en-US"/>
        </a:p>
      </dgm:t>
    </dgm:pt>
    <dgm:pt modelId="{5DAAF387-501F-432F-B162-5B176DDDFA98}" type="pres">
      <dgm:prSet presAssocID="{92F06CD8-11B8-49A1-A345-5A7452B4447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D2C4EF-29E7-4665-B900-DB5998B9165C}" type="pres">
      <dgm:prSet presAssocID="{7A5D0741-B4EF-4F3A-A12E-7C625A609EF2}" presName="composite" presStyleCnt="0"/>
      <dgm:spPr/>
    </dgm:pt>
    <dgm:pt modelId="{E04A83FF-A34E-4AB0-A224-A6C7F866C2C9}" type="pres">
      <dgm:prSet presAssocID="{7A5D0741-B4EF-4F3A-A12E-7C625A609EF2}" presName="rect1" presStyleLbl="tr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6B37B9-D628-4C43-A6E3-B69C87200C95}" type="pres">
      <dgm:prSet presAssocID="{7A5D0741-B4EF-4F3A-A12E-7C625A609EF2}" presName="rect2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adge 1 outline"/>
        </a:ext>
      </dgm:extLst>
    </dgm:pt>
    <dgm:pt modelId="{16CF9A24-553E-4B16-9BD6-8A723A4FFFA4}" type="pres">
      <dgm:prSet presAssocID="{A24C19FB-E470-4E7E-A8BD-646555F2E8F3}" presName="sibTrans" presStyleCnt="0"/>
      <dgm:spPr/>
    </dgm:pt>
    <dgm:pt modelId="{BFEBCF12-87F1-44DE-8F39-01E80E617FCE}" type="pres">
      <dgm:prSet presAssocID="{6320AE11-A372-4C05-B77E-504C8C69B196}" presName="composite" presStyleCnt="0"/>
      <dgm:spPr/>
    </dgm:pt>
    <dgm:pt modelId="{18111CA7-E328-40BD-9EE5-848D00FA6B48}" type="pres">
      <dgm:prSet presAssocID="{6320AE11-A372-4C05-B77E-504C8C69B196}" presName="rect1" presStyleLbl="tr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37BC0F-CF6C-4065-95C9-1A2849035AFD}" type="pres">
      <dgm:prSet presAssocID="{6320AE11-A372-4C05-B77E-504C8C69B196}" presName="rect2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adge outline"/>
        </a:ext>
      </dgm:extLst>
    </dgm:pt>
    <dgm:pt modelId="{54B77997-8867-41C5-89EA-A03D0F8F472D}" type="pres">
      <dgm:prSet presAssocID="{D69CDF4A-2B11-4932-92F3-53E6EFBDE2C1}" presName="sibTrans" presStyleCnt="0"/>
      <dgm:spPr/>
    </dgm:pt>
    <dgm:pt modelId="{7DC3D7EB-ECC7-4F71-895A-6D4A68203982}" type="pres">
      <dgm:prSet presAssocID="{0D3ADB2D-B1FD-4481-84C9-49D4E5B9A8D1}" presName="composite" presStyleCnt="0"/>
      <dgm:spPr/>
    </dgm:pt>
    <dgm:pt modelId="{9E5DB74D-CD6A-4893-B3A9-926358CB2CDD}" type="pres">
      <dgm:prSet presAssocID="{0D3ADB2D-B1FD-4481-84C9-49D4E5B9A8D1}" presName="rect1" presStyleLbl="tr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EE43A-7249-4516-B6CF-F863C8D0189D}" type="pres">
      <dgm:prSet presAssocID="{0D3ADB2D-B1FD-4481-84C9-49D4E5B9A8D1}" presName="rect2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adge 3 outline"/>
        </a:ext>
      </dgm:extLst>
    </dgm:pt>
    <dgm:pt modelId="{49913683-9D8F-42E2-A795-6AD14FEA0EA9}" type="pres">
      <dgm:prSet presAssocID="{FEE4B4A0-EAE0-4B15-88AB-A82142779D69}" presName="sibTrans" presStyleCnt="0"/>
      <dgm:spPr/>
    </dgm:pt>
    <dgm:pt modelId="{FEAC7621-1D35-48E1-B78C-FCA2753173A3}" type="pres">
      <dgm:prSet presAssocID="{50711D5E-F097-2345-83FE-285411D8B1A8}" presName="composite" presStyleCnt="0"/>
      <dgm:spPr/>
    </dgm:pt>
    <dgm:pt modelId="{B9ECB4DF-F703-4BB0-865D-E225CA5BA81F}" type="pres">
      <dgm:prSet presAssocID="{50711D5E-F097-2345-83FE-285411D8B1A8}" presName="rect1" presStyleLbl="tr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565D4-DBC5-4564-A61C-22FF369477C1}" type="pres">
      <dgm:prSet presAssocID="{50711D5E-F097-2345-83FE-285411D8B1A8}" presName="rect2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adge 4 outline"/>
        </a:ext>
      </dgm:extLst>
    </dgm:pt>
  </dgm:ptLst>
  <dgm:cxnLst>
    <dgm:cxn modelId="{D8C06B0E-0EF3-48E7-B41A-EE9AE51511DD}" type="presOf" srcId="{6320AE11-A372-4C05-B77E-504C8C69B196}" destId="{18111CA7-E328-40BD-9EE5-848D00FA6B48}" srcOrd="0" destOrd="0" presId="urn:microsoft.com/office/officeart/2008/layout/PictureStrips"/>
    <dgm:cxn modelId="{A3D54B2C-0859-4D32-90B2-B3A1DD74D3B7}" type="presOf" srcId="{50711D5E-F097-2345-83FE-285411D8B1A8}" destId="{B9ECB4DF-F703-4BB0-865D-E225CA5BA81F}" srcOrd="0" destOrd="0" presId="urn:microsoft.com/office/officeart/2008/layout/PictureStrips"/>
    <dgm:cxn modelId="{5D77B0C2-76C1-534E-834B-9791A516FC94}" srcId="{50711D5E-F097-2345-83FE-285411D8B1A8}" destId="{C74DFC20-B309-C146-8809-8CB816B71E8A}" srcOrd="0" destOrd="0" parTransId="{8285A10A-226B-2D45-99DC-86B5D3913219}" sibTransId="{4744B901-7547-B74C-B28D-776966C3D5D0}"/>
    <dgm:cxn modelId="{2F4E5F57-8343-4A93-8179-7BD942E4F607}" type="presOf" srcId="{A0A318F0-219B-4726-8496-C44050CB0391}" destId="{18111CA7-E328-40BD-9EE5-848D00FA6B48}" srcOrd="0" destOrd="1" presId="urn:microsoft.com/office/officeart/2008/layout/PictureStrips"/>
    <dgm:cxn modelId="{5A83F3B2-CEFE-4292-9B7A-6EF775A47A2E}" type="presOf" srcId="{92F06CD8-11B8-49A1-A345-5A7452B44474}" destId="{5DAAF387-501F-432F-B162-5B176DDDFA98}" srcOrd="0" destOrd="0" presId="urn:microsoft.com/office/officeart/2008/layout/PictureStrips"/>
    <dgm:cxn modelId="{4EDEC799-54BF-48E3-AC2A-A542B7D7C7BC}" type="presOf" srcId="{7A5D0741-B4EF-4F3A-A12E-7C625A609EF2}" destId="{E04A83FF-A34E-4AB0-A224-A6C7F866C2C9}" srcOrd="0" destOrd="0" presId="urn:microsoft.com/office/officeart/2008/layout/PictureStrips"/>
    <dgm:cxn modelId="{58064616-CF86-476F-A197-56F9A46AFCFB}" srcId="{92F06CD8-11B8-49A1-A345-5A7452B44474}" destId="{7A5D0741-B4EF-4F3A-A12E-7C625A609EF2}" srcOrd="0" destOrd="0" parTransId="{C758EE06-3041-4197-8D38-E25F8340B5AC}" sibTransId="{A24C19FB-E470-4E7E-A8BD-646555F2E8F3}"/>
    <dgm:cxn modelId="{9891F140-D9D5-4E04-A5B8-BA31199C9DF4}" srcId="{92F06CD8-11B8-49A1-A345-5A7452B44474}" destId="{6320AE11-A372-4C05-B77E-504C8C69B196}" srcOrd="1" destOrd="0" parTransId="{A4EF77BE-74B8-484D-8124-63867B9EB9D4}" sibTransId="{D69CDF4A-2B11-4932-92F3-53E6EFBDE2C1}"/>
    <dgm:cxn modelId="{D05E9B4D-11E3-474D-B86E-91D4BEEC755B}" type="presOf" srcId="{39B54347-CA13-4AEA-ACA2-42DBEE943AE4}" destId="{9E5DB74D-CD6A-4893-B3A9-926358CB2CDD}" srcOrd="0" destOrd="1" presId="urn:microsoft.com/office/officeart/2008/layout/PictureStrips"/>
    <dgm:cxn modelId="{7EA29705-6C43-4EC7-8CAC-33831F62701C}" type="presOf" srcId="{0D3ADB2D-B1FD-4481-84C9-49D4E5B9A8D1}" destId="{9E5DB74D-CD6A-4893-B3A9-926358CB2CDD}" srcOrd="0" destOrd="0" presId="urn:microsoft.com/office/officeart/2008/layout/PictureStrips"/>
    <dgm:cxn modelId="{803DA31A-FF2B-49CB-B259-867FB5C53EF3}" srcId="{92F06CD8-11B8-49A1-A345-5A7452B44474}" destId="{0D3ADB2D-B1FD-4481-84C9-49D4E5B9A8D1}" srcOrd="2" destOrd="0" parTransId="{3F994DD3-3ECF-4F4F-B831-28A6FF7B8C8D}" sibTransId="{FEE4B4A0-EAE0-4B15-88AB-A82142779D69}"/>
    <dgm:cxn modelId="{F4E64458-A9D1-2448-9BD5-9F21BDC070B3}" srcId="{92F06CD8-11B8-49A1-A345-5A7452B44474}" destId="{50711D5E-F097-2345-83FE-285411D8B1A8}" srcOrd="3" destOrd="0" parTransId="{FE22D942-F58A-7747-96AE-38A592C94E5F}" sibTransId="{7FEEC774-E3D3-684A-9348-C8FC3CFB971F}"/>
    <dgm:cxn modelId="{E4777AFF-9611-403A-B6C2-EA902D6DB6E9}" srcId="{6320AE11-A372-4C05-B77E-504C8C69B196}" destId="{A0A318F0-219B-4726-8496-C44050CB0391}" srcOrd="0" destOrd="0" parTransId="{47764539-B0A2-4428-BC0D-C4BF812B48E9}" sibTransId="{D434E274-3FD2-4FB1-B642-03DAD39AA4A1}"/>
    <dgm:cxn modelId="{8910FFA3-FA4A-4313-8BD7-3AB435F6C443}" srcId="{0D3ADB2D-B1FD-4481-84C9-49D4E5B9A8D1}" destId="{39B54347-CA13-4AEA-ACA2-42DBEE943AE4}" srcOrd="0" destOrd="0" parTransId="{24049E9D-4586-4295-A983-E48F7A87BB58}" sibTransId="{E5DE7236-8892-49F8-AACF-2CE9F172C5EF}"/>
    <dgm:cxn modelId="{786711C1-3F57-4BDD-8964-2E2BAEA1D3A1}" type="presOf" srcId="{C74DFC20-B309-C146-8809-8CB816B71E8A}" destId="{B9ECB4DF-F703-4BB0-865D-E225CA5BA81F}" srcOrd="0" destOrd="1" presId="urn:microsoft.com/office/officeart/2008/layout/PictureStrips"/>
    <dgm:cxn modelId="{08DA4366-BD26-43B8-869D-8AF692821C83}" type="presParOf" srcId="{5DAAF387-501F-432F-B162-5B176DDDFA98}" destId="{C3D2C4EF-29E7-4665-B900-DB5998B9165C}" srcOrd="0" destOrd="0" presId="urn:microsoft.com/office/officeart/2008/layout/PictureStrips"/>
    <dgm:cxn modelId="{3DEA21C2-A95F-446F-82CB-953BC0A0CB9C}" type="presParOf" srcId="{C3D2C4EF-29E7-4665-B900-DB5998B9165C}" destId="{E04A83FF-A34E-4AB0-A224-A6C7F866C2C9}" srcOrd="0" destOrd="0" presId="urn:microsoft.com/office/officeart/2008/layout/PictureStrips"/>
    <dgm:cxn modelId="{A8D81997-C393-4E62-97B3-38039EE5EA18}" type="presParOf" srcId="{C3D2C4EF-29E7-4665-B900-DB5998B9165C}" destId="{776B37B9-D628-4C43-A6E3-B69C87200C95}" srcOrd="1" destOrd="0" presId="urn:microsoft.com/office/officeart/2008/layout/PictureStrips"/>
    <dgm:cxn modelId="{8060D475-BA98-42D5-B76F-9D51ADFF36C0}" type="presParOf" srcId="{5DAAF387-501F-432F-B162-5B176DDDFA98}" destId="{16CF9A24-553E-4B16-9BD6-8A723A4FFFA4}" srcOrd="1" destOrd="0" presId="urn:microsoft.com/office/officeart/2008/layout/PictureStrips"/>
    <dgm:cxn modelId="{AE802D3A-CB6D-4E87-8B7A-F1DFC292D0F4}" type="presParOf" srcId="{5DAAF387-501F-432F-B162-5B176DDDFA98}" destId="{BFEBCF12-87F1-44DE-8F39-01E80E617FCE}" srcOrd="2" destOrd="0" presId="urn:microsoft.com/office/officeart/2008/layout/PictureStrips"/>
    <dgm:cxn modelId="{F9683DE8-3EF4-4237-928B-E1F881F7DE14}" type="presParOf" srcId="{BFEBCF12-87F1-44DE-8F39-01E80E617FCE}" destId="{18111CA7-E328-40BD-9EE5-848D00FA6B48}" srcOrd="0" destOrd="0" presId="urn:microsoft.com/office/officeart/2008/layout/PictureStrips"/>
    <dgm:cxn modelId="{F23D2268-A2B8-4895-909F-F2564B4A0105}" type="presParOf" srcId="{BFEBCF12-87F1-44DE-8F39-01E80E617FCE}" destId="{9837BC0F-CF6C-4065-95C9-1A2849035AFD}" srcOrd="1" destOrd="0" presId="urn:microsoft.com/office/officeart/2008/layout/PictureStrips"/>
    <dgm:cxn modelId="{C369A8DA-4FA9-441D-A0D2-D107E61BE5A0}" type="presParOf" srcId="{5DAAF387-501F-432F-B162-5B176DDDFA98}" destId="{54B77997-8867-41C5-89EA-A03D0F8F472D}" srcOrd="3" destOrd="0" presId="urn:microsoft.com/office/officeart/2008/layout/PictureStrips"/>
    <dgm:cxn modelId="{93D5838E-C62D-4EF6-8E43-5D9DA68BD43C}" type="presParOf" srcId="{5DAAF387-501F-432F-B162-5B176DDDFA98}" destId="{7DC3D7EB-ECC7-4F71-895A-6D4A68203982}" srcOrd="4" destOrd="0" presId="urn:microsoft.com/office/officeart/2008/layout/PictureStrips"/>
    <dgm:cxn modelId="{9C8B6505-A826-41B7-B469-BE8A0AEC14D9}" type="presParOf" srcId="{7DC3D7EB-ECC7-4F71-895A-6D4A68203982}" destId="{9E5DB74D-CD6A-4893-B3A9-926358CB2CDD}" srcOrd="0" destOrd="0" presId="urn:microsoft.com/office/officeart/2008/layout/PictureStrips"/>
    <dgm:cxn modelId="{E44AF0A9-5DB8-43CB-A8B3-2BB09DB3F2CE}" type="presParOf" srcId="{7DC3D7EB-ECC7-4F71-895A-6D4A68203982}" destId="{40CEE43A-7249-4516-B6CF-F863C8D0189D}" srcOrd="1" destOrd="0" presId="urn:microsoft.com/office/officeart/2008/layout/PictureStrips"/>
    <dgm:cxn modelId="{B6D3028D-559F-42C8-903B-394D1B300C7B}" type="presParOf" srcId="{5DAAF387-501F-432F-B162-5B176DDDFA98}" destId="{49913683-9D8F-42E2-A795-6AD14FEA0EA9}" srcOrd="5" destOrd="0" presId="urn:microsoft.com/office/officeart/2008/layout/PictureStrips"/>
    <dgm:cxn modelId="{7260C3D6-48F6-4C2A-AC4D-4988B707247B}" type="presParOf" srcId="{5DAAF387-501F-432F-B162-5B176DDDFA98}" destId="{FEAC7621-1D35-48E1-B78C-FCA2753173A3}" srcOrd="6" destOrd="0" presId="urn:microsoft.com/office/officeart/2008/layout/PictureStrips"/>
    <dgm:cxn modelId="{55194B2D-CB56-4689-B3F3-437CF8F0364B}" type="presParOf" srcId="{FEAC7621-1D35-48E1-B78C-FCA2753173A3}" destId="{B9ECB4DF-F703-4BB0-865D-E225CA5BA81F}" srcOrd="0" destOrd="0" presId="urn:microsoft.com/office/officeart/2008/layout/PictureStrips"/>
    <dgm:cxn modelId="{99E60186-F130-4D74-81F4-68F6C24D9E53}" type="presParOf" srcId="{FEAC7621-1D35-48E1-B78C-FCA2753173A3}" destId="{7C8565D4-DBC5-4564-A61C-22FF369477C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27B39-20D7-4C1F-B99C-32E71741F1E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68ABEE27-0BCD-4933-8E53-27971827212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DISCORD</a:t>
          </a:r>
        </a:p>
      </dgm:t>
    </dgm:pt>
    <dgm:pt modelId="{B176D451-C9FF-44B9-BA72-AD6B44A82C18}" type="parTrans" cxnId="{79D3BE02-0B85-4FE7-AEF1-BE2AC20E54B1}">
      <dgm:prSet/>
      <dgm:spPr/>
      <dgm:t>
        <a:bodyPr/>
        <a:lstStyle/>
        <a:p>
          <a:endParaRPr lang="en-US"/>
        </a:p>
      </dgm:t>
    </dgm:pt>
    <dgm:pt modelId="{D80473EC-1AB4-47DA-9B61-7A0A8EA5E45B}" type="sibTrans" cxnId="{79D3BE02-0B85-4FE7-AEF1-BE2AC20E54B1}">
      <dgm:prSet/>
      <dgm:spPr/>
      <dgm:t>
        <a:bodyPr/>
        <a:lstStyle/>
        <a:p>
          <a:endParaRPr lang="en-US"/>
        </a:p>
      </dgm:t>
    </dgm:pt>
    <dgm:pt modelId="{50E7D7EF-2BEE-084B-950F-829BF397DF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 Github</a:t>
          </a:r>
        </a:p>
      </dgm:t>
    </dgm:pt>
    <dgm:pt modelId="{A2AC5E16-A0B2-2D4B-BBA6-53FBE7BE033C}" type="parTrans" cxnId="{2A3F9512-5E35-EB41-839D-2407A9C5C0CF}">
      <dgm:prSet/>
      <dgm:spPr/>
      <dgm:t>
        <a:bodyPr/>
        <a:lstStyle/>
        <a:p>
          <a:endParaRPr lang="en-US"/>
        </a:p>
      </dgm:t>
    </dgm:pt>
    <dgm:pt modelId="{76390824-3C2B-8640-B911-D688FE8A20FA}" type="sibTrans" cxnId="{2A3F9512-5E35-EB41-839D-2407A9C5C0CF}">
      <dgm:prSet/>
      <dgm:spPr/>
      <dgm:t>
        <a:bodyPr/>
        <a:lstStyle/>
        <a:p>
          <a:endParaRPr lang="en-US"/>
        </a:p>
      </dgm:t>
    </dgm:pt>
    <dgm:pt modelId="{B436E2FE-CBED-44BC-BE1B-804B4CC66E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Gmail</a:t>
          </a:r>
        </a:p>
      </dgm:t>
    </dgm:pt>
    <dgm:pt modelId="{FBEE296A-9DF0-48A2-B2E1-3E76DCF5B1E0}" type="sibTrans" cxnId="{AC2F23AA-D844-4FCD-8296-515154C9B451}">
      <dgm:prSet/>
      <dgm:spPr/>
      <dgm:t>
        <a:bodyPr/>
        <a:lstStyle/>
        <a:p>
          <a:endParaRPr lang="en-US"/>
        </a:p>
      </dgm:t>
    </dgm:pt>
    <dgm:pt modelId="{BD35999A-1C58-4025-87A5-50980F6319C8}" type="parTrans" cxnId="{AC2F23AA-D844-4FCD-8296-515154C9B451}">
      <dgm:prSet/>
      <dgm:spPr/>
      <dgm:t>
        <a:bodyPr/>
        <a:lstStyle/>
        <a:p>
          <a:endParaRPr lang="en-US"/>
        </a:p>
      </dgm:t>
    </dgm:pt>
    <dgm:pt modelId="{4A3D7EA5-1E6B-433A-8DC6-06E5C1A8DE8E}" type="pres">
      <dgm:prSet presAssocID="{53027B39-20D7-4C1F-B99C-32E71741F1E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472FAA-4059-4E85-B04A-5FD8ED195813}" type="pres">
      <dgm:prSet presAssocID="{68ABEE27-0BCD-4933-8E53-27971827212C}" presName="compNode" presStyleCnt="0"/>
      <dgm:spPr/>
    </dgm:pt>
    <dgm:pt modelId="{406F6CFF-7B8A-4745-8670-E5B911B5B913}" type="pres">
      <dgm:prSet presAssocID="{68ABEE27-0BCD-4933-8E53-27971827212C}" presName="iconBgRect" presStyleLbl="bgShp" presStyleIdx="0" presStyleCnt="3"/>
      <dgm:spPr>
        <a:prstGeom prst="flowChartPunchedTape">
          <a:avLst/>
        </a:prstGeom>
        <a:solidFill>
          <a:schemeClr val="accent1"/>
        </a:solidFill>
      </dgm:spPr>
      <dgm:t>
        <a:bodyPr/>
        <a:lstStyle/>
        <a:p>
          <a:endParaRPr lang="en-US"/>
        </a:p>
      </dgm:t>
    </dgm:pt>
    <dgm:pt modelId="{9A68FDE4-4E3D-4B25-9EC0-E99B8ED995C6}" type="pres">
      <dgm:prSet presAssocID="{68ABEE27-0BCD-4933-8E53-27971827212C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58B0440F-FDBF-44AE-BC74-1D4AEF22AB1D}" type="pres">
      <dgm:prSet presAssocID="{68ABEE27-0BCD-4933-8E53-27971827212C}" presName="spaceRect" presStyleCnt="0"/>
      <dgm:spPr/>
    </dgm:pt>
    <dgm:pt modelId="{5188D7C1-1A90-4E17-8D16-63027BFF2517}" type="pres">
      <dgm:prSet presAssocID="{68ABEE27-0BCD-4933-8E53-27971827212C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CB447792-A098-4C07-8B58-ADBD9F51DDAA}" type="pres">
      <dgm:prSet presAssocID="{D80473EC-1AB4-47DA-9B61-7A0A8EA5E45B}" presName="sibTrans" presStyleCnt="0"/>
      <dgm:spPr/>
    </dgm:pt>
    <dgm:pt modelId="{52B05A39-1274-4D04-9583-00A65E2F4D49}" type="pres">
      <dgm:prSet presAssocID="{B436E2FE-CBED-44BC-BE1B-804B4CC66E54}" presName="compNode" presStyleCnt="0"/>
      <dgm:spPr/>
    </dgm:pt>
    <dgm:pt modelId="{2710728A-4E03-4A1C-92B2-DB431CD071D7}" type="pres">
      <dgm:prSet presAssocID="{B436E2FE-CBED-44BC-BE1B-804B4CC66E54}" presName="iconBgRect" presStyleLbl="bgShp" presStyleIdx="1" presStyleCnt="3"/>
      <dgm:spPr>
        <a:prstGeom prst="flowChartPunchedTape">
          <a:avLst/>
        </a:prstGeom>
        <a:solidFill>
          <a:srgbClr val="C00000"/>
        </a:solidFill>
      </dgm:spPr>
      <dgm:t>
        <a:bodyPr/>
        <a:lstStyle/>
        <a:p>
          <a:endParaRPr lang="en-US"/>
        </a:p>
      </dgm:t>
    </dgm:pt>
    <dgm:pt modelId="{82F981BE-EF71-4F11-AC2A-B268697A979E}" type="pres">
      <dgm:prSet presAssocID="{B436E2FE-CBED-44BC-BE1B-804B4CC66E54}" presName="iconRect" presStyleLbl="node1" presStyleIdx="1" presStyleCnt="3" custLinFactNeighborX="-1816" custLinFactNeighborY="303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B0CB3486-2AB1-4FE0-A67F-4B79E1CFE9B0}" type="pres">
      <dgm:prSet presAssocID="{B436E2FE-CBED-44BC-BE1B-804B4CC66E54}" presName="spaceRect" presStyleCnt="0"/>
      <dgm:spPr/>
    </dgm:pt>
    <dgm:pt modelId="{521304C3-FED5-4683-8E0A-A72C175FF987}" type="pres">
      <dgm:prSet presAssocID="{B436E2FE-CBED-44BC-BE1B-804B4CC66E54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7003C86-587F-4A46-9DA3-F39BBE35D79E}" type="pres">
      <dgm:prSet presAssocID="{FBEE296A-9DF0-48A2-B2E1-3E76DCF5B1E0}" presName="sibTrans" presStyleCnt="0"/>
      <dgm:spPr/>
    </dgm:pt>
    <dgm:pt modelId="{9529E7ED-73D2-BF42-B0F4-3AA0D41D0202}" type="pres">
      <dgm:prSet presAssocID="{50E7D7EF-2BEE-084B-950F-829BF397DF69}" presName="compNode" presStyleCnt="0"/>
      <dgm:spPr/>
    </dgm:pt>
    <dgm:pt modelId="{BE7F87F5-C765-684C-A17D-F1E59B88EF5E}" type="pres">
      <dgm:prSet presAssocID="{50E7D7EF-2BEE-084B-950F-829BF397DF69}" presName="iconBgRect" presStyleLbl="bgShp" presStyleIdx="2" presStyleCnt="3"/>
      <dgm:spPr>
        <a:prstGeom prst="flowChartPunchedTape">
          <a:avLst/>
        </a:prstGeom>
        <a:solidFill>
          <a:schemeClr val="bg2">
            <a:lumMod val="90000"/>
          </a:schemeClr>
        </a:solidFill>
      </dgm:spPr>
      <dgm:t>
        <a:bodyPr/>
        <a:lstStyle/>
        <a:p>
          <a:endParaRPr lang="en-US"/>
        </a:p>
      </dgm:t>
    </dgm:pt>
    <dgm:pt modelId="{7031F17C-80F4-EB4F-A136-F5FF0B287E4B}" type="pres">
      <dgm:prSet presAssocID="{50E7D7EF-2BEE-084B-950F-829BF397DF69}" presName="iconRect" presStyleLbl="node1" presStyleIdx="2" presStyleCnt="3" custScaleX="123163" custScaleY="115845" custLinFactNeighborX="181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D124893A-4A18-D54F-9EE5-57D66B41805A}" type="pres">
      <dgm:prSet presAssocID="{50E7D7EF-2BEE-084B-950F-829BF397DF69}" presName="spaceRect" presStyleCnt="0"/>
      <dgm:spPr/>
    </dgm:pt>
    <dgm:pt modelId="{21C45D51-E77A-754E-AB0B-EE6705BA5CA6}" type="pres">
      <dgm:prSet presAssocID="{50E7D7EF-2BEE-084B-950F-829BF397DF69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D3BE02-0B85-4FE7-AEF1-BE2AC20E54B1}" srcId="{53027B39-20D7-4C1F-B99C-32E71741F1E2}" destId="{68ABEE27-0BCD-4933-8E53-27971827212C}" srcOrd="0" destOrd="0" parTransId="{B176D451-C9FF-44B9-BA72-AD6B44A82C18}" sibTransId="{D80473EC-1AB4-47DA-9B61-7A0A8EA5E45B}"/>
    <dgm:cxn modelId="{55B3268D-DD0C-4D3A-B038-6FD9F4B58DD8}" type="presOf" srcId="{53027B39-20D7-4C1F-B99C-32E71741F1E2}" destId="{4A3D7EA5-1E6B-433A-8DC6-06E5C1A8DE8E}" srcOrd="0" destOrd="0" presId="urn:microsoft.com/office/officeart/2018/5/layout/IconLeafLabelList"/>
    <dgm:cxn modelId="{4B35B6AB-60F9-47FA-BD75-279D75C2E8CC}" type="presOf" srcId="{50E7D7EF-2BEE-084B-950F-829BF397DF69}" destId="{21C45D51-E77A-754E-AB0B-EE6705BA5CA6}" srcOrd="0" destOrd="0" presId="urn:microsoft.com/office/officeart/2018/5/layout/IconLeafLabelList"/>
    <dgm:cxn modelId="{2A3F9512-5E35-EB41-839D-2407A9C5C0CF}" srcId="{53027B39-20D7-4C1F-B99C-32E71741F1E2}" destId="{50E7D7EF-2BEE-084B-950F-829BF397DF69}" srcOrd="2" destOrd="0" parTransId="{A2AC5E16-A0B2-2D4B-BBA6-53FBE7BE033C}" sibTransId="{76390824-3C2B-8640-B911-D688FE8A20FA}"/>
    <dgm:cxn modelId="{6945E8C2-4507-47F4-A9F3-D80532C334EA}" type="presOf" srcId="{68ABEE27-0BCD-4933-8E53-27971827212C}" destId="{5188D7C1-1A90-4E17-8D16-63027BFF2517}" srcOrd="0" destOrd="0" presId="urn:microsoft.com/office/officeart/2018/5/layout/IconLeafLabelList"/>
    <dgm:cxn modelId="{AC2F23AA-D844-4FCD-8296-515154C9B451}" srcId="{53027B39-20D7-4C1F-B99C-32E71741F1E2}" destId="{B436E2FE-CBED-44BC-BE1B-804B4CC66E54}" srcOrd="1" destOrd="0" parTransId="{BD35999A-1C58-4025-87A5-50980F6319C8}" sibTransId="{FBEE296A-9DF0-48A2-B2E1-3E76DCF5B1E0}"/>
    <dgm:cxn modelId="{2809CEAB-9E5A-409F-B362-5A250F768C29}" type="presOf" srcId="{B436E2FE-CBED-44BC-BE1B-804B4CC66E54}" destId="{521304C3-FED5-4683-8E0A-A72C175FF987}" srcOrd="0" destOrd="0" presId="urn:microsoft.com/office/officeart/2018/5/layout/IconLeafLabelList"/>
    <dgm:cxn modelId="{4F19074C-9569-492F-9BCA-A2385F7B012F}" type="presParOf" srcId="{4A3D7EA5-1E6B-433A-8DC6-06E5C1A8DE8E}" destId="{5B472FAA-4059-4E85-B04A-5FD8ED195813}" srcOrd="0" destOrd="0" presId="urn:microsoft.com/office/officeart/2018/5/layout/IconLeafLabelList"/>
    <dgm:cxn modelId="{D628D7D4-1CD7-4679-9A4C-76E0C8FE5DC1}" type="presParOf" srcId="{5B472FAA-4059-4E85-B04A-5FD8ED195813}" destId="{406F6CFF-7B8A-4745-8670-E5B911B5B913}" srcOrd="0" destOrd="0" presId="urn:microsoft.com/office/officeart/2018/5/layout/IconLeafLabelList"/>
    <dgm:cxn modelId="{67A9AB1D-7E1D-4467-B406-E55CDC0B4151}" type="presParOf" srcId="{5B472FAA-4059-4E85-B04A-5FD8ED195813}" destId="{9A68FDE4-4E3D-4B25-9EC0-E99B8ED995C6}" srcOrd="1" destOrd="0" presId="urn:microsoft.com/office/officeart/2018/5/layout/IconLeafLabelList"/>
    <dgm:cxn modelId="{A3DCE8AC-854A-4B1F-81AE-E39BCD4DE09C}" type="presParOf" srcId="{5B472FAA-4059-4E85-B04A-5FD8ED195813}" destId="{58B0440F-FDBF-44AE-BC74-1D4AEF22AB1D}" srcOrd="2" destOrd="0" presId="urn:microsoft.com/office/officeart/2018/5/layout/IconLeafLabelList"/>
    <dgm:cxn modelId="{F5AED99A-82AF-4E60-8E9F-843320B4C937}" type="presParOf" srcId="{5B472FAA-4059-4E85-B04A-5FD8ED195813}" destId="{5188D7C1-1A90-4E17-8D16-63027BFF2517}" srcOrd="3" destOrd="0" presId="urn:microsoft.com/office/officeart/2018/5/layout/IconLeafLabelList"/>
    <dgm:cxn modelId="{C6B81BCD-41A7-4B8A-B844-400FA78ABE29}" type="presParOf" srcId="{4A3D7EA5-1E6B-433A-8DC6-06E5C1A8DE8E}" destId="{CB447792-A098-4C07-8B58-ADBD9F51DDAA}" srcOrd="1" destOrd="0" presId="urn:microsoft.com/office/officeart/2018/5/layout/IconLeafLabelList"/>
    <dgm:cxn modelId="{8E0AF296-FF58-47D2-BFA4-E28E31BE3D42}" type="presParOf" srcId="{4A3D7EA5-1E6B-433A-8DC6-06E5C1A8DE8E}" destId="{52B05A39-1274-4D04-9583-00A65E2F4D49}" srcOrd="2" destOrd="0" presId="urn:microsoft.com/office/officeart/2018/5/layout/IconLeafLabelList"/>
    <dgm:cxn modelId="{ABB517AD-9513-4566-8DC0-27101764F10D}" type="presParOf" srcId="{52B05A39-1274-4D04-9583-00A65E2F4D49}" destId="{2710728A-4E03-4A1C-92B2-DB431CD071D7}" srcOrd="0" destOrd="0" presId="urn:microsoft.com/office/officeart/2018/5/layout/IconLeafLabelList"/>
    <dgm:cxn modelId="{936925ED-6E3E-42B3-A847-7DB0B1CB37DA}" type="presParOf" srcId="{52B05A39-1274-4D04-9583-00A65E2F4D49}" destId="{82F981BE-EF71-4F11-AC2A-B268697A979E}" srcOrd="1" destOrd="0" presId="urn:microsoft.com/office/officeart/2018/5/layout/IconLeafLabelList"/>
    <dgm:cxn modelId="{C7FA9803-589B-42EA-9749-905EA71047FD}" type="presParOf" srcId="{52B05A39-1274-4D04-9583-00A65E2F4D49}" destId="{B0CB3486-2AB1-4FE0-A67F-4B79E1CFE9B0}" srcOrd="2" destOrd="0" presId="urn:microsoft.com/office/officeart/2018/5/layout/IconLeafLabelList"/>
    <dgm:cxn modelId="{E03BFCFC-39E7-4CFF-B6FC-B254E70242C0}" type="presParOf" srcId="{52B05A39-1274-4D04-9583-00A65E2F4D49}" destId="{521304C3-FED5-4683-8E0A-A72C175FF987}" srcOrd="3" destOrd="0" presId="urn:microsoft.com/office/officeart/2018/5/layout/IconLeafLabelList"/>
    <dgm:cxn modelId="{62C4CFEF-67DC-42F5-86DB-8C3A4216CD1A}" type="presParOf" srcId="{4A3D7EA5-1E6B-433A-8DC6-06E5C1A8DE8E}" destId="{F7003C86-587F-4A46-9DA3-F39BBE35D79E}" srcOrd="3" destOrd="0" presId="urn:microsoft.com/office/officeart/2018/5/layout/IconLeafLabelList"/>
    <dgm:cxn modelId="{6FF38FBB-249B-4264-90A1-DA86B273FE99}" type="presParOf" srcId="{4A3D7EA5-1E6B-433A-8DC6-06E5C1A8DE8E}" destId="{9529E7ED-73D2-BF42-B0F4-3AA0D41D0202}" srcOrd="4" destOrd="0" presId="urn:microsoft.com/office/officeart/2018/5/layout/IconLeafLabelList"/>
    <dgm:cxn modelId="{E805A947-5306-4F90-BBEA-46E0A4BD3F7C}" type="presParOf" srcId="{9529E7ED-73D2-BF42-B0F4-3AA0D41D0202}" destId="{BE7F87F5-C765-684C-A17D-F1E59B88EF5E}" srcOrd="0" destOrd="0" presId="urn:microsoft.com/office/officeart/2018/5/layout/IconLeafLabelList"/>
    <dgm:cxn modelId="{3C21A713-40C8-4F74-B398-C0BBB2343E45}" type="presParOf" srcId="{9529E7ED-73D2-BF42-B0F4-3AA0D41D0202}" destId="{7031F17C-80F4-EB4F-A136-F5FF0B287E4B}" srcOrd="1" destOrd="0" presId="urn:microsoft.com/office/officeart/2018/5/layout/IconLeafLabelList"/>
    <dgm:cxn modelId="{D9D2F46D-400E-45B6-8777-0AB020F76C05}" type="presParOf" srcId="{9529E7ED-73D2-BF42-B0F4-3AA0D41D0202}" destId="{D124893A-4A18-D54F-9EE5-57D66B41805A}" srcOrd="2" destOrd="0" presId="urn:microsoft.com/office/officeart/2018/5/layout/IconLeafLabelList"/>
    <dgm:cxn modelId="{7FA3AF43-295D-40D2-B8B2-4600558C93B6}" type="presParOf" srcId="{9529E7ED-73D2-BF42-B0F4-3AA0D41D0202}" destId="{21C45D51-E77A-754E-AB0B-EE6705BA5CA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FD199C-E52F-430C-A32D-57426845FE63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7ADE2-5B0C-4123-B5AD-EB9934D7A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93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01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45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3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5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3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20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28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41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87ADE2-5B0C-4123-B5AD-EB9934D7A3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94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15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45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6361-D0B6-4091-BDDC-90D42212B5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9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6C97CF-DA7E-40E3-A622-EE520353D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F8B4ED-64BE-4279-AF40-72BEB46A9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8618CD-4F6D-4916-A5F2-9C42A2675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9A49B4-368D-4DCE-9086-78A33FED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034990-E018-4694-B742-CEEB9E90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80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B08EA1-2782-44A4-AE23-EC7A0F4B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A4396D2-1D42-41A5-9D15-F397D8712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969075-475F-45E0-8889-CDD0CB725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D65BC1-4804-4F10-AAB7-6A7C9BF8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1F6BD06-F7FD-4610-9926-C3D3A4B2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586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CE377B3-FEC5-4C41-81AA-75CD1495E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7919F1-B5AE-40CE-A894-8C3C200DD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F84815-AF86-434A-A61E-798FB5AB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89A74B-6EB0-4BF8-919D-2A01AD9E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AFC217-394B-4E19-8B4F-E627177D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428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AAFEF8-09CE-4EAF-8246-BEE2BE04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3C459F-FF40-46C5-9DAA-0341790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0BC1FB6-09BF-4A2F-9D81-E3AFEC3A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EE2035-D4C4-4DD8-A3E5-4F1AF43E3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DA852C-D047-414B-B19D-1959FBF82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43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1746D2-B25B-4317-A0AA-BDC8DDE2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A2A5C2D-EC40-4540-AF58-5A17328EA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CD40AF9-A593-4B0F-8FDC-E80AF21C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4383FE-22AD-48B3-A838-8A89D795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9A3D3F-5574-4615-87DF-DB462DAC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63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AC719B-56D7-4A2A-9994-AEB0F849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7C9DBF-5A8C-44E0-9950-22250CD28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21AD07A-3978-4148-AFBC-62DFD41E0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805672F-69C8-477D-B592-FD3DEA85F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E36DE21-FA4C-46D4-8F5A-A8010C90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A9273C-5515-44C9-AA9F-0B293FFE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7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29E09-AEC4-4747-B4D7-5F3C203A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5AE3DE-9BE2-48CE-B034-8BC1ECA6F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CDD7239-3DF1-483E-97F0-F90F1CE00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90A817B-229A-4452-A570-53383883C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6A4B3E3-CD3F-47C1-9D13-7C674E0B8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EB9F23C-1968-4B13-A5D7-DC2B7C0F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1BF545D-75AB-448C-B359-7D083834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60A9013-B16F-43B2-A205-35A59CDC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25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6EB0E6-BA86-4D69-9A0B-0FDAA727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0FC537E-E99B-44E2-9F7E-5E921EDE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CBDFB6F-0F40-4784-A3E7-50247653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E287FF-AEFB-413C-8B67-F618563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4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1AF65AE-B2B7-4F75-9C51-3BE1289BF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22E61EE-4963-4C16-B9BC-F6092346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1C2FD8-D210-42F9-9E6F-AB022A19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63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A31777-1DF5-437B-BA1D-A049993A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796446-ED45-4F69-876F-2BBF1F8A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B054065-2032-461B-87CC-4818C5C79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0CFAA10-01F7-402B-B592-18DE3EDD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A7B186-456C-45CE-9C0F-542F143C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B4B102D-0F61-4825-A80B-E2E0AE46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43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7B910-CAE0-4638-9288-4A3E244D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4EF85A4-41AA-42FD-B1E1-9A396CA0E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A915885-E3F4-4E6B-A16E-388E7A618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4EA3497-7658-4BC5-9FB8-543D4110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A11DBB6-49C4-43A7-AD53-90537B6B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06F5F37-0D52-43EF-AF8C-F617E358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630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3C4592E-7435-4DFE-B88D-89B73179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FA5DCA-C833-42AD-BE24-B7FBAEC47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BBB7A1-EC17-4F79-B915-04C2ED1D3A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0C21-51EE-4A6D-81D0-84EC193A404B}" type="datetimeFigureOut">
              <a:rPr lang="en-IN" smtClean="0"/>
              <a:t>20-04-2022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F819AA-4A57-4FBD-AB35-4419A54C4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54A263-D0A0-4AC9-8590-FB93A4C32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602AA-3431-43E1-922E-C0DF901C68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30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26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9.sv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.svg"/><Relationship Id="rId9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Freeform: Shape 1321">
            <a:extLst>
              <a:ext uri="{FF2B5EF4-FFF2-40B4-BE49-F238E27FC236}">
                <a16:creationId xmlns:a16="http://schemas.microsoft.com/office/drawing/2014/main" xmlns="" id="{1F1045D7-00A1-4870-BE79-CE4BADD8492C}"/>
              </a:ext>
            </a:extLst>
          </p:cNvPr>
          <p:cNvSpPr/>
          <p:nvPr/>
        </p:nvSpPr>
        <p:spPr>
          <a:xfrm>
            <a:off x="4209803" y="4392525"/>
            <a:ext cx="7984902" cy="2454019"/>
          </a:xfrm>
          <a:custGeom>
            <a:avLst/>
            <a:gdLst>
              <a:gd name="connsiteX0" fmla="*/ 5086531 w 7984902"/>
              <a:gd name="connsiteY0" fmla="*/ 1764 h 2454019"/>
              <a:gd name="connsiteX1" fmla="*/ 6789601 w 7984902"/>
              <a:gd name="connsiteY1" fmla="*/ 1030811 h 2454019"/>
              <a:gd name="connsiteX2" fmla="*/ 7563724 w 7984902"/>
              <a:gd name="connsiteY2" fmla="*/ 650157 h 2454019"/>
              <a:gd name="connsiteX3" fmla="*/ 7891298 w 7984902"/>
              <a:gd name="connsiteY3" fmla="*/ 836042 h 2454019"/>
              <a:gd name="connsiteX4" fmla="*/ 7984902 w 7984902"/>
              <a:gd name="connsiteY4" fmla="*/ 913407 h 2454019"/>
              <a:gd name="connsiteX5" fmla="*/ 7984902 w 7984902"/>
              <a:gd name="connsiteY5" fmla="*/ 2454019 h 2454019"/>
              <a:gd name="connsiteX6" fmla="*/ 21736 w 7984902"/>
              <a:gd name="connsiteY6" fmla="*/ 2454019 h 2454019"/>
              <a:gd name="connsiteX7" fmla="*/ 14086 w 7984902"/>
              <a:gd name="connsiteY7" fmla="*/ 2439720 h 2454019"/>
              <a:gd name="connsiteX8" fmla="*/ 1827942 w 7984902"/>
              <a:gd name="connsiteY8" fmla="*/ 766535 h 2454019"/>
              <a:gd name="connsiteX9" fmla="*/ 3590240 w 7984902"/>
              <a:gd name="connsiteY9" fmla="*/ 783161 h 2454019"/>
              <a:gd name="connsiteX10" fmla="*/ 5086531 w 7984902"/>
              <a:gd name="connsiteY10" fmla="*/ 1764 h 245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84902" h="2454019">
                <a:moveTo>
                  <a:pt x="5086531" y="1764"/>
                </a:moveTo>
                <a:cubicBezTo>
                  <a:pt x="5619758" y="43039"/>
                  <a:pt x="6376736" y="922746"/>
                  <a:pt x="6789601" y="1030811"/>
                </a:cubicBezTo>
                <a:cubicBezTo>
                  <a:pt x="7202466" y="1138876"/>
                  <a:pt x="7130423" y="547633"/>
                  <a:pt x="7563724" y="650157"/>
                </a:cubicBezTo>
                <a:cubicBezTo>
                  <a:pt x="7644968" y="669381"/>
                  <a:pt x="7762278" y="736871"/>
                  <a:pt x="7891298" y="836042"/>
                </a:cubicBezTo>
                <a:lnTo>
                  <a:pt x="7984902" y="913407"/>
                </a:lnTo>
                <a:lnTo>
                  <a:pt x="7984902" y="2454019"/>
                </a:lnTo>
                <a:lnTo>
                  <a:pt x="21736" y="2454019"/>
                </a:lnTo>
                <a:lnTo>
                  <a:pt x="14086" y="2439720"/>
                </a:lnTo>
                <a:cubicBezTo>
                  <a:pt x="-162213" y="1971670"/>
                  <a:pt x="1365953" y="1028142"/>
                  <a:pt x="1827942" y="766535"/>
                </a:cubicBezTo>
                <a:cubicBezTo>
                  <a:pt x="2375485" y="456482"/>
                  <a:pt x="3047142" y="910623"/>
                  <a:pt x="3590240" y="783161"/>
                </a:cubicBezTo>
                <a:cubicBezTo>
                  <a:pt x="4133338" y="655699"/>
                  <a:pt x="4553304" y="-39511"/>
                  <a:pt x="5086531" y="17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:a16="http://schemas.microsoft.com/office/drawing/2014/main" xmlns="" id="{2F539A0D-AB21-46F2-9960-B92DB4B33806}"/>
              </a:ext>
            </a:extLst>
          </p:cNvPr>
          <p:cNvSpPr/>
          <p:nvPr/>
        </p:nvSpPr>
        <p:spPr>
          <a:xfrm rot="21225582">
            <a:off x="4862982" y="4976030"/>
            <a:ext cx="7231921" cy="2263871"/>
          </a:xfrm>
          <a:custGeom>
            <a:avLst/>
            <a:gdLst>
              <a:gd name="connsiteX0" fmla="*/ 4333550 w 7231921"/>
              <a:gd name="connsiteY0" fmla="*/ 1764 h 2263871"/>
              <a:gd name="connsiteX1" fmla="*/ 6036620 w 7231921"/>
              <a:gd name="connsiteY1" fmla="*/ 1030811 h 2263871"/>
              <a:gd name="connsiteX2" fmla="*/ 6810743 w 7231921"/>
              <a:gd name="connsiteY2" fmla="*/ 650157 h 2263871"/>
              <a:gd name="connsiteX3" fmla="*/ 7138317 w 7231921"/>
              <a:gd name="connsiteY3" fmla="*/ 836042 h 2263871"/>
              <a:gd name="connsiteX4" fmla="*/ 7231921 w 7231921"/>
              <a:gd name="connsiteY4" fmla="*/ 913407 h 2263871"/>
              <a:gd name="connsiteX5" fmla="*/ 7231921 w 7231921"/>
              <a:gd name="connsiteY5" fmla="*/ 2263871 h 2263871"/>
              <a:gd name="connsiteX6" fmla="*/ 0 w 7231921"/>
              <a:gd name="connsiteY6" fmla="*/ 1473086 h 2263871"/>
              <a:gd name="connsiteX7" fmla="*/ 251538 w 7231921"/>
              <a:gd name="connsiteY7" fmla="*/ 1287494 h 2263871"/>
              <a:gd name="connsiteX8" fmla="*/ 1074961 w 7231921"/>
              <a:gd name="connsiteY8" fmla="*/ 766535 h 2263871"/>
              <a:gd name="connsiteX9" fmla="*/ 2837259 w 7231921"/>
              <a:gd name="connsiteY9" fmla="*/ 783161 h 2263871"/>
              <a:gd name="connsiteX10" fmla="*/ 4333550 w 7231921"/>
              <a:gd name="connsiteY10" fmla="*/ 1764 h 226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31921" h="2263871">
                <a:moveTo>
                  <a:pt x="4333550" y="1764"/>
                </a:moveTo>
                <a:cubicBezTo>
                  <a:pt x="4866777" y="43039"/>
                  <a:pt x="5623755" y="922746"/>
                  <a:pt x="6036620" y="1030811"/>
                </a:cubicBezTo>
                <a:cubicBezTo>
                  <a:pt x="6449485" y="1138876"/>
                  <a:pt x="6377442" y="547633"/>
                  <a:pt x="6810743" y="650157"/>
                </a:cubicBezTo>
                <a:cubicBezTo>
                  <a:pt x="6891988" y="669381"/>
                  <a:pt x="7009296" y="736871"/>
                  <a:pt x="7138317" y="836042"/>
                </a:cubicBezTo>
                <a:lnTo>
                  <a:pt x="7231921" y="913407"/>
                </a:lnTo>
                <a:lnTo>
                  <a:pt x="7231921" y="2263871"/>
                </a:lnTo>
                <a:lnTo>
                  <a:pt x="0" y="1473086"/>
                </a:lnTo>
                <a:lnTo>
                  <a:pt x="251538" y="1287494"/>
                </a:lnTo>
                <a:cubicBezTo>
                  <a:pt x="578538" y="1058635"/>
                  <a:pt x="901716" y="864638"/>
                  <a:pt x="1074961" y="766535"/>
                </a:cubicBezTo>
                <a:cubicBezTo>
                  <a:pt x="1622504" y="456482"/>
                  <a:pt x="2294161" y="910623"/>
                  <a:pt x="2837259" y="783161"/>
                </a:cubicBezTo>
                <a:cubicBezTo>
                  <a:pt x="3380357" y="655699"/>
                  <a:pt x="3800323" y="-39511"/>
                  <a:pt x="4333550" y="17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4" name="Subtitle 2">
            <a:extLst>
              <a:ext uri="{FF2B5EF4-FFF2-40B4-BE49-F238E27FC236}">
                <a16:creationId xmlns:a16="http://schemas.microsoft.com/office/drawing/2014/main" xmlns="" id="{D881BCD3-28BE-4F46-8120-C7DA192C2C8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98397" y="1844096"/>
            <a:ext cx="3244593" cy="21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IN" sz="4800" dirty="0">
                <a:solidFill>
                  <a:srgbClr val="9DC4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PHOENIX</a:t>
            </a:r>
          </a:p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</a:t>
            </a:r>
          </a:p>
        </p:txBody>
      </p:sp>
      <p:sp>
        <p:nvSpPr>
          <p:cNvPr id="785" name="Freeform 369">
            <a:extLst>
              <a:ext uri="{FF2B5EF4-FFF2-40B4-BE49-F238E27FC236}">
                <a16:creationId xmlns:a16="http://schemas.microsoft.com/office/drawing/2014/main" xmlns="" id="{5CC6666F-6578-4CB0-83B1-0FCFD400CABF}"/>
              </a:ext>
            </a:extLst>
          </p:cNvPr>
          <p:cNvSpPr>
            <a:spLocks/>
          </p:cNvSpPr>
          <p:nvPr/>
        </p:nvSpPr>
        <p:spPr bwMode="auto">
          <a:xfrm>
            <a:off x="3316517" y="5094478"/>
            <a:ext cx="46448" cy="21858"/>
          </a:xfrm>
          <a:custGeom>
            <a:avLst/>
            <a:gdLst>
              <a:gd name="T0" fmla="*/ 2 w 7"/>
              <a:gd name="T1" fmla="*/ 2 h 3"/>
              <a:gd name="T2" fmla="*/ 6 w 7"/>
              <a:gd name="T3" fmla="*/ 1 h 3"/>
              <a:gd name="T4" fmla="*/ 2 w 7"/>
              <a:gd name="T5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3">
                <a:moveTo>
                  <a:pt x="2" y="2"/>
                </a:moveTo>
                <a:cubicBezTo>
                  <a:pt x="7" y="2"/>
                  <a:pt x="0" y="0"/>
                  <a:pt x="6" y="1"/>
                </a:cubicBezTo>
                <a:cubicBezTo>
                  <a:pt x="5" y="2"/>
                  <a:pt x="4" y="3"/>
                  <a:pt x="2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6" name="Freeform 370">
            <a:extLst>
              <a:ext uri="{FF2B5EF4-FFF2-40B4-BE49-F238E27FC236}">
                <a16:creationId xmlns:a16="http://schemas.microsoft.com/office/drawing/2014/main" xmlns="" id="{A8103FDC-7CAE-4E30-9F17-6D055CCA8635}"/>
              </a:ext>
            </a:extLst>
          </p:cNvPr>
          <p:cNvSpPr>
            <a:spLocks/>
          </p:cNvSpPr>
          <p:nvPr/>
        </p:nvSpPr>
        <p:spPr bwMode="auto">
          <a:xfrm>
            <a:off x="1119776" y="679135"/>
            <a:ext cx="4071070" cy="4423539"/>
          </a:xfrm>
          <a:custGeom>
            <a:avLst/>
            <a:gdLst>
              <a:gd name="T0" fmla="*/ 555 w 626"/>
              <a:gd name="T1" fmla="*/ 101 h 680"/>
              <a:gd name="T2" fmla="*/ 499 w 626"/>
              <a:gd name="T3" fmla="*/ 59 h 680"/>
              <a:gd name="T4" fmla="*/ 435 w 626"/>
              <a:gd name="T5" fmla="*/ 37 h 680"/>
              <a:gd name="T6" fmla="*/ 391 w 626"/>
              <a:gd name="T7" fmla="*/ 28 h 680"/>
              <a:gd name="T8" fmla="*/ 361 w 626"/>
              <a:gd name="T9" fmla="*/ 24 h 680"/>
              <a:gd name="T10" fmla="*/ 291 w 626"/>
              <a:gd name="T11" fmla="*/ 28 h 680"/>
              <a:gd name="T12" fmla="*/ 260 w 626"/>
              <a:gd name="T13" fmla="*/ 32 h 680"/>
              <a:gd name="T14" fmla="*/ 214 w 626"/>
              <a:gd name="T15" fmla="*/ 48 h 680"/>
              <a:gd name="T16" fmla="*/ 174 w 626"/>
              <a:gd name="T17" fmla="*/ 74 h 680"/>
              <a:gd name="T18" fmla="*/ 148 w 626"/>
              <a:gd name="T19" fmla="*/ 91 h 680"/>
              <a:gd name="T20" fmla="*/ 132 w 626"/>
              <a:gd name="T21" fmla="*/ 111 h 680"/>
              <a:gd name="T22" fmla="*/ 104 w 626"/>
              <a:gd name="T23" fmla="*/ 142 h 680"/>
              <a:gd name="T24" fmla="*/ 93 w 626"/>
              <a:gd name="T25" fmla="*/ 153 h 680"/>
              <a:gd name="T26" fmla="*/ 73 w 626"/>
              <a:gd name="T27" fmla="*/ 182 h 680"/>
              <a:gd name="T28" fmla="*/ 57 w 626"/>
              <a:gd name="T29" fmla="*/ 214 h 680"/>
              <a:gd name="T30" fmla="*/ 44 w 626"/>
              <a:gd name="T31" fmla="*/ 250 h 680"/>
              <a:gd name="T32" fmla="*/ 30 w 626"/>
              <a:gd name="T33" fmla="*/ 289 h 680"/>
              <a:gd name="T34" fmla="*/ 26 w 626"/>
              <a:gd name="T35" fmla="*/ 326 h 680"/>
              <a:gd name="T36" fmla="*/ 27 w 626"/>
              <a:gd name="T37" fmla="*/ 342 h 680"/>
              <a:gd name="T38" fmla="*/ 27 w 626"/>
              <a:gd name="T39" fmla="*/ 349 h 680"/>
              <a:gd name="T40" fmla="*/ 27 w 626"/>
              <a:gd name="T41" fmla="*/ 349 h 680"/>
              <a:gd name="T42" fmla="*/ 28 w 626"/>
              <a:gd name="T43" fmla="*/ 363 h 680"/>
              <a:gd name="T44" fmla="*/ 33 w 626"/>
              <a:gd name="T45" fmla="*/ 406 h 680"/>
              <a:gd name="T46" fmla="*/ 45 w 626"/>
              <a:gd name="T47" fmla="*/ 444 h 680"/>
              <a:gd name="T48" fmla="*/ 51 w 626"/>
              <a:gd name="T49" fmla="*/ 466 h 680"/>
              <a:gd name="T50" fmla="*/ 84 w 626"/>
              <a:gd name="T51" fmla="*/ 521 h 680"/>
              <a:gd name="T52" fmla="*/ 91 w 626"/>
              <a:gd name="T53" fmla="*/ 537 h 680"/>
              <a:gd name="T54" fmla="*/ 100 w 626"/>
              <a:gd name="T55" fmla="*/ 546 h 680"/>
              <a:gd name="T56" fmla="*/ 109 w 626"/>
              <a:gd name="T57" fmla="*/ 561 h 680"/>
              <a:gd name="T58" fmla="*/ 133 w 626"/>
              <a:gd name="T59" fmla="*/ 578 h 680"/>
              <a:gd name="T60" fmla="*/ 143 w 626"/>
              <a:gd name="T61" fmla="*/ 587 h 680"/>
              <a:gd name="T62" fmla="*/ 154 w 626"/>
              <a:gd name="T63" fmla="*/ 593 h 680"/>
              <a:gd name="T64" fmla="*/ 162 w 626"/>
              <a:gd name="T65" fmla="*/ 613 h 680"/>
              <a:gd name="T66" fmla="*/ 180 w 626"/>
              <a:gd name="T67" fmla="*/ 622 h 680"/>
              <a:gd name="T68" fmla="*/ 201 w 626"/>
              <a:gd name="T69" fmla="*/ 621 h 680"/>
              <a:gd name="T70" fmla="*/ 219 w 626"/>
              <a:gd name="T71" fmla="*/ 633 h 680"/>
              <a:gd name="T72" fmla="*/ 222 w 626"/>
              <a:gd name="T73" fmla="*/ 640 h 680"/>
              <a:gd name="T74" fmla="*/ 242 w 626"/>
              <a:gd name="T75" fmla="*/ 653 h 680"/>
              <a:gd name="T76" fmla="*/ 286 w 626"/>
              <a:gd name="T77" fmla="*/ 667 h 680"/>
              <a:gd name="T78" fmla="*/ 323 w 626"/>
              <a:gd name="T79" fmla="*/ 672 h 680"/>
              <a:gd name="T80" fmla="*/ 314 w 626"/>
              <a:gd name="T81" fmla="*/ 675 h 680"/>
              <a:gd name="T82" fmla="*/ 293 w 626"/>
              <a:gd name="T83" fmla="*/ 678 h 680"/>
              <a:gd name="T84" fmla="*/ 247 w 626"/>
              <a:gd name="T85" fmla="*/ 668 h 680"/>
              <a:gd name="T86" fmla="*/ 169 w 626"/>
              <a:gd name="T87" fmla="*/ 635 h 680"/>
              <a:gd name="T88" fmla="*/ 127 w 626"/>
              <a:gd name="T89" fmla="*/ 606 h 680"/>
              <a:gd name="T90" fmla="*/ 50 w 626"/>
              <a:gd name="T91" fmla="*/ 521 h 680"/>
              <a:gd name="T92" fmla="*/ 21 w 626"/>
              <a:gd name="T93" fmla="*/ 458 h 680"/>
              <a:gd name="T94" fmla="*/ 8 w 626"/>
              <a:gd name="T95" fmla="*/ 410 h 680"/>
              <a:gd name="T96" fmla="*/ 1 w 626"/>
              <a:gd name="T97" fmla="*/ 359 h 680"/>
              <a:gd name="T98" fmla="*/ 2 w 626"/>
              <a:gd name="T99" fmla="*/ 314 h 680"/>
              <a:gd name="T100" fmla="*/ 14 w 626"/>
              <a:gd name="T101" fmla="*/ 252 h 680"/>
              <a:gd name="T102" fmla="*/ 40 w 626"/>
              <a:gd name="T103" fmla="*/ 199 h 680"/>
              <a:gd name="T104" fmla="*/ 98 w 626"/>
              <a:gd name="T105" fmla="*/ 117 h 680"/>
              <a:gd name="T106" fmla="*/ 362 w 626"/>
              <a:gd name="T107" fmla="*/ 7 h 680"/>
              <a:gd name="T108" fmla="*/ 424 w 626"/>
              <a:gd name="T109" fmla="*/ 15 h 680"/>
              <a:gd name="T110" fmla="*/ 626 w 626"/>
              <a:gd name="T111" fmla="*/ 159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26" h="680">
                <a:moveTo>
                  <a:pt x="608" y="151"/>
                </a:moveTo>
                <a:cubicBezTo>
                  <a:pt x="604" y="149"/>
                  <a:pt x="601" y="146"/>
                  <a:pt x="598" y="143"/>
                </a:cubicBezTo>
                <a:cubicBezTo>
                  <a:pt x="594" y="140"/>
                  <a:pt x="592" y="136"/>
                  <a:pt x="589" y="132"/>
                </a:cubicBezTo>
                <a:cubicBezTo>
                  <a:pt x="586" y="129"/>
                  <a:pt x="583" y="125"/>
                  <a:pt x="579" y="122"/>
                </a:cubicBezTo>
                <a:cubicBezTo>
                  <a:pt x="576" y="118"/>
                  <a:pt x="572" y="116"/>
                  <a:pt x="568" y="113"/>
                </a:cubicBezTo>
                <a:cubicBezTo>
                  <a:pt x="567" y="112"/>
                  <a:pt x="572" y="111"/>
                  <a:pt x="568" y="108"/>
                </a:cubicBezTo>
                <a:cubicBezTo>
                  <a:pt x="564" y="106"/>
                  <a:pt x="559" y="104"/>
                  <a:pt x="555" y="101"/>
                </a:cubicBezTo>
                <a:cubicBezTo>
                  <a:pt x="553" y="99"/>
                  <a:pt x="551" y="98"/>
                  <a:pt x="549" y="96"/>
                </a:cubicBezTo>
                <a:cubicBezTo>
                  <a:pt x="547" y="94"/>
                  <a:pt x="545" y="92"/>
                  <a:pt x="542" y="91"/>
                </a:cubicBezTo>
                <a:cubicBezTo>
                  <a:pt x="534" y="83"/>
                  <a:pt x="525" y="75"/>
                  <a:pt x="518" y="67"/>
                </a:cubicBezTo>
                <a:cubicBezTo>
                  <a:pt x="519" y="67"/>
                  <a:pt x="519" y="67"/>
                  <a:pt x="519" y="67"/>
                </a:cubicBezTo>
                <a:cubicBezTo>
                  <a:pt x="516" y="64"/>
                  <a:pt x="510" y="65"/>
                  <a:pt x="507" y="63"/>
                </a:cubicBezTo>
                <a:cubicBezTo>
                  <a:pt x="507" y="62"/>
                  <a:pt x="508" y="62"/>
                  <a:pt x="508" y="61"/>
                </a:cubicBezTo>
                <a:cubicBezTo>
                  <a:pt x="506" y="62"/>
                  <a:pt x="501" y="58"/>
                  <a:pt x="499" y="59"/>
                </a:cubicBezTo>
                <a:cubicBezTo>
                  <a:pt x="498" y="57"/>
                  <a:pt x="499" y="56"/>
                  <a:pt x="497" y="54"/>
                </a:cubicBezTo>
                <a:cubicBezTo>
                  <a:pt x="494" y="55"/>
                  <a:pt x="494" y="55"/>
                  <a:pt x="494" y="55"/>
                </a:cubicBezTo>
                <a:cubicBezTo>
                  <a:pt x="489" y="56"/>
                  <a:pt x="486" y="54"/>
                  <a:pt x="482" y="52"/>
                </a:cubicBezTo>
                <a:cubicBezTo>
                  <a:pt x="478" y="50"/>
                  <a:pt x="475" y="47"/>
                  <a:pt x="470" y="47"/>
                </a:cubicBezTo>
                <a:cubicBezTo>
                  <a:pt x="470" y="47"/>
                  <a:pt x="471" y="46"/>
                  <a:pt x="471" y="46"/>
                </a:cubicBezTo>
                <a:cubicBezTo>
                  <a:pt x="464" y="44"/>
                  <a:pt x="456" y="43"/>
                  <a:pt x="448" y="40"/>
                </a:cubicBezTo>
                <a:cubicBezTo>
                  <a:pt x="444" y="39"/>
                  <a:pt x="439" y="38"/>
                  <a:pt x="435" y="37"/>
                </a:cubicBezTo>
                <a:cubicBezTo>
                  <a:pt x="431" y="36"/>
                  <a:pt x="427" y="35"/>
                  <a:pt x="423" y="34"/>
                </a:cubicBezTo>
                <a:cubicBezTo>
                  <a:pt x="424" y="34"/>
                  <a:pt x="425" y="32"/>
                  <a:pt x="425" y="31"/>
                </a:cubicBezTo>
                <a:cubicBezTo>
                  <a:pt x="423" y="33"/>
                  <a:pt x="418" y="33"/>
                  <a:pt x="414" y="33"/>
                </a:cubicBezTo>
                <a:cubicBezTo>
                  <a:pt x="412" y="29"/>
                  <a:pt x="406" y="33"/>
                  <a:pt x="401" y="31"/>
                </a:cubicBezTo>
                <a:cubicBezTo>
                  <a:pt x="402" y="30"/>
                  <a:pt x="402" y="30"/>
                  <a:pt x="402" y="30"/>
                </a:cubicBezTo>
                <a:cubicBezTo>
                  <a:pt x="398" y="33"/>
                  <a:pt x="397" y="28"/>
                  <a:pt x="393" y="31"/>
                </a:cubicBezTo>
                <a:cubicBezTo>
                  <a:pt x="391" y="28"/>
                  <a:pt x="391" y="28"/>
                  <a:pt x="391" y="28"/>
                </a:cubicBezTo>
                <a:cubicBezTo>
                  <a:pt x="389" y="32"/>
                  <a:pt x="386" y="25"/>
                  <a:pt x="383" y="27"/>
                </a:cubicBezTo>
                <a:cubicBezTo>
                  <a:pt x="383" y="28"/>
                  <a:pt x="383" y="28"/>
                  <a:pt x="383" y="28"/>
                </a:cubicBezTo>
                <a:cubicBezTo>
                  <a:pt x="380" y="29"/>
                  <a:pt x="379" y="27"/>
                  <a:pt x="376" y="27"/>
                </a:cubicBezTo>
                <a:cubicBezTo>
                  <a:pt x="376" y="26"/>
                  <a:pt x="376" y="26"/>
                  <a:pt x="376" y="26"/>
                </a:cubicBezTo>
                <a:cubicBezTo>
                  <a:pt x="369" y="27"/>
                  <a:pt x="366" y="24"/>
                  <a:pt x="366" y="27"/>
                </a:cubicBezTo>
                <a:cubicBezTo>
                  <a:pt x="364" y="25"/>
                  <a:pt x="372" y="27"/>
                  <a:pt x="369" y="23"/>
                </a:cubicBezTo>
                <a:cubicBezTo>
                  <a:pt x="366" y="23"/>
                  <a:pt x="363" y="23"/>
                  <a:pt x="361" y="24"/>
                </a:cubicBezTo>
                <a:cubicBezTo>
                  <a:pt x="358" y="24"/>
                  <a:pt x="355" y="24"/>
                  <a:pt x="353" y="24"/>
                </a:cubicBezTo>
                <a:cubicBezTo>
                  <a:pt x="345" y="24"/>
                  <a:pt x="345" y="24"/>
                  <a:pt x="345" y="24"/>
                </a:cubicBezTo>
                <a:cubicBezTo>
                  <a:pt x="342" y="24"/>
                  <a:pt x="340" y="25"/>
                  <a:pt x="337" y="25"/>
                </a:cubicBezTo>
                <a:cubicBezTo>
                  <a:pt x="332" y="25"/>
                  <a:pt x="326" y="25"/>
                  <a:pt x="321" y="25"/>
                </a:cubicBezTo>
                <a:cubicBezTo>
                  <a:pt x="316" y="26"/>
                  <a:pt x="311" y="26"/>
                  <a:pt x="305" y="27"/>
                </a:cubicBezTo>
                <a:cubicBezTo>
                  <a:pt x="303" y="26"/>
                  <a:pt x="301" y="26"/>
                  <a:pt x="301" y="25"/>
                </a:cubicBezTo>
                <a:cubicBezTo>
                  <a:pt x="299" y="26"/>
                  <a:pt x="293" y="26"/>
                  <a:pt x="291" y="28"/>
                </a:cubicBezTo>
                <a:cubicBezTo>
                  <a:pt x="292" y="28"/>
                  <a:pt x="290" y="27"/>
                  <a:pt x="288" y="27"/>
                </a:cubicBezTo>
                <a:cubicBezTo>
                  <a:pt x="284" y="26"/>
                  <a:pt x="285" y="31"/>
                  <a:pt x="281" y="30"/>
                </a:cubicBezTo>
                <a:cubicBezTo>
                  <a:pt x="282" y="29"/>
                  <a:pt x="282" y="28"/>
                  <a:pt x="282" y="27"/>
                </a:cubicBezTo>
                <a:cubicBezTo>
                  <a:pt x="279" y="30"/>
                  <a:pt x="274" y="31"/>
                  <a:pt x="270" y="33"/>
                </a:cubicBezTo>
                <a:cubicBezTo>
                  <a:pt x="270" y="32"/>
                  <a:pt x="271" y="31"/>
                  <a:pt x="271" y="30"/>
                </a:cubicBezTo>
                <a:cubicBezTo>
                  <a:pt x="267" y="34"/>
                  <a:pt x="263" y="32"/>
                  <a:pt x="259" y="35"/>
                </a:cubicBezTo>
                <a:cubicBezTo>
                  <a:pt x="260" y="32"/>
                  <a:pt x="260" y="32"/>
                  <a:pt x="260" y="32"/>
                </a:cubicBezTo>
                <a:cubicBezTo>
                  <a:pt x="253" y="32"/>
                  <a:pt x="259" y="37"/>
                  <a:pt x="253" y="37"/>
                </a:cubicBezTo>
                <a:cubicBezTo>
                  <a:pt x="255" y="36"/>
                  <a:pt x="254" y="35"/>
                  <a:pt x="254" y="35"/>
                </a:cubicBezTo>
                <a:cubicBezTo>
                  <a:pt x="252" y="37"/>
                  <a:pt x="249" y="38"/>
                  <a:pt x="246" y="40"/>
                </a:cubicBezTo>
                <a:cubicBezTo>
                  <a:pt x="242" y="41"/>
                  <a:pt x="239" y="42"/>
                  <a:pt x="237" y="43"/>
                </a:cubicBezTo>
                <a:cubicBezTo>
                  <a:pt x="237" y="43"/>
                  <a:pt x="237" y="43"/>
                  <a:pt x="237" y="43"/>
                </a:cubicBezTo>
                <a:cubicBezTo>
                  <a:pt x="232" y="45"/>
                  <a:pt x="226" y="46"/>
                  <a:pt x="220" y="50"/>
                </a:cubicBezTo>
                <a:cubicBezTo>
                  <a:pt x="218" y="50"/>
                  <a:pt x="219" y="45"/>
                  <a:pt x="214" y="48"/>
                </a:cubicBezTo>
                <a:cubicBezTo>
                  <a:pt x="216" y="52"/>
                  <a:pt x="205" y="54"/>
                  <a:pt x="210" y="56"/>
                </a:cubicBezTo>
                <a:cubicBezTo>
                  <a:pt x="205" y="58"/>
                  <a:pt x="197" y="60"/>
                  <a:pt x="195" y="63"/>
                </a:cubicBezTo>
                <a:cubicBezTo>
                  <a:pt x="196" y="61"/>
                  <a:pt x="191" y="60"/>
                  <a:pt x="194" y="58"/>
                </a:cubicBezTo>
                <a:cubicBezTo>
                  <a:pt x="190" y="58"/>
                  <a:pt x="190" y="58"/>
                  <a:pt x="190" y="58"/>
                </a:cubicBezTo>
                <a:cubicBezTo>
                  <a:pt x="190" y="56"/>
                  <a:pt x="194" y="56"/>
                  <a:pt x="192" y="55"/>
                </a:cubicBezTo>
                <a:cubicBezTo>
                  <a:pt x="190" y="56"/>
                  <a:pt x="185" y="61"/>
                  <a:pt x="183" y="61"/>
                </a:cubicBezTo>
                <a:cubicBezTo>
                  <a:pt x="181" y="65"/>
                  <a:pt x="180" y="70"/>
                  <a:pt x="174" y="74"/>
                </a:cubicBezTo>
                <a:cubicBezTo>
                  <a:pt x="176" y="71"/>
                  <a:pt x="171" y="72"/>
                  <a:pt x="172" y="70"/>
                </a:cubicBezTo>
                <a:cubicBezTo>
                  <a:pt x="168" y="81"/>
                  <a:pt x="168" y="81"/>
                  <a:pt x="168" y="81"/>
                </a:cubicBezTo>
                <a:cubicBezTo>
                  <a:pt x="167" y="82"/>
                  <a:pt x="166" y="79"/>
                  <a:pt x="164" y="81"/>
                </a:cubicBezTo>
                <a:cubicBezTo>
                  <a:pt x="165" y="82"/>
                  <a:pt x="164" y="83"/>
                  <a:pt x="164" y="84"/>
                </a:cubicBezTo>
                <a:cubicBezTo>
                  <a:pt x="163" y="84"/>
                  <a:pt x="157" y="90"/>
                  <a:pt x="154" y="88"/>
                </a:cubicBezTo>
                <a:cubicBezTo>
                  <a:pt x="153" y="87"/>
                  <a:pt x="157" y="85"/>
                  <a:pt x="154" y="85"/>
                </a:cubicBezTo>
                <a:cubicBezTo>
                  <a:pt x="151" y="88"/>
                  <a:pt x="151" y="89"/>
                  <a:pt x="148" y="91"/>
                </a:cubicBezTo>
                <a:cubicBezTo>
                  <a:pt x="148" y="91"/>
                  <a:pt x="148" y="91"/>
                  <a:pt x="148" y="91"/>
                </a:cubicBezTo>
                <a:cubicBezTo>
                  <a:pt x="146" y="92"/>
                  <a:pt x="143" y="97"/>
                  <a:pt x="146" y="96"/>
                </a:cubicBezTo>
                <a:cubicBezTo>
                  <a:pt x="148" y="95"/>
                  <a:pt x="144" y="95"/>
                  <a:pt x="147" y="94"/>
                </a:cubicBezTo>
                <a:cubicBezTo>
                  <a:pt x="147" y="97"/>
                  <a:pt x="144" y="100"/>
                  <a:pt x="141" y="103"/>
                </a:cubicBezTo>
                <a:cubicBezTo>
                  <a:pt x="141" y="102"/>
                  <a:pt x="141" y="101"/>
                  <a:pt x="141" y="100"/>
                </a:cubicBezTo>
                <a:cubicBezTo>
                  <a:pt x="138" y="105"/>
                  <a:pt x="135" y="110"/>
                  <a:pt x="131" y="114"/>
                </a:cubicBezTo>
                <a:cubicBezTo>
                  <a:pt x="132" y="116"/>
                  <a:pt x="131" y="111"/>
                  <a:pt x="132" y="111"/>
                </a:cubicBezTo>
                <a:cubicBezTo>
                  <a:pt x="128" y="112"/>
                  <a:pt x="126" y="116"/>
                  <a:pt x="124" y="119"/>
                </a:cubicBezTo>
                <a:cubicBezTo>
                  <a:pt x="122" y="122"/>
                  <a:pt x="119" y="124"/>
                  <a:pt x="116" y="126"/>
                </a:cubicBezTo>
                <a:cubicBezTo>
                  <a:pt x="117" y="125"/>
                  <a:pt x="118" y="127"/>
                  <a:pt x="118" y="127"/>
                </a:cubicBezTo>
                <a:cubicBezTo>
                  <a:pt x="115" y="129"/>
                  <a:pt x="114" y="127"/>
                  <a:pt x="113" y="129"/>
                </a:cubicBezTo>
                <a:cubicBezTo>
                  <a:pt x="111" y="129"/>
                  <a:pt x="111" y="132"/>
                  <a:pt x="109" y="134"/>
                </a:cubicBezTo>
                <a:cubicBezTo>
                  <a:pt x="109" y="136"/>
                  <a:pt x="109" y="134"/>
                  <a:pt x="110" y="132"/>
                </a:cubicBezTo>
                <a:cubicBezTo>
                  <a:pt x="109" y="134"/>
                  <a:pt x="107" y="138"/>
                  <a:pt x="104" y="142"/>
                </a:cubicBezTo>
                <a:cubicBezTo>
                  <a:pt x="103" y="143"/>
                  <a:pt x="101" y="145"/>
                  <a:pt x="100" y="147"/>
                </a:cubicBezTo>
                <a:cubicBezTo>
                  <a:pt x="98" y="149"/>
                  <a:pt x="96" y="151"/>
                  <a:pt x="95" y="152"/>
                </a:cubicBezTo>
                <a:cubicBezTo>
                  <a:pt x="96" y="152"/>
                  <a:pt x="95" y="158"/>
                  <a:pt x="93" y="159"/>
                </a:cubicBezTo>
                <a:cubicBezTo>
                  <a:pt x="92" y="157"/>
                  <a:pt x="92" y="157"/>
                  <a:pt x="92" y="157"/>
                </a:cubicBezTo>
                <a:cubicBezTo>
                  <a:pt x="90" y="158"/>
                  <a:pt x="89" y="162"/>
                  <a:pt x="87" y="161"/>
                </a:cubicBezTo>
                <a:cubicBezTo>
                  <a:pt x="87" y="164"/>
                  <a:pt x="89" y="160"/>
                  <a:pt x="90" y="157"/>
                </a:cubicBezTo>
                <a:cubicBezTo>
                  <a:pt x="92" y="154"/>
                  <a:pt x="93" y="151"/>
                  <a:pt x="93" y="153"/>
                </a:cubicBezTo>
                <a:cubicBezTo>
                  <a:pt x="90" y="153"/>
                  <a:pt x="91" y="161"/>
                  <a:pt x="89" y="159"/>
                </a:cubicBezTo>
                <a:cubicBezTo>
                  <a:pt x="87" y="161"/>
                  <a:pt x="87" y="166"/>
                  <a:pt x="84" y="167"/>
                </a:cubicBezTo>
                <a:cubicBezTo>
                  <a:pt x="84" y="167"/>
                  <a:pt x="83" y="163"/>
                  <a:pt x="81" y="166"/>
                </a:cubicBezTo>
                <a:cubicBezTo>
                  <a:pt x="79" y="170"/>
                  <a:pt x="81" y="167"/>
                  <a:pt x="79" y="171"/>
                </a:cubicBezTo>
                <a:cubicBezTo>
                  <a:pt x="79" y="174"/>
                  <a:pt x="79" y="174"/>
                  <a:pt x="79" y="174"/>
                </a:cubicBezTo>
                <a:cubicBezTo>
                  <a:pt x="81" y="175"/>
                  <a:pt x="76" y="178"/>
                  <a:pt x="79" y="177"/>
                </a:cubicBezTo>
                <a:cubicBezTo>
                  <a:pt x="77" y="177"/>
                  <a:pt x="76" y="184"/>
                  <a:pt x="73" y="182"/>
                </a:cubicBezTo>
                <a:cubicBezTo>
                  <a:pt x="71" y="180"/>
                  <a:pt x="71" y="180"/>
                  <a:pt x="71" y="180"/>
                </a:cubicBezTo>
                <a:cubicBezTo>
                  <a:pt x="70" y="182"/>
                  <a:pt x="72" y="184"/>
                  <a:pt x="72" y="186"/>
                </a:cubicBezTo>
                <a:cubicBezTo>
                  <a:pt x="72" y="187"/>
                  <a:pt x="71" y="187"/>
                  <a:pt x="71" y="186"/>
                </a:cubicBezTo>
                <a:cubicBezTo>
                  <a:pt x="74" y="189"/>
                  <a:pt x="68" y="191"/>
                  <a:pt x="69" y="195"/>
                </a:cubicBezTo>
                <a:cubicBezTo>
                  <a:pt x="66" y="198"/>
                  <a:pt x="64" y="205"/>
                  <a:pt x="60" y="206"/>
                </a:cubicBezTo>
                <a:cubicBezTo>
                  <a:pt x="60" y="209"/>
                  <a:pt x="60" y="213"/>
                  <a:pt x="57" y="216"/>
                </a:cubicBezTo>
                <a:cubicBezTo>
                  <a:pt x="57" y="215"/>
                  <a:pt x="58" y="214"/>
                  <a:pt x="57" y="214"/>
                </a:cubicBezTo>
                <a:cubicBezTo>
                  <a:pt x="55" y="215"/>
                  <a:pt x="55" y="216"/>
                  <a:pt x="55" y="219"/>
                </a:cubicBezTo>
                <a:cubicBezTo>
                  <a:pt x="55" y="218"/>
                  <a:pt x="51" y="222"/>
                  <a:pt x="48" y="224"/>
                </a:cubicBezTo>
                <a:cubicBezTo>
                  <a:pt x="48" y="228"/>
                  <a:pt x="51" y="228"/>
                  <a:pt x="52" y="229"/>
                </a:cubicBezTo>
                <a:cubicBezTo>
                  <a:pt x="47" y="230"/>
                  <a:pt x="51" y="239"/>
                  <a:pt x="46" y="241"/>
                </a:cubicBezTo>
                <a:cubicBezTo>
                  <a:pt x="46" y="240"/>
                  <a:pt x="46" y="236"/>
                  <a:pt x="44" y="238"/>
                </a:cubicBezTo>
                <a:cubicBezTo>
                  <a:pt x="38" y="240"/>
                  <a:pt x="44" y="245"/>
                  <a:pt x="41" y="250"/>
                </a:cubicBezTo>
                <a:cubicBezTo>
                  <a:pt x="44" y="250"/>
                  <a:pt x="44" y="250"/>
                  <a:pt x="44" y="250"/>
                </a:cubicBezTo>
                <a:cubicBezTo>
                  <a:pt x="42" y="251"/>
                  <a:pt x="44" y="257"/>
                  <a:pt x="41" y="256"/>
                </a:cubicBezTo>
                <a:cubicBezTo>
                  <a:pt x="42" y="258"/>
                  <a:pt x="38" y="261"/>
                  <a:pt x="41" y="262"/>
                </a:cubicBezTo>
                <a:cubicBezTo>
                  <a:pt x="36" y="269"/>
                  <a:pt x="38" y="282"/>
                  <a:pt x="31" y="286"/>
                </a:cubicBezTo>
                <a:cubicBezTo>
                  <a:pt x="31" y="287"/>
                  <a:pt x="30" y="290"/>
                  <a:pt x="32" y="290"/>
                </a:cubicBezTo>
                <a:cubicBezTo>
                  <a:pt x="34" y="288"/>
                  <a:pt x="31" y="287"/>
                  <a:pt x="33" y="286"/>
                </a:cubicBezTo>
                <a:cubicBezTo>
                  <a:pt x="33" y="287"/>
                  <a:pt x="33" y="288"/>
                  <a:pt x="34" y="288"/>
                </a:cubicBezTo>
                <a:cubicBezTo>
                  <a:pt x="33" y="290"/>
                  <a:pt x="32" y="292"/>
                  <a:pt x="30" y="289"/>
                </a:cubicBezTo>
                <a:cubicBezTo>
                  <a:pt x="27" y="295"/>
                  <a:pt x="34" y="296"/>
                  <a:pt x="32" y="304"/>
                </a:cubicBezTo>
                <a:cubicBezTo>
                  <a:pt x="30" y="303"/>
                  <a:pt x="30" y="304"/>
                  <a:pt x="30" y="306"/>
                </a:cubicBezTo>
                <a:cubicBezTo>
                  <a:pt x="32" y="310"/>
                  <a:pt x="32" y="310"/>
                  <a:pt x="32" y="310"/>
                </a:cubicBezTo>
                <a:cubicBezTo>
                  <a:pt x="31" y="315"/>
                  <a:pt x="28" y="313"/>
                  <a:pt x="26" y="312"/>
                </a:cubicBezTo>
                <a:cubicBezTo>
                  <a:pt x="26" y="315"/>
                  <a:pt x="25" y="318"/>
                  <a:pt x="27" y="320"/>
                </a:cubicBezTo>
                <a:cubicBezTo>
                  <a:pt x="24" y="322"/>
                  <a:pt x="24" y="322"/>
                  <a:pt x="24" y="322"/>
                </a:cubicBezTo>
                <a:cubicBezTo>
                  <a:pt x="26" y="320"/>
                  <a:pt x="25" y="325"/>
                  <a:pt x="26" y="326"/>
                </a:cubicBezTo>
                <a:cubicBezTo>
                  <a:pt x="25" y="325"/>
                  <a:pt x="25" y="325"/>
                  <a:pt x="25" y="325"/>
                </a:cubicBezTo>
                <a:cubicBezTo>
                  <a:pt x="24" y="325"/>
                  <a:pt x="24" y="328"/>
                  <a:pt x="25" y="330"/>
                </a:cubicBezTo>
                <a:cubicBezTo>
                  <a:pt x="26" y="329"/>
                  <a:pt x="27" y="326"/>
                  <a:pt x="28" y="325"/>
                </a:cubicBezTo>
                <a:cubicBezTo>
                  <a:pt x="29" y="326"/>
                  <a:pt x="28" y="328"/>
                  <a:pt x="29" y="330"/>
                </a:cubicBezTo>
                <a:cubicBezTo>
                  <a:pt x="27" y="329"/>
                  <a:pt x="27" y="334"/>
                  <a:pt x="27" y="336"/>
                </a:cubicBezTo>
                <a:cubicBezTo>
                  <a:pt x="26" y="338"/>
                  <a:pt x="29" y="339"/>
                  <a:pt x="29" y="340"/>
                </a:cubicBezTo>
                <a:cubicBezTo>
                  <a:pt x="28" y="340"/>
                  <a:pt x="29" y="344"/>
                  <a:pt x="27" y="342"/>
                </a:cubicBezTo>
                <a:cubicBezTo>
                  <a:pt x="27" y="341"/>
                  <a:pt x="28" y="340"/>
                  <a:pt x="27" y="338"/>
                </a:cubicBezTo>
                <a:cubicBezTo>
                  <a:pt x="26" y="340"/>
                  <a:pt x="24" y="340"/>
                  <a:pt x="26" y="343"/>
                </a:cubicBezTo>
                <a:cubicBezTo>
                  <a:pt x="27" y="346"/>
                  <a:pt x="30" y="343"/>
                  <a:pt x="29" y="347"/>
                </a:cubicBezTo>
                <a:cubicBezTo>
                  <a:pt x="28" y="346"/>
                  <a:pt x="27" y="346"/>
                  <a:pt x="26" y="345"/>
                </a:cubicBezTo>
                <a:cubicBezTo>
                  <a:pt x="25" y="349"/>
                  <a:pt x="25" y="349"/>
                  <a:pt x="25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7" y="349"/>
                </a:cubicBezTo>
                <a:cubicBezTo>
                  <a:pt x="27" y="349"/>
                  <a:pt x="27" y="349"/>
                  <a:pt x="26" y="349"/>
                </a:cubicBezTo>
                <a:cubicBezTo>
                  <a:pt x="26" y="349"/>
                  <a:pt x="26" y="349"/>
                  <a:pt x="26" y="350"/>
                </a:cubicBezTo>
                <a:cubicBezTo>
                  <a:pt x="28" y="351"/>
                  <a:pt x="27" y="356"/>
                  <a:pt x="30" y="357"/>
                </a:cubicBezTo>
                <a:cubicBezTo>
                  <a:pt x="30" y="359"/>
                  <a:pt x="28" y="362"/>
                  <a:pt x="28" y="364"/>
                </a:cubicBezTo>
                <a:cubicBezTo>
                  <a:pt x="28" y="363"/>
                  <a:pt x="28" y="363"/>
                  <a:pt x="28" y="363"/>
                </a:cubicBezTo>
                <a:cubicBezTo>
                  <a:pt x="26" y="366"/>
                  <a:pt x="28" y="369"/>
                  <a:pt x="29" y="371"/>
                </a:cubicBezTo>
                <a:cubicBezTo>
                  <a:pt x="29" y="371"/>
                  <a:pt x="29" y="371"/>
                  <a:pt x="29" y="371"/>
                </a:cubicBezTo>
                <a:cubicBezTo>
                  <a:pt x="29" y="373"/>
                  <a:pt x="29" y="376"/>
                  <a:pt x="31" y="378"/>
                </a:cubicBezTo>
                <a:cubicBezTo>
                  <a:pt x="29" y="381"/>
                  <a:pt x="23" y="379"/>
                  <a:pt x="26" y="383"/>
                </a:cubicBezTo>
                <a:cubicBezTo>
                  <a:pt x="26" y="387"/>
                  <a:pt x="30" y="388"/>
                  <a:pt x="32" y="387"/>
                </a:cubicBezTo>
                <a:cubicBezTo>
                  <a:pt x="31" y="390"/>
                  <a:pt x="32" y="393"/>
                  <a:pt x="33" y="396"/>
                </a:cubicBezTo>
                <a:cubicBezTo>
                  <a:pt x="34" y="400"/>
                  <a:pt x="34" y="403"/>
                  <a:pt x="33" y="406"/>
                </a:cubicBezTo>
                <a:cubicBezTo>
                  <a:pt x="34" y="407"/>
                  <a:pt x="35" y="406"/>
                  <a:pt x="35" y="408"/>
                </a:cubicBezTo>
                <a:cubicBezTo>
                  <a:pt x="36" y="413"/>
                  <a:pt x="38" y="417"/>
                  <a:pt x="39" y="422"/>
                </a:cubicBezTo>
                <a:cubicBezTo>
                  <a:pt x="40" y="426"/>
                  <a:pt x="41" y="431"/>
                  <a:pt x="40" y="435"/>
                </a:cubicBezTo>
                <a:cubicBezTo>
                  <a:pt x="38" y="432"/>
                  <a:pt x="38" y="435"/>
                  <a:pt x="37" y="436"/>
                </a:cubicBezTo>
                <a:cubicBezTo>
                  <a:pt x="39" y="437"/>
                  <a:pt x="36" y="439"/>
                  <a:pt x="39" y="439"/>
                </a:cubicBezTo>
                <a:cubicBezTo>
                  <a:pt x="41" y="438"/>
                  <a:pt x="42" y="438"/>
                  <a:pt x="42" y="435"/>
                </a:cubicBezTo>
                <a:cubicBezTo>
                  <a:pt x="43" y="438"/>
                  <a:pt x="44" y="441"/>
                  <a:pt x="45" y="444"/>
                </a:cubicBezTo>
                <a:cubicBezTo>
                  <a:pt x="46" y="447"/>
                  <a:pt x="47" y="450"/>
                  <a:pt x="46" y="452"/>
                </a:cubicBezTo>
                <a:cubicBezTo>
                  <a:pt x="47" y="450"/>
                  <a:pt x="47" y="451"/>
                  <a:pt x="48" y="452"/>
                </a:cubicBezTo>
                <a:cubicBezTo>
                  <a:pt x="45" y="452"/>
                  <a:pt x="46" y="456"/>
                  <a:pt x="48" y="459"/>
                </a:cubicBezTo>
                <a:cubicBezTo>
                  <a:pt x="50" y="459"/>
                  <a:pt x="50" y="459"/>
                  <a:pt x="50" y="459"/>
                </a:cubicBezTo>
                <a:cubicBezTo>
                  <a:pt x="49" y="461"/>
                  <a:pt x="49" y="461"/>
                  <a:pt x="49" y="461"/>
                </a:cubicBezTo>
                <a:cubicBezTo>
                  <a:pt x="50" y="462"/>
                  <a:pt x="53" y="461"/>
                  <a:pt x="53" y="465"/>
                </a:cubicBezTo>
                <a:cubicBezTo>
                  <a:pt x="52" y="465"/>
                  <a:pt x="52" y="465"/>
                  <a:pt x="51" y="466"/>
                </a:cubicBezTo>
                <a:cubicBezTo>
                  <a:pt x="54" y="469"/>
                  <a:pt x="58" y="472"/>
                  <a:pt x="58" y="475"/>
                </a:cubicBezTo>
                <a:cubicBezTo>
                  <a:pt x="57" y="479"/>
                  <a:pt x="57" y="479"/>
                  <a:pt x="57" y="479"/>
                </a:cubicBezTo>
                <a:cubicBezTo>
                  <a:pt x="58" y="480"/>
                  <a:pt x="60" y="482"/>
                  <a:pt x="60" y="479"/>
                </a:cubicBezTo>
                <a:cubicBezTo>
                  <a:pt x="61" y="485"/>
                  <a:pt x="62" y="489"/>
                  <a:pt x="61" y="492"/>
                </a:cubicBezTo>
                <a:cubicBezTo>
                  <a:pt x="63" y="493"/>
                  <a:pt x="66" y="495"/>
                  <a:pt x="68" y="498"/>
                </a:cubicBezTo>
                <a:cubicBezTo>
                  <a:pt x="70" y="500"/>
                  <a:pt x="72" y="502"/>
                  <a:pt x="74" y="505"/>
                </a:cubicBezTo>
                <a:cubicBezTo>
                  <a:pt x="78" y="510"/>
                  <a:pt x="81" y="516"/>
                  <a:pt x="84" y="521"/>
                </a:cubicBezTo>
                <a:cubicBezTo>
                  <a:pt x="83" y="521"/>
                  <a:pt x="83" y="521"/>
                  <a:pt x="83" y="521"/>
                </a:cubicBezTo>
                <a:cubicBezTo>
                  <a:pt x="84" y="525"/>
                  <a:pt x="86" y="521"/>
                  <a:pt x="86" y="524"/>
                </a:cubicBezTo>
                <a:cubicBezTo>
                  <a:pt x="85" y="524"/>
                  <a:pt x="85" y="527"/>
                  <a:pt x="82" y="526"/>
                </a:cubicBezTo>
                <a:cubicBezTo>
                  <a:pt x="84" y="531"/>
                  <a:pt x="88" y="530"/>
                  <a:pt x="90" y="532"/>
                </a:cubicBezTo>
                <a:cubicBezTo>
                  <a:pt x="92" y="531"/>
                  <a:pt x="88" y="530"/>
                  <a:pt x="90" y="530"/>
                </a:cubicBezTo>
                <a:cubicBezTo>
                  <a:pt x="91" y="530"/>
                  <a:pt x="92" y="535"/>
                  <a:pt x="95" y="534"/>
                </a:cubicBezTo>
                <a:cubicBezTo>
                  <a:pt x="95" y="536"/>
                  <a:pt x="93" y="536"/>
                  <a:pt x="91" y="537"/>
                </a:cubicBezTo>
                <a:cubicBezTo>
                  <a:pt x="94" y="538"/>
                  <a:pt x="94" y="538"/>
                  <a:pt x="94" y="538"/>
                </a:cubicBezTo>
                <a:cubicBezTo>
                  <a:pt x="94" y="540"/>
                  <a:pt x="92" y="540"/>
                  <a:pt x="89" y="539"/>
                </a:cubicBezTo>
                <a:cubicBezTo>
                  <a:pt x="87" y="538"/>
                  <a:pt x="84" y="538"/>
                  <a:pt x="84" y="541"/>
                </a:cubicBezTo>
                <a:cubicBezTo>
                  <a:pt x="86" y="542"/>
                  <a:pt x="86" y="542"/>
                  <a:pt x="86" y="542"/>
                </a:cubicBezTo>
                <a:cubicBezTo>
                  <a:pt x="85" y="546"/>
                  <a:pt x="79" y="539"/>
                  <a:pt x="82" y="545"/>
                </a:cubicBezTo>
                <a:cubicBezTo>
                  <a:pt x="85" y="546"/>
                  <a:pt x="90" y="546"/>
                  <a:pt x="89" y="543"/>
                </a:cubicBezTo>
                <a:cubicBezTo>
                  <a:pt x="93" y="547"/>
                  <a:pt x="96" y="541"/>
                  <a:pt x="100" y="546"/>
                </a:cubicBezTo>
                <a:cubicBezTo>
                  <a:pt x="100" y="548"/>
                  <a:pt x="96" y="542"/>
                  <a:pt x="95" y="545"/>
                </a:cubicBezTo>
                <a:cubicBezTo>
                  <a:pt x="95" y="548"/>
                  <a:pt x="100" y="549"/>
                  <a:pt x="101" y="551"/>
                </a:cubicBezTo>
                <a:cubicBezTo>
                  <a:pt x="100" y="548"/>
                  <a:pt x="104" y="548"/>
                  <a:pt x="105" y="549"/>
                </a:cubicBezTo>
                <a:cubicBezTo>
                  <a:pt x="106" y="553"/>
                  <a:pt x="102" y="550"/>
                  <a:pt x="105" y="553"/>
                </a:cubicBezTo>
                <a:cubicBezTo>
                  <a:pt x="106" y="553"/>
                  <a:pt x="110" y="555"/>
                  <a:pt x="109" y="552"/>
                </a:cubicBezTo>
                <a:cubicBezTo>
                  <a:pt x="112" y="550"/>
                  <a:pt x="111" y="556"/>
                  <a:pt x="115" y="556"/>
                </a:cubicBezTo>
                <a:cubicBezTo>
                  <a:pt x="114" y="559"/>
                  <a:pt x="107" y="556"/>
                  <a:pt x="109" y="561"/>
                </a:cubicBezTo>
                <a:cubicBezTo>
                  <a:pt x="111" y="559"/>
                  <a:pt x="116" y="563"/>
                  <a:pt x="117" y="559"/>
                </a:cubicBezTo>
                <a:cubicBezTo>
                  <a:pt x="118" y="560"/>
                  <a:pt x="116" y="562"/>
                  <a:pt x="114" y="562"/>
                </a:cubicBezTo>
                <a:cubicBezTo>
                  <a:pt x="115" y="565"/>
                  <a:pt x="122" y="564"/>
                  <a:pt x="119" y="568"/>
                </a:cubicBezTo>
                <a:cubicBezTo>
                  <a:pt x="122" y="567"/>
                  <a:pt x="122" y="567"/>
                  <a:pt x="122" y="567"/>
                </a:cubicBezTo>
                <a:cubicBezTo>
                  <a:pt x="122" y="568"/>
                  <a:pt x="122" y="569"/>
                  <a:pt x="122" y="571"/>
                </a:cubicBezTo>
                <a:cubicBezTo>
                  <a:pt x="124" y="573"/>
                  <a:pt x="130" y="574"/>
                  <a:pt x="128" y="577"/>
                </a:cubicBezTo>
                <a:cubicBezTo>
                  <a:pt x="128" y="577"/>
                  <a:pt x="132" y="581"/>
                  <a:pt x="133" y="578"/>
                </a:cubicBezTo>
                <a:cubicBezTo>
                  <a:pt x="131" y="574"/>
                  <a:pt x="128" y="576"/>
                  <a:pt x="129" y="572"/>
                </a:cubicBezTo>
                <a:cubicBezTo>
                  <a:pt x="129" y="576"/>
                  <a:pt x="133" y="575"/>
                  <a:pt x="135" y="576"/>
                </a:cubicBezTo>
                <a:cubicBezTo>
                  <a:pt x="135" y="577"/>
                  <a:pt x="135" y="577"/>
                  <a:pt x="135" y="577"/>
                </a:cubicBezTo>
                <a:cubicBezTo>
                  <a:pt x="136" y="578"/>
                  <a:pt x="138" y="580"/>
                  <a:pt x="139" y="579"/>
                </a:cubicBezTo>
                <a:cubicBezTo>
                  <a:pt x="138" y="579"/>
                  <a:pt x="138" y="580"/>
                  <a:pt x="138" y="581"/>
                </a:cubicBezTo>
                <a:cubicBezTo>
                  <a:pt x="141" y="580"/>
                  <a:pt x="141" y="580"/>
                  <a:pt x="141" y="580"/>
                </a:cubicBezTo>
                <a:cubicBezTo>
                  <a:pt x="145" y="583"/>
                  <a:pt x="139" y="584"/>
                  <a:pt x="143" y="587"/>
                </a:cubicBezTo>
                <a:cubicBezTo>
                  <a:pt x="139" y="586"/>
                  <a:pt x="139" y="586"/>
                  <a:pt x="139" y="586"/>
                </a:cubicBezTo>
                <a:cubicBezTo>
                  <a:pt x="140" y="586"/>
                  <a:pt x="140" y="588"/>
                  <a:pt x="142" y="589"/>
                </a:cubicBezTo>
                <a:cubicBezTo>
                  <a:pt x="144" y="588"/>
                  <a:pt x="147" y="588"/>
                  <a:pt x="148" y="587"/>
                </a:cubicBezTo>
                <a:cubicBezTo>
                  <a:pt x="151" y="588"/>
                  <a:pt x="148" y="589"/>
                  <a:pt x="151" y="589"/>
                </a:cubicBezTo>
                <a:cubicBezTo>
                  <a:pt x="147" y="589"/>
                  <a:pt x="147" y="589"/>
                  <a:pt x="147" y="589"/>
                </a:cubicBezTo>
                <a:cubicBezTo>
                  <a:pt x="146" y="589"/>
                  <a:pt x="147" y="593"/>
                  <a:pt x="149" y="595"/>
                </a:cubicBezTo>
                <a:cubicBezTo>
                  <a:pt x="152" y="596"/>
                  <a:pt x="156" y="596"/>
                  <a:pt x="154" y="593"/>
                </a:cubicBezTo>
                <a:cubicBezTo>
                  <a:pt x="155" y="594"/>
                  <a:pt x="157" y="596"/>
                  <a:pt x="155" y="597"/>
                </a:cubicBezTo>
                <a:cubicBezTo>
                  <a:pt x="158" y="599"/>
                  <a:pt x="156" y="595"/>
                  <a:pt x="159" y="596"/>
                </a:cubicBezTo>
                <a:cubicBezTo>
                  <a:pt x="159" y="598"/>
                  <a:pt x="162" y="602"/>
                  <a:pt x="163" y="605"/>
                </a:cubicBezTo>
                <a:cubicBezTo>
                  <a:pt x="158" y="606"/>
                  <a:pt x="158" y="606"/>
                  <a:pt x="158" y="606"/>
                </a:cubicBezTo>
                <a:cubicBezTo>
                  <a:pt x="160" y="607"/>
                  <a:pt x="160" y="607"/>
                  <a:pt x="160" y="607"/>
                </a:cubicBezTo>
                <a:cubicBezTo>
                  <a:pt x="156" y="608"/>
                  <a:pt x="160" y="610"/>
                  <a:pt x="157" y="611"/>
                </a:cubicBezTo>
                <a:cubicBezTo>
                  <a:pt x="158" y="612"/>
                  <a:pt x="160" y="613"/>
                  <a:pt x="162" y="613"/>
                </a:cubicBezTo>
                <a:cubicBezTo>
                  <a:pt x="161" y="607"/>
                  <a:pt x="170" y="611"/>
                  <a:pt x="171" y="607"/>
                </a:cubicBezTo>
                <a:cubicBezTo>
                  <a:pt x="177" y="609"/>
                  <a:pt x="169" y="618"/>
                  <a:pt x="178" y="616"/>
                </a:cubicBezTo>
                <a:cubicBezTo>
                  <a:pt x="178" y="614"/>
                  <a:pt x="182" y="613"/>
                  <a:pt x="178" y="612"/>
                </a:cubicBezTo>
                <a:cubicBezTo>
                  <a:pt x="182" y="615"/>
                  <a:pt x="183" y="610"/>
                  <a:pt x="186" y="614"/>
                </a:cubicBezTo>
                <a:cubicBezTo>
                  <a:pt x="182" y="614"/>
                  <a:pt x="187" y="619"/>
                  <a:pt x="181" y="619"/>
                </a:cubicBezTo>
                <a:cubicBezTo>
                  <a:pt x="182" y="618"/>
                  <a:pt x="179" y="617"/>
                  <a:pt x="179" y="617"/>
                </a:cubicBezTo>
                <a:cubicBezTo>
                  <a:pt x="179" y="619"/>
                  <a:pt x="176" y="620"/>
                  <a:pt x="180" y="622"/>
                </a:cubicBezTo>
                <a:cubicBezTo>
                  <a:pt x="182" y="623"/>
                  <a:pt x="185" y="625"/>
                  <a:pt x="186" y="623"/>
                </a:cubicBezTo>
                <a:cubicBezTo>
                  <a:pt x="187" y="621"/>
                  <a:pt x="182" y="621"/>
                  <a:pt x="185" y="620"/>
                </a:cubicBezTo>
                <a:cubicBezTo>
                  <a:pt x="190" y="621"/>
                  <a:pt x="189" y="625"/>
                  <a:pt x="193" y="622"/>
                </a:cubicBezTo>
                <a:cubicBezTo>
                  <a:pt x="190" y="621"/>
                  <a:pt x="190" y="619"/>
                  <a:pt x="191" y="617"/>
                </a:cubicBezTo>
                <a:cubicBezTo>
                  <a:pt x="195" y="618"/>
                  <a:pt x="195" y="618"/>
                  <a:pt x="195" y="618"/>
                </a:cubicBezTo>
                <a:cubicBezTo>
                  <a:pt x="194" y="619"/>
                  <a:pt x="194" y="619"/>
                  <a:pt x="194" y="619"/>
                </a:cubicBezTo>
                <a:cubicBezTo>
                  <a:pt x="198" y="623"/>
                  <a:pt x="196" y="618"/>
                  <a:pt x="201" y="621"/>
                </a:cubicBezTo>
                <a:cubicBezTo>
                  <a:pt x="202" y="625"/>
                  <a:pt x="202" y="625"/>
                  <a:pt x="202" y="625"/>
                </a:cubicBezTo>
                <a:cubicBezTo>
                  <a:pt x="200" y="626"/>
                  <a:pt x="195" y="620"/>
                  <a:pt x="194" y="624"/>
                </a:cubicBezTo>
                <a:cubicBezTo>
                  <a:pt x="197" y="626"/>
                  <a:pt x="200" y="625"/>
                  <a:pt x="202" y="627"/>
                </a:cubicBezTo>
                <a:cubicBezTo>
                  <a:pt x="201" y="627"/>
                  <a:pt x="200" y="627"/>
                  <a:pt x="199" y="627"/>
                </a:cubicBezTo>
                <a:cubicBezTo>
                  <a:pt x="201" y="627"/>
                  <a:pt x="199" y="633"/>
                  <a:pt x="206" y="633"/>
                </a:cubicBezTo>
                <a:cubicBezTo>
                  <a:pt x="209" y="633"/>
                  <a:pt x="207" y="632"/>
                  <a:pt x="208" y="630"/>
                </a:cubicBezTo>
                <a:cubicBezTo>
                  <a:pt x="213" y="632"/>
                  <a:pt x="216" y="631"/>
                  <a:pt x="219" y="633"/>
                </a:cubicBezTo>
                <a:cubicBezTo>
                  <a:pt x="217" y="636"/>
                  <a:pt x="226" y="636"/>
                  <a:pt x="220" y="637"/>
                </a:cubicBezTo>
                <a:cubicBezTo>
                  <a:pt x="219" y="635"/>
                  <a:pt x="211" y="631"/>
                  <a:pt x="208" y="633"/>
                </a:cubicBezTo>
                <a:cubicBezTo>
                  <a:pt x="208" y="638"/>
                  <a:pt x="204" y="631"/>
                  <a:pt x="201" y="633"/>
                </a:cubicBezTo>
                <a:cubicBezTo>
                  <a:pt x="205" y="636"/>
                  <a:pt x="203" y="639"/>
                  <a:pt x="203" y="642"/>
                </a:cubicBezTo>
                <a:cubicBezTo>
                  <a:pt x="204" y="642"/>
                  <a:pt x="206" y="642"/>
                  <a:pt x="207" y="642"/>
                </a:cubicBezTo>
                <a:cubicBezTo>
                  <a:pt x="208" y="640"/>
                  <a:pt x="207" y="639"/>
                  <a:pt x="208" y="637"/>
                </a:cubicBezTo>
                <a:cubicBezTo>
                  <a:pt x="213" y="640"/>
                  <a:pt x="218" y="641"/>
                  <a:pt x="222" y="640"/>
                </a:cubicBezTo>
                <a:cubicBezTo>
                  <a:pt x="223" y="642"/>
                  <a:pt x="221" y="644"/>
                  <a:pt x="219" y="643"/>
                </a:cubicBezTo>
                <a:cubicBezTo>
                  <a:pt x="226" y="645"/>
                  <a:pt x="232" y="648"/>
                  <a:pt x="238" y="651"/>
                </a:cubicBezTo>
                <a:cubicBezTo>
                  <a:pt x="235" y="646"/>
                  <a:pt x="245" y="652"/>
                  <a:pt x="243" y="648"/>
                </a:cubicBezTo>
                <a:cubicBezTo>
                  <a:pt x="240" y="646"/>
                  <a:pt x="239" y="643"/>
                  <a:pt x="241" y="642"/>
                </a:cubicBezTo>
                <a:cubicBezTo>
                  <a:pt x="243" y="643"/>
                  <a:pt x="240" y="643"/>
                  <a:pt x="241" y="644"/>
                </a:cubicBezTo>
                <a:cubicBezTo>
                  <a:pt x="244" y="643"/>
                  <a:pt x="244" y="649"/>
                  <a:pt x="247" y="647"/>
                </a:cubicBezTo>
                <a:cubicBezTo>
                  <a:pt x="241" y="646"/>
                  <a:pt x="244" y="651"/>
                  <a:pt x="242" y="653"/>
                </a:cubicBezTo>
                <a:cubicBezTo>
                  <a:pt x="247" y="653"/>
                  <a:pt x="242" y="655"/>
                  <a:pt x="246" y="657"/>
                </a:cubicBezTo>
                <a:cubicBezTo>
                  <a:pt x="250" y="656"/>
                  <a:pt x="256" y="656"/>
                  <a:pt x="261" y="657"/>
                </a:cubicBezTo>
                <a:cubicBezTo>
                  <a:pt x="263" y="659"/>
                  <a:pt x="267" y="660"/>
                  <a:pt x="271" y="661"/>
                </a:cubicBezTo>
                <a:cubicBezTo>
                  <a:pt x="275" y="661"/>
                  <a:pt x="278" y="661"/>
                  <a:pt x="281" y="662"/>
                </a:cubicBezTo>
                <a:cubicBezTo>
                  <a:pt x="283" y="664"/>
                  <a:pt x="281" y="667"/>
                  <a:pt x="284" y="668"/>
                </a:cubicBezTo>
                <a:cubicBezTo>
                  <a:pt x="288" y="669"/>
                  <a:pt x="282" y="664"/>
                  <a:pt x="287" y="666"/>
                </a:cubicBezTo>
                <a:cubicBezTo>
                  <a:pt x="286" y="667"/>
                  <a:pt x="286" y="667"/>
                  <a:pt x="286" y="667"/>
                </a:cubicBezTo>
                <a:cubicBezTo>
                  <a:pt x="288" y="666"/>
                  <a:pt x="296" y="671"/>
                  <a:pt x="298" y="666"/>
                </a:cubicBezTo>
                <a:cubicBezTo>
                  <a:pt x="296" y="670"/>
                  <a:pt x="296" y="670"/>
                  <a:pt x="296" y="670"/>
                </a:cubicBezTo>
                <a:cubicBezTo>
                  <a:pt x="297" y="670"/>
                  <a:pt x="298" y="669"/>
                  <a:pt x="299" y="669"/>
                </a:cubicBezTo>
                <a:cubicBezTo>
                  <a:pt x="299" y="670"/>
                  <a:pt x="300" y="672"/>
                  <a:pt x="298" y="672"/>
                </a:cubicBezTo>
                <a:cubicBezTo>
                  <a:pt x="301" y="675"/>
                  <a:pt x="305" y="673"/>
                  <a:pt x="309" y="673"/>
                </a:cubicBezTo>
                <a:cubicBezTo>
                  <a:pt x="307" y="671"/>
                  <a:pt x="307" y="671"/>
                  <a:pt x="307" y="671"/>
                </a:cubicBezTo>
                <a:cubicBezTo>
                  <a:pt x="313" y="670"/>
                  <a:pt x="317" y="672"/>
                  <a:pt x="323" y="672"/>
                </a:cubicBezTo>
                <a:cubicBezTo>
                  <a:pt x="323" y="674"/>
                  <a:pt x="323" y="674"/>
                  <a:pt x="323" y="674"/>
                </a:cubicBezTo>
                <a:cubicBezTo>
                  <a:pt x="326" y="673"/>
                  <a:pt x="326" y="673"/>
                  <a:pt x="326" y="673"/>
                </a:cubicBezTo>
                <a:cubicBezTo>
                  <a:pt x="325" y="675"/>
                  <a:pt x="329" y="676"/>
                  <a:pt x="330" y="675"/>
                </a:cubicBezTo>
                <a:cubicBezTo>
                  <a:pt x="330" y="675"/>
                  <a:pt x="328" y="676"/>
                  <a:pt x="326" y="677"/>
                </a:cubicBezTo>
                <a:cubicBezTo>
                  <a:pt x="323" y="678"/>
                  <a:pt x="321" y="679"/>
                  <a:pt x="321" y="679"/>
                </a:cubicBezTo>
                <a:cubicBezTo>
                  <a:pt x="318" y="678"/>
                  <a:pt x="324" y="677"/>
                  <a:pt x="322" y="675"/>
                </a:cubicBezTo>
                <a:cubicBezTo>
                  <a:pt x="321" y="673"/>
                  <a:pt x="315" y="673"/>
                  <a:pt x="314" y="675"/>
                </a:cubicBezTo>
                <a:cubicBezTo>
                  <a:pt x="316" y="675"/>
                  <a:pt x="317" y="675"/>
                  <a:pt x="318" y="674"/>
                </a:cubicBezTo>
                <a:cubicBezTo>
                  <a:pt x="319" y="677"/>
                  <a:pt x="316" y="677"/>
                  <a:pt x="314" y="679"/>
                </a:cubicBezTo>
                <a:cubicBezTo>
                  <a:pt x="315" y="679"/>
                  <a:pt x="316" y="680"/>
                  <a:pt x="317" y="679"/>
                </a:cubicBezTo>
                <a:cubicBezTo>
                  <a:pt x="314" y="680"/>
                  <a:pt x="312" y="680"/>
                  <a:pt x="308" y="680"/>
                </a:cubicBezTo>
                <a:cubicBezTo>
                  <a:pt x="311" y="679"/>
                  <a:pt x="307" y="678"/>
                  <a:pt x="308" y="677"/>
                </a:cubicBezTo>
                <a:cubicBezTo>
                  <a:pt x="308" y="680"/>
                  <a:pt x="304" y="680"/>
                  <a:pt x="299" y="679"/>
                </a:cubicBezTo>
                <a:cubicBezTo>
                  <a:pt x="298" y="677"/>
                  <a:pt x="296" y="677"/>
                  <a:pt x="293" y="678"/>
                </a:cubicBezTo>
                <a:cubicBezTo>
                  <a:pt x="291" y="678"/>
                  <a:pt x="288" y="679"/>
                  <a:pt x="285" y="678"/>
                </a:cubicBezTo>
                <a:cubicBezTo>
                  <a:pt x="288" y="675"/>
                  <a:pt x="291" y="674"/>
                  <a:pt x="294" y="673"/>
                </a:cubicBezTo>
                <a:cubicBezTo>
                  <a:pt x="291" y="671"/>
                  <a:pt x="291" y="673"/>
                  <a:pt x="288" y="671"/>
                </a:cubicBezTo>
                <a:cubicBezTo>
                  <a:pt x="286" y="672"/>
                  <a:pt x="284" y="675"/>
                  <a:pt x="279" y="676"/>
                </a:cubicBezTo>
                <a:cubicBezTo>
                  <a:pt x="280" y="674"/>
                  <a:pt x="280" y="674"/>
                  <a:pt x="280" y="674"/>
                </a:cubicBezTo>
                <a:cubicBezTo>
                  <a:pt x="276" y="674"/>
                  <a:pt x="275" y="677"/>
                  <a:pt x="270" y="675"/>
                </a:cubicBezTo>
                <a:cubicBezTo>
                  <a:pt x="262" y="672"/>
                  <a:pt x="253" y="670"/>
                  <a:pt x="247" y="668"/>
                </a:cubicBezTo>
                <a:cubicBezTo>
                  <a:pt x="247" y="666"/>
                  <a:pt x="247" y="666"/>
                  <a:pt x="247" y="666"/>
                </a:cubicBezTo>
                <a:cubicBezTo>
                  <a:pt x="242" y="669"/>
                  <a:pt x="235" y="663"/>
                  <a:pt x="230" y="664"/>
                </a:cubicBezTo>
                <a:cubicBezTo>
                  <a:pt x="222" y="659"/>
                  <a:pt x="212" y="659"/>
                  <a:pt x="209" y="654"/>
                </a:cubicBezTo>
                <a:cubicBezTo>
                  <a:pt x="205" y="652"/>
                  <a:pt x="202" y="651"/>
                  <a:pt x="199" y="650"/>
                </a:cubicBezTo>
                <a:cubicBezTo>
                  <a:pt x="195" y="649"/>
                  <a:pt x="192" y="647"/>
                  <a:pt x="189" y="646"/>
                </a:cubicBezTo>
                <a:cubicBezTo>
                  <a:pt x="185" y="645"/>
                  <a:pt x="182" y="643"/>
                  <a:pt x="179" y="641"/>
                </a:cubicBezTo>
                <a:cubicBezTo>
                  <a:pt x="176" y="639"/>
                  <a:pt x="173" y="638"/>
                  <a:pt x="169" y="635"/>
                </a:cubicBezTo>
                <a:cubicBezTo>
                  <a:pt x="173" y="634"/>
                  <a:pt x="173" y="634"/>
                  <a:pt x="173" y="634"/>
                </a:cubicBezTo>
                <a:cubicBezTo>
                  <a:pt x="170" y="635"/>
                  <a:pt x="172" y="632"/>
                  <a:pt x="170" y="631"/>
                </a:cubicBezTo>
                <a:cubicBezTo>
                  <a:pt x="171" y="634"/>
                  <a:pt x="165" y="631"/>
                  <a:pt x="163" y="632"/>
                </a:cubicBezTo>
                <a:cubicBezTo>
                  <a:pt x="158" y="626"/>
                  <a:pt x="149" y="623"/>
                  <a:pt x="143" y="621"/>
                </a:cubicBezTo>
                <a:cubicBezTo>
                  <a:pt x="144" y="619"/>
                  <a:pt x="144" y="619"/>
                  <a:pt x="144" y="619"/>
                </a:cubicBezTo>
                <a:cubicBezTo>
                  <a:pt x="140" y="619"/>
                  <a:pt x="138" y="617"/>
                  <a:pt x="135" y="614"/>
                </a:cubicBezTo>
                <a:cubicBezTo>
                  <a:pt x="132" y="612"/>
                  <a:pt x="130" y="609"/>
                  <a:pt x="127" y="606"/>
                </a:cubicBezTo>
                <a:cubicBezTo>
                  <a:pt x="127" y="605"/>
                  <a:pt x="127" y="602"/>
                  <a:pt x="125" y="601"/>
                </a:cubicBezTo>
                <a:cubicBezTo>
                  <a:pt x="120" y="601"/>
                  <a:pt x="119" y="599"/>
                  <a:pt x="113" y="596"/>
                </a:cubicBezTo>
                <a:cubicBezTo>
                  <a:pt x="109" y="593"/>
                  <a:pt x="105" y="587"/>
                  <a:pt x="102" y="583"/>
                </a:cubicBezTo>
                <a:cubicBezTo>
                  <a:pt x="87" y="574"/>
                  <a:pt x="78" y="559"/>
                  <a:pt x="66" y="546"/>
                </a:cubicBezTo>
                <a:cubicBezTo>
                  <a:pt x="67" y="543"/>
                  <a:pt x="67" y="543"/>
                  <a:pt x="67" y="543"/>
                </a:cubicBezTo>
                <a:cubicBezTo>
                  <a:pt x="63" y="541"/>
                  <a:pt x="60" y="537"/>
                  <a:pt x="57" y="533"/>
                </a:cubicBezTo>
                <a:cubicBezTo>
                  <a:pt x="55" y="529"/>
                  <a:pt x="52" y="525"/>
                  <a:pt x="50" y="521"/>
                </a:cubicBezTo>
                <a:cubicBezTo>
                  <a:pt x="48" y="517"/>
                  <a:pt x="45" y="513"/>
                  <a:pt x="43" y="509"/>
                </a:cubicBezTo>
                <a:cubicBezTo>
                  <a:pt x="41" y="505"/>
                  <a:pt x="39" y="502"/>
                  <a:pt x="37" y="499"/>
                </a:cubicBezTo>
                <a:cubicBezTo>
                  <a:pt x="41" y="498"/>
                  <a:pt x="41" y="498"/>
                  <a:pt x="41" y="498"/>
                </a:cubicBezTo>
                <a:cubicBezTo>
                  <a:pt x="40" y="494"/>
                  <a:pt x="36" y="489"/>
                  <a:pt x="34" y="492"/>
                </a:cubicBezTo>
                <a:cubicBezTo>
                  <a:pt x="33" y="487"/>
                  <a:pt x="27" y="482"/>
                  <a:pt x="29" y="478"/>
                </a:cubicBezTo>
                <a:cubicBezTo>
                  <a:pt x="28" y="473"/>
                  <a:pt x="25" y="473"/>
                  <a:pt x="23" y="469"/>
                </a:cubicBezTo>
                <a:cubicBezTo>
                  <a:pt x="22" y="465"/>
                  <a:pt x="22" y="461"/>
                  <a:pt x="21" y="458"/>
                </a:cubicBezTo>
                <a:cubicBezTo>
                  <a:pt x="20" y="455"/>
                  <a:pt x="18" y="453"/>
                  <a:pt x="17" y="448"/>
                </a:cubicBezTo>
                <a:cubicBezTo>
                  <a:pt x="17" y="451"/>
                  <a:pt x="17" y="451"/>
                  <a:pt x="17" y="451"/>
                </a:cubicBezTo>
                <a:cubicBezTo>
                  <a:pt x="18" y="451"/>
                  <a:pt x="20" y="451"/>
                  <a:pt x="19" y="449"/>
                </a:cubicBezTo>
                <a:cubicBezTo>
                  <a:pt x="17" y="446"/>
                  <a:pt x="17" y="436"/>
                  <a:pt x="13" y="441"/>
                </a:cubicBezTo>
                <a:cubicBezTo>
                  <a:pt x="13" y="436"/>
                  <a:pt x="12" y="431"/>
                  <a:pt x="10" y="425"/>
                </a:cubicBezTo>
                <a:cubicBezTo>
                  <a:pt x="9" y="423"/>
                  <a:pt x="8" y="420"/>
                  <a:pt x="8" y="417"/>
                </a:cubicBezTo>
                <a:cubicBezTo>
                  <a:pt x="7" y="415"/>
                  <a:pt x="7" y="412"/>
                  <a:pt x="8" y="410"/>
                </a:cubicBezTo>
                <a:cubicBezTo>
                  <a:pt x="7" y="411"/>
                  <a:pt x="6" y="408"/>
                  <a:pt x="5" y="407"/>
                </a:cubicBezTo>
                <a:cubicBezTo>
                  <a:pt x="5" y="405"/>
                  <a:pt x="4" y="403"/>
                  <a:pt x="4" y="401"/>
                </a:cubicBezTo>
                <a:cubicBezTo>
                  <a:pt x="4" y="399"/>
                  <a:pt x="4" y="397"/>
                  <a:pt x="4" y="395"/>
                </a:cubicBezTo>
                <a:cubicBezTo>
                  <a:pt x="4" y="391"/>
                  <a:pt x="4" y="387"/>
                  <a:pt x="2" y="383"/>
                </a:cubicBezTo>
                <a:cubicBezTo>
                  <a:pt x="3" y="382"/>
                  <a:pt x="4" y="385"/>
                  <a:pt x="4" y="382"/>
                </a:cubicBezTo>
                <a:cubicBezTo>
                  <a:pt x="4" y="380"/>
                  <a:pt x="3" y="382"/>
                  <a:pt x="2" y="380"/>
                </a:cubicBezTo>
                <a:cubicBezTo>
                  <a:pt x="0" y="373"/>
                  <a:pt x="0" y="366"/>
                  <a:pt x="1" y="359"/>
                </a:cubicBezTo>
                <a:cubicBezTo>
                  <a:pt x="1" y="357"/>
                  <a:pt x="1" y="356"/>
                  <a:pt x="1" y="354"/>
                </a:cubicBezTo>
                <a:cubicBezTo>
                  <a:pt x="2" y="351"/>
                  <a:pt x="2" y="351"/>
                  <a:pt x="2" y="351"/>
                </a:cubicBezTo>
                <a:cubicBezTo>
                  <a:pt x="2" y="349"/>
                  <a:pt x="2" y="349"/>
                  <a:pt x="2" y="349"/>
                </a:cubicBezTo>
                <a:cubicBezTo>
                  <a:pt x="2" y="345"/>
                  <a:pt x="2" y="342"/>
                  <a:pt x="2" y="339"/>
                </a:cubicBezTo>
                <a:cubicBezTo>
                  <a:pt x="2" y="337"/>
                  <a:pt x="2" y="334"/>
                  <a:pt x="2" y="331"/>
                </a:cubicBezTo>
                <a:cubicBezTo>
                  <a:pt x="2" y="329"/>
                  <a:pt x="2" y="326"/>
                  <a:pt x="2" y="323"/>
                </a:cubicBezTo>
                <a:cubicBezTo>
                  <a:pt x="2" y="314"/>
                  <a:pt x="2" y="314"/>
                  <a:pt x="2" y="314"/>
                </a:cubicBezTo>
                <a:cubicBezTo>
                  <a:pt x="3" y="306"/>
                  <a:pt x="3" y="306"/>
                  <a:pt x="3" y="306"/>
                </a:cubicBezTo>
                <a:cubicBezTo>
                  <a:pt x="4" y="303"/>
                  <a:pt x="4" y="300"/>
                  <a:pt x="4" y="297"/>
                </a:cubicBezTo>
                <a:cubicBezTo>
                  <a:pt x="5" y="295"/>
                  <a:pt x="5" y="292"/>
                  <a:pt x="6" y="289"/>
                </a:cubicBezTo>
                <a:cubicBezTo>
                  <a:pt x="7" y="284"/>
                  <a:pt x="8" y="278"/>
                  <a:pt x="9" y="273"/>
                </a:cubicBezTo>
                <a:cubicBezTo>
                  <a:pt x="10" y="274"/>
                  <a:pt x="10" y="274"/>
                  <a:pt x="10" y="274"/>
                </a:cubicBezTo>
                <a:cubicBezTo>
                  <a:pt x="9" y="270"/>
                  <a:pt x="11" y="266"/>
                  <a:pt x="12" y="262"/>
                </a:cubicBezTo>
                <a:cubicBezTo>
                  <a:pt x="14" y="259"/>
                  <a:pt x="16" y="255"/>
                  <a:pt x="14" y="252"/>
                </a:cubicBezTo>
                <a:cubicBezTo>
                  <a:pt x="15" y="250"/>
                  <a:pt x="16" y="246"/>
                  <a:pt x="17" y="247"/>
                </a:cubicBezTo>
                <a:cubicBezTo>
                  <a:pt x="17" y="241"/>
                  <a:pt x="25" y="233"/>
                  <a:pt x="25" y="224"/>
                </a:cubicBezTo>
                <a:cubicBezTo>
                  <a:pt x="24" y="225"/>
                  <a:pt x="24" y="225"/>
                  <a:pt x="24" y="226"/>
                </a:cubicBezTo>
                <a:cubicBezTo>
                  <a:pt x="27" y="223"/>
                  <a:pt x="28" y="219"/>
                  <a:pt x="29" y="216"/>
                </a:cubicBezTo>
                <a:cubicBezTo>
                  <a:pt x="31" y="212"/>
                  <a:pt x="32" y="208"/>
                  <a:pt x="35" y="205"/>
                </a:cubicBezTo>
                <a:cubicBezTo>
                  <a:pt x="35" y="206"/>
                  <a:pt x="35" y="207"/>
                  <a:pt x="35" y="208"/>
                </a:cubicBezTo>
                <a:cubicBezTo>
                  <a:pt x="38" y="205"/>
                  <a:pt x="35" y="199"/>
                  <a:pt x="40" y="199"/>
                </a:cubicBezTo>
                <a:cubicBezTo>
                  <a:pt x="41" y="197"/>
                  <a:pt x="39" y="197"/>
                  <a:pt x="38" y="198"/>
                </a:cubicBezTo>
                <a:cubicBezTo>
                  <a:pt x="48" y="182"/>
                  <a:pt x="56" y="163"/>
                  <a:pt x="67" y="146"/>
                </a:cubicBezTo>
                <a:cubicBezTo>
                  <a:pt x="78" y="137"/>
                  <a:pt x="74" y="150"/>
                  <a:pt x="78" y="139"/>
                </a:cubicBezTo>
                <a:cubicBezTo>
                  <a:pt x="79" y="139"/>
                  <a:pt x="77" y="138"/>
                  <a:pt x="78" y="138"/>
                </a:cubicBezTo>
                <a:cubicBezTo>
                  <a:pt x="79" y="134"/>
                  <a:pt x="86" y="136"/>
                  <a:pt x="86" y="132"/>
                </a:cubicBezTo>
                <a:cubicBezTo>
                  <a:pt x="83" y="132"/>
                  <a:pt x="86" y="130"/>
                  <a:pt x="85" y="129"/>
                </a:cubicBezTo>
                <a:cubicBezTo>
                  <a:pt x="92" y="123"/>
                  <a:pt x="95" y="124"/>
                  <a:pt x="98" y="117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100" y="115"/>
                  <a:pt x="102" y="111"/>
                  <a:pt x="105" y="108"/>
                </a:cubicBezTo>
                <a:cubicBezTo>
                  <a:pt x="108" y="104"/>
                  <a:pt x="110" y="101"/>
                  <a:pt x="111" y="97"/>
                </a:cubicBezTo>
                <a:cubicBezTo>
                  <a:pt x="143" y="66"/>
                  <a:pt x="179" y="41"/>
                  <a:pt x="220" y="25"/>
                </a:cubicBezTo>
                <a:cubicBezTo>
                  <a:pt x="261" y="10"/>
                  <a:pt x="303" y="0"/>
                  <a:pt x="348" y="3"/>
                </a:cubicBezTo>
                <a:cubicBezTo>
                  <a:pt x="352" y="5"/>
                  <a:pt x="355" y="6"/>
                  <a:pt x="358" y="7"/>
                </a:cubicBezTo>
                <a:cubicBezTo>
                  <a:pt x="359" y="7"/>
                  <a:pt x="360" y="7"/>
                  <a:pt x="362" y="7"/>
                </a:cubicBezTo>
                <a:cubicBezTo>
                  <a:pt x="364" y="7"/>
                  <a:pt x="366" y="7"/>
                  <a:pt x="369" y="6"/>
                </a:cubicBezTo>
                <a:cubicBezTo>
                  <a:pt x="368" y="7"/>
                  <a:pt x="368" y="7"/>
                  <a:pt x="368" y="8"/>
                </a:cubicBezTo>
                <a:cubicBezTo>
                  <a:pt x="369" y="5"/>
                  <a:pt x="376" y="8"/>
                  <a:pt x="378" y="5"/>
                </a:cubicBezTo>
                <a:cubicBezTo>
                  <a:pt x="382" y="6"/>
                  <a:pt x="386" y="6"/>
                  <a:pt x="390" y="7"/>
                </a:cubicBezTo>
                <a:cubicBezTo>
                  <a:pt x="394" y="7"/>
                  <a:pt x="398" y="8"/>
                  <a:pt x="402" y="9"/>
                </a:cubicBezTo>
                <a:cubicBezTo>
                  <a:pt x="409" y="9"/>
                  <a:pt x="417" y="11"/>
                  <a:pt x="425" y="13"/>
                </a:cubicBezTo>
                <a:cubicBezTo>
                  <a:pt x="423" y="13"/>
                  <a:pt x="421" y="15"/>
                  <a:pt x="424" y="15"/>
                </a:cubicBezTo>
                <a:cubicBezTo>
                  <a:pt x="428" y="14"/>
                  <a:pt x="428" y="14"/>
                  <a:pt x="428" y="14"/>
                </a:cubicBezTo>
                <a:cubicBezTo>
                  <a:pt x="428" y="15"/>
                  <a:pt x="428" y="15"/>
                  <a:pt x="428" y="15"/>
                </a:cubicBezTo>
                <a:cubicBezTo>
                  <a:pt x="430" y="15"/>
                  <a:pt x="433" y="14"/>
                  <a:pt x="431" y="13"/>
                </a:cubicBezTo>
                <a:cubicBezTo>
                  <a:pt x="452" y="17"/>
                  <a:pt x="471" y="25"/>
                  <a:pt x="490" y="35"/>
                </a:cubicBezTo>
                <a:cubicBezTo>
                  <a:pt x="508" y="45"/>
                  <a:pt x="525" y="56"/>
                  <a:pt x="542" y="67"/>
                </a:cubicBezTo>
                <a:cubicBezTo>
                  <a:pt x="549" y="74"/>
                  <a:pt x="561" y="81"/>
                  <a:pt x="569" y="88"/>
                </a:cubicBezTo>
                <a:cubicBezTo>
                  <a:pt x="590" y="112"/>
                  <a:pt x="606" y="135"/>
                  <a:pt x="626" y="159"/>
                </a:cubicBezTo>
                <a:cubicBezTo>
                  <a:pt x="626" y="159"/>
                  <a:pt x="617" y="160"/>
                  <a:pt x="608" y="151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7" name="Freeform 371">
            <a:extLst>
              <a:ext uri="{FF2B5EF4-FFF2-40B4-BE49-F238E27FC236}">
                <a16:creationId xmlns:a16="http://schemas.microsoft.com/office/drawing/2014/main" xmlns="" id="{499622EF-39F4-438D-B7A0-7D406BEA6BE4}"/>
              </a:ext>
            </a:extLst>
          </p:cNvPr>
          <p:cNvSpPr>
            <a:spLocks/>
          </p:cNvSpPr>
          <p:nvPr/>
        </p:nvSpPr>
        <p:spPr bwMode="auto">
          <a:xfrm>
            <a:off x="3264604" y="5083548"/>
            <a:ext cx="32787" cy="24590"/>
          </a:xfrm>
          <a:custGeom>
            <a:avLst/>
            <a:gdLst>
              <a:gd name="T0" fmla="*/ 4 w 5"/>
              <a:gd name="T1" fmla="*/ 4 h 4"/>
              <a:gd name="T2" fmla="*/ 3 w 5"/>
              <a:gd name="T3" fmla="*/ 0 h 4"/>
              <a:gd name="T4" fmla="*/ 4 w 5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4">
                <a:moveTo>
                  <a:pt x="4" y="4"/>
                </a:moveTo>
                <a:cubicBezTo>
                  <a:pt x="3" y="3"/>
                  <a:pt x="0" y="2"/>
                  <a:pt x="3" y="0"/>
                </a:cubicBezTo>
                <a:cubicBezTo>
                  <a:pt x="3" y="1"/>
                  <a:pt x="5" y="3"/>
                  <a:pt x="4" y="4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8" name="Freeform 372">
            <a:extLst>
              <a:ext uri="{FF2B5EF4-FFF2-40B4-BE49-F238E27FC236}">
                <a16:creationId xmlns:a16="http://schemas.microsoft.com/office/drawing/2014/main" xmlns="" id="{E779D257-2753-4916-B6E5-B84D1BEE4C67}"/>
              </a:ext>
            </a:extLst>
          </p:cNvPr>
          <p:cNvSpPr>
            <a:spLocks/>
          </p:cNvSpPr>
          <p:nvPr/>
        </p:nvSpPr>
        <p:spPr bwMode="auto">
          <a:xfrm>
            <a:off x="2718152" y="4895023"/>
            <a:ext cx="19126" cy="19126"/>
          </a:xfrm>
          <a:custGeom>
            <a:avLst/>
            <a:gdLst>
              <a:gd name="T0" fmla="*/ 1 w 3"/>
              <a:gd name="T1" fmla="*/ 2 h 3"/>
              <a:gd name="T2" fmla="*/ 0 w 3"/>
              <a:gd name="T3" fmla="*/ 1 h 3"/>
              <a:gd name="T4" fmla="*/ 3 w 3"/>
              <a:gd name="T5" fmla="*/ 1 h 3"/>
              <a:gd name="T6" fmla="*/ 1 w 3"/>
              <a:gd name="T7" fmla="*/ 2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3">
                <a:moveTo>
                  <a:pt x="1" y="2"/>
                </a:moveTo>
                <a:cubicBezTo>
                  <a:pt x="1" y="3"/>
                  <a:pt x="0" y="1"/>
                  <a:pt x="0" y="1"/>
                </a:cubicBezTo>
                <a:cubicBezTo>
                  <a:pt x="1" y="1"/>
                  <a:pt x="2" y="0"/>
                  <a:pt x="3" y="1"/>
                </a:cubicBezTo>
                <a:cubicBezTo>
                  <a:pt x="2" y="1"/>
                  <a:pt x="2" y="2"/>
                  <a:pt x="1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9" name="Freeform 373">
            <a:extLst>
              <a:ext uri="{FF2B5EF4-FFF2-40B4-BE49-F238E27FC236}">
                <a16:creationId xmlns:a16="http://schemas.microsoft.com/office/drawing/2014/main" xmlns="" id="{BF07A57D-54C9-4748-A377-5D96A1C9A07C}"/>
              </a:ext>
            </a:extLst>
          </p:cNvPr>
          <p:cNvSpPr>
            <a:spLocks/>
          </p:cNvSpPr>
          <p:nvPr/>
        </p:nvSpPr>
        <p:spPr bwMode="auto">
          <a:xfrm>
            <a:off x="2589735" y="4848574"/>
            <a:ext cx="51913" cy="5464"/>
          </a:xfrm>
          <a:custGeom>
            <a:avLst/>
            <a:gdLst>
              <a:gd name="T0" fmla="*/ 0 w 8"/>
              <a:gd name="T1" fmla="*/ 1 h 1"/>
              <a:gd name="T2" fmla="*/ 8 w 8"/>
              <a:gd name="T3" fmla="*/ 1 h 1"/>
              <a:gd name="T4" fmla="*/ 0 w 8"/>
              <a:gd name="T5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1">
                <a:moveTo>
                  <a:pt x="0" y="1"/>
                </a:moveTo>
                <a:cubicBezTo>
                  <a:pt x="1" y="0"/>
                  <a:pt x="6" y="0"/>
                  <a:pt x="8" y="1"/>
                </a:cubicBezTo>
                <a:lnTo>
                  <a:pt x="0" y="1"/>
                </a:ln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0" name="Freeform 374">
            <a:extLst>
              <a:ext uri="{FF2B5EF4-FFF2-40B4-BE49-F238E27FC236}">
                <a16:creationId xmlns:a16="http://schemas.microsoft.com/office/drawing/2014/main" xmlns="" id="{E91F32A8-510B-414D-BA79-508AAD6BF0DC}"/>
              </a:ext>
            </a:extLst>
          </p:cNvPr>
          <p:cNvSpPr>
            <a:spLocks/>
          </p:cNvSpPr>
          <p:nvPr/>
        </p:nvSpPr>
        <p:spPr bwMode="auto">
          <a:xfrm>
            <a:off x="2472248" y="4750212"/>
            <a:ext cx="19126" cy="13661"/>
          </a:xfrm>
          <a:custGeom>
            <a:avLst/>
            <a:gdLst>
              <a:gd name="T0" fmla="*/ 1 w 3"/>
              <a:gd name="T1" fmla="*/ 2 h 2"/>
              <a:gd name="T2" fmla="*/ 3 w 3"/>
              <a:gd name="T3" fmla="*/ 1 h 2"/>
              <a:gd name="T4" fmla="*/ 1 w 3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2">
                <a:moveTo>
                  <a:pt x="1" y="2"/>
                </a:moveTo>
                <a:cubicBezTo>
                  <a:pt x="0" y="0"/>
                  <a:pt x="1" y="0"/>
                  <a:pt x="3" y="1"/>
                </a:cubicBezTo>
                <a:cubicBezTo>
                  <a:pt x="3" y="2"/>
                  <a:pt x="2" y="2"/>
                  <a:pt x="1" y="2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1" name="Freeform 375">
            <a:extLst>
              <a:ext uri="{FF2B5EF4-FFF2-40B4-BE49-F238E27FC236}">
                <a16:creationId xmlns:a16="http://schemas.microsoft.com/office/drawing/2014/main" xmlns="" id="{2536B694-0DCC-4F37-804C-2939D785DB58}"/>
              </a:ext>
            </a:extLst>
          </p:cNvPr>
          <p:cNvSpPr>
            <a:spLocks/>
          </p:cNvSpPr>
          <p:nvPr/>
        </p:nvSpPr>
        <p:spPr bwMode="auto">
          <a:xfrm>
            <a:off x="2444925" y="4758409"/>
            <a:ext cx="27323" cy="19126"/>
          </a:xfrm>
          <a:custGeom>
            <a:avLst/>
            <a:gdLst>
              <a:gd name="T0" fmla="*/ 2 w 4"/>
              <a:gd name="T1" fmla="*/ 3 h 3"/>
              <a:gd name="T2" fmla="*/ 0 w 4"/>
              <a:gd name="T3" fmla="*/ 0 h 3"/>
              <a:gd name="T4" fmla="*/ 2 w 4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3">
                <a:moveTo>
                  <a:pt x="2" y="3"/>
                </a:moveTo>
                <a:cubicBezTo>
                  <a:pt x="1" y="2"/>
                  <a:pt x="0" y="1"/>
                  <a:pt x="0" y="0"/>
                </a:cubicBezTo>
                <a:cubicBezTo>
                  <a:pt x="0" y="1"/>
                  <a:pt x="4" y="1"/>
                  <a:pt x="2" y="3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2" name="Freeform 376">
            <a:extLst>
              <a:ext uri="{FF2B5EF4-FFF2-40B4-BE49-F238E27FC236}">
                <a16:creationId xmlns:a16="http://schemas.microsoft.com/office/drawing/2014/main" xmlns="" id="{8EA1C71C-5082-438E-A5B5-44887C85F235}"/>
              </a:ext>
            </a:extLst>
          </p:cNvPr>
          <p:cNvSpPr>
            <a:spLocks/>
          </p:cNvSpPr>
          <p:nvPr/>
        </p:nvSpPr>
        <p:spPr bwMode="auto">
          <a:xfrm>
            <a:off x="2199021" y="4589008"/>
            <a:ext cx="32787" cy="19126"/>
          </a:xfrm>
          <a:custGeom>
            <a:avLst/>
            <a:gdLst>
              <a:gd name="T0" fmla="*/ 3 w 5"/>
              <a:gd name="T1" fmla="*/ 3 h 3"/>
              <a:gd name="T2" fmla="*/ 0 w 5"/>
              <a:gd name="T3" fmla="*/ 0 h 3"/>
              <a:gd name="T4" fmla="*/ 3 w 5"/>
              <a:gd name="T5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3">
                <a:moveTo>
                  <a:pt x="3" y="3"/>
                </a:moveTo>
                <a:cubicBezTo>
                  <a:pt x="2" y="2"/>
                  <a:pt x="0" y="2"/>
                  <a:pt x="0" y="0"/>
                </a:cubicBezTo>
                <a:cubicBezTo>
                  <a:pt x="0" y="2"/>
                  <a:pt x="5" y="2"/>
                  <a:pt x="3" y="3"/>
                </a:cubicBez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3" name="Freeform 377">
            <a:extLst>
              <a:ext uri="{FF2B5EF4-FFF2-40B4-BE49-F238E27FC236}">
                <a16:creationId xmlns:a16="http://schemas.microsoft.com/office/drawing/2014/main" xmlns="" id="{8FBEA3EE-DE46-402B-B969-3CB710DDFD98}"/>
              </a:ext>
            </a:extLst>
          </p:cNvPr>
          <p:cNvSpPr>
            <a:spLocks/>
          </p:cNvSpPr>
          <p:nvPr/>
        </p:nvSpPr>
        <p:spPr bwMode="auto">
          <a:xfrm>
            <a:off x="2086998" y="4523434"/>
            <a:ext cx="19126" cy="13661"/>
          </a:xfrm>
          <a:custGeom>
            <a:avLst/>
            <a:gdLst>
              <a:gd name="T0" fmla="*/ 2 w 3"/>
              <a:gd name="T1" fmla="*/ 2 h 2"/>
              <a:gd name="T2" fmla="*/ 1 w 3"/>
              <a:gd name="T3" fmla="*/ 1 h 2"/>
              <a:gd name="T4" fmla="*/ 3 w 3"/>
              <a:gd name="T5" fmla="*/ 0 h 2"/>
              <a:gd name="T6" fmla="*/ 2 w 3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2" y="2"/>
                </a:moveTo>
                <a:cubicBezTo>
                  <a:pt x="2" y="2"/>
                  <a:pt x="2" y="1"/>
                  <a:pt x="1" y="1"/>
                </a:cubicBezTo>
                <a:cubicBezTo>
                  <a:pt x="0" y="0"/>
                  <a:pt x="2" y="0"/>
                  <a:pt x="3" y="0"/>
                </a:cubicBezTo>
                <a:lnTo>
                  <a:pt x="2" y="2"/>
                </a:lnTo>
                <a:close/>
              </a:path>
            </a:pathLst>
          </a:custGeom>
          <a:solidFill>
            <a:srgbClr val="9DC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4" name="Freeform 381">
            <a:extLst>
              <a:ext uri="{FF2B5EF4-FFF2-40B4-BE49-F238E27FC236}">
                <a16:creationId xmlns:a16="http://schemas.microsoft.com/office/drawing/2014/main" xmlns="" id="{25DD74BE-6040-4E7A-889F-2E059529FDDB}"/>
              </a:ext>
            </a:extLst>
          </p:cNvPr>
          <p:cNvSpPr>
            <a:spLocks/>
          </p:cNvSpPr>
          <p:nvPr/>
        </p:nvSpPr>
        <p:spPr bwMode="auto">
          <a:xfrm>
            <a:off x="4305596" y="4933274"/>
            <a:ext cx="207652" cy="349730"/>
          </a:xfrm>
          <a:custGeom>
            <a:avLst/>
            <a:gdLst>
              <a:gd name="T0" fmla="*/ 31 w 32"/>
              <a:gd name="T1" fmla="*/ 32 h 54"/>
              <a:gd name="T2" fmla="*/ 6 w 32"/>
              <a:gd name="T3" fmla="*/ 0 h 54"/>
              <a:gd name="T4" fmla="*/ 20 w 32"/>
              <a:gd name="T5" fmla="*/ 26 h 54"/>
              <a:gd name="T6" fmla="*/ 25 w 32"/>
              <a:gd name="T7" fmla="*/ 44 h 54"/>
              <a:gd name="T8" fmla="*/ 8 w 32"/>
              <a:gd name="T9" fmla="*/ 14 h 54"/>
              <a:gd name="T10" fmla="*/ 4 w 32"/>
              <a:gd name="T11" fmla="*/ 0 h 54"/>
              <a:gd name="T12" fmla="*/ 1 w 32"/>
              <a:gd name="T13" fmla="*/ 21 h 54"/>
              <a:gd name="T14" fmla="*/ 28 w 32"/>
              <a:gd name="T15" fmla="*/ 54 h 54"/>
              <a:gd name="T16" fmla="*/ 31 w 32"/>
              <a:gd name="T17" fmla="*/ 3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4">
                <a:moveTo>
                  <a:pt x="31" y="32"/>
                </a:moveTo>
                <a:cubicBezTo>
                  <a:pt x="29" y="19"/>
                  <a:pt x="20" y="8"/>
                  <a:pt x="6" y="0"/>
                </a:cubicBezTo>
                <a:cubicBezTo>
                  <a:pt x="11" y="7"/>
                  <a:pt x="16" y="16"/>
                  <a:pt x="20" y="26"/>
                </a:cubicBezTo>
                <a:cubicBezTo>
                  <a:pt x="22" y="32"/>
                  <a:pt x="24" y="38"/>
                  <a:pt x="25" y="44"/>
                </a:cubicBezTo>
                <a:cubicBezTo>
                  <a:pt x="19" y="36"/>
                  <a:pt x="13" y="26"/>
                  <a:pt x="8" y="14"/>
                </a:cubicBezTo>
                <a:cubicBezTo>
                  <a:pt x="7" y="9"/>
                  <a:pt x="5" y="4"/>
                  <a:pt x="4" y="0"/>
                </a:cubicBezTo>
                <a:cubicBezTo>
                  <a:pt x="1" y="7"/>
                  <a:pt x="0" y="14"/>
                  <a:pt x="1" y="21"/>
                </a:cubicBezTo>
                <a:cubicBezTo>
                  <a:pt x="3" y="35"/>
                  <a:pt x="13" y="46"/>
                  <a:pt x="28" y="54"/>
                </a:cubicBezTo>
                <a:cubicBezTo>
                  <a:pt x="31" y="47"/>
                  <a:pt x="32" y="40"/>
                  <a:pt x="31" y="32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5" name="Freeform 382">
            <a:extLst>
              <a:ext uri="{FF2B5EF4-FFF2-40B4-BE49-F238E27FC236}">
                <a16:creationId xmlns:a16="http://schemas.microsoft.com/office/drawing/2014/main" xmlns="" id="{2DB27C82-60F7-46BC-908D-982B5149651E}"/>
              </a:ext>
            </a:extLst>
          </p:cNvPr>
          <p:cNvSpPr>
            <a:spLocks/>
          </p:cNvSpPr>
          <p:nvPr/>
        </p:nvSpPr>
        <p:spPr bwMode="auto">
          <a:xfrm>
            <a:off x="3434004" y="4990651"/>
            <a:ext cx="382517" cy="188526"/>
          </a:xfrm>
          <a:custGeom>
            <a:avLst/>
            <a:gdLst>
              <a:gd name="T0" fmla="*/ 20 w 59"/>
              <a:gd name="T1" fmla="*/ 27 h 29"/>
              <a:gd name="T2" fmla="*/ 59 w 59"/>
              <a:gd name="T3" fmla="*/ 13 h 29"/>
              <a:gd name="T4" fmla="*/ 29 w 59"/>
              <a:gd name="T5" fmla="*/ 18 h 29"/>
              <a:gd name="T6" fmla="*/ 11 w 59"/>
              <a:gd name="T7" fmla="*/ 17 h 29"/>
              <a:gd name="T8" fmla="*/ 44 w 59"/>
              <a:gd name="T9" fmla="*/ 11 h 29"/>
              <a:gd name="T10" fmla="*/ 59 w 59"/>
              <a:gd name="T11" fmla="*/ 11 h 29"/>
              <a:gd name="T12" fmla="*/ 41 w 59"/>
              <a:gd name="T13" fmla="*/ 2 h 29"/>
              <a:gd name="T14" fmla="*/ 0 w 59"/>
              <a:gd name="T15" fmla="*/ 17 h 29"/>
              <a:gd name="T16" fmla="*/ 20 w 59"/>
              <a:gd name="T17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29">
                <a:moveTo>
                  <a:pt x="20" y="27"/>
                </a:moveTo>
                <a:cubicBezTo>
                  <a:pt x="33" y="29"/>
                  <a:pt x="47" y="24"/>
                  <a:pt x="59" y="13"/>
                </a:cubicBezTo>
                <a:cubicBezTo>
                  <a:pt x="50" y="16"/>
                  <a:pt x="40" y="17"/>
                  <a:pt x="29" y="18"/>
                </a:cubicBezTo>
                <a:cubicBezTo>
                  <a:pt x="23" y="18"/>
                  <a:pt x="16" y="18"/>
                  <a:pt x="11" y="17"/>
                </a:cubicBezTo>
                <a:cubicBezTo>
                  <a:pt x="20" y="14"/>
                  <a:pt x="32" y="12"/>
                  <a:pt x="44" y="11"/>
                </a:cubicBezTo>
                <a:cubicBezTo>
                  <a:pt x="50" y="11"/>
                  <a:pt x="55" y="11"/>
                  <a:pt x="59" y="11"/>
                </a:cubicBezTo>
                <a:cubicBezTo>
                  <a:pt x="54" y="7"/>
                  <a:pt x="47" y="3"/>
                  <a:pt x="41" y="2"/>
                </a:cubicBezTo>
                <a:cubicBezTo>
                  <a:pt x="27" y="0"/>
                  <a:pt x="12" y="5"/>
                  <a:pt x="0" y="17"/>
                </a:cubicBezTo>
                <a:cubicBezTo>
                  <a:pt x="6" y="22"/>
                  <a:pt x="13" y="25"/>
                  <a:pt x="20" y="2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6" name="Freeform 383">
            <a:extLst>
              <a:ext uri="{FF2B5EF4-FFF2-40B4-BE49-F238E27FC236}">
                <a16:creationId xmlns:a16="http://schemas.microsoft.com/office/drawing/2014/main" xmlns="" id="{ECFBDBC6-6C27-406D-8306-C5B5FC88421A}"/>
              </a:ext>
            </a:extLst>
          </p:cNvPr>
          <p:cNvSpPr>
            <a:spLocks/>
          </p:cNvSpPr>
          <p:nvPr/>
        </p:nvSpPr>
        <p:spPr bwMode="auto">
          <a:xfrm>
            <a:off x="5158062" y="3782990"/>
            <a:ext cx="368855" cy="325140"/>
          </a:xfrm>
          <a:custGeom>
            <a:avLst/>
            <a:gdLst>
              <a:gd name="T0" fmla="*/ 30 w 57"/>
              <a:gd name="T1" fmla="*/ 5 h 50"/>
              <a:gd name="T2" fmla="*/ 0 w 57"/>
              <a:gd name="T3" fmla="*/ 47 h 50"/>
              <a:gd name="T4" fmla="*/ 27 w 57"/>
              <a:gd name="T5" fmla="*/ 21 h 50"/>
              <a:gd name="T6" fmla="*/ 46 w 57"/>
              <a:gd name="T7" fmla="*/ 8 h 50"/>
              <a:gd name="T8" fmla="*/ 16 w 57"/>
              <a:gd name="T9" fmla="*/ 39 h 50"/>
              <a:gd name="T10" fmla="*/ 0 w 57"/>
              <a:gd name="T11" fmla="*/ 49 h 50"/>
              <a:gd name="T12" fmla="*/ 26 w 57"/>
              <a:gd name="T13" fmla="*/ 45 h 50"/>
              <a:gd name="T14" fmla="*/ 57 w 57"/>
              <a:gd name="T15" fmla="*/ 1 h 50"/>
              <a:gd name="T16" fmla="*/ 30 w 57"/>
              <a:gd name="T17" fmla="*/ 5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" h="50">
                <a:moveTo>
                  <a:pt x="30" y="5"/>
                </a:moveTo>
                <a:cubicBezTo>
                  <a:pt x="15" y="12"/>
                  <a:pt x="4" y="27"/>
                  <a:pt x="0" y="47"/>
                </a:cubicBezTo>
                <a:cubicBezTo>
                  <a:pt x="7" y="38"/>
                  <a:pt x="16" y="29"/>
                  <a:pt x="27" y="21"/>
                </a:cubicBezTo>
                <a:cubicBezTo>
                  <a:pt x="33" y="16"/>
                  <a:pt x="40" y="12"/>
                  <a:pt x="46" y="8"/>
                </a:cubicBezTo>
                <a:cubicBezTo>
                  <a:pt x="39" y="18"/>
                  <a:pt x="28" y="29"/>
                  <a:pt x="16" y="39"/>
                </a:cubicBezTo>
                <a:cubicBezTo>
                  <a:pt x="11" y="43"/>
                  <a:pt x="5" y="46"/>
                  <a:pt x="0" y="49"/>
                </a:cubicBezTo>
                <a:cubicBezTo>
                  <a:pt x="9" y="50"/>
                  <a:pt x="18" y="49"/>
                  <a:pt x="26" y="45"/>
                </a:cubicBezTo>
                <a:cubicBezTo>
                  <a:pt x="42" y="38"/>
                  <a:pt x="53" y="22"/>
                  <a:pt x="57" y="1"/>
                </a:cubicBezTo>
                <a:cubicBezTo>
                  <a:pt x="48" y="0"/>
                  <a:pt x="39" y="1"/>
                  <a:pt x="30" y="5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7" name="Freeform 384">
            <a:extLst>
              <a:ext uri="{FF2B5EF4-FFF2-40B4-BE49-F238E27FC236}">
                <a16:creationId xmlns:a16="http://schemas.microsoft.com/office/drawing/2014/main" xmlns="" id="{2D51D573-AB2C-4FB4-ACBB-0D7853383254}"/>
              </a:ext>
            </a:extLst>
          </p:cNvPr>
          <p:cNvSpPr>
            <a:spLocks/>
          </p:cNvSpPr>
          <p:nvPr/>
        </p:nvSpPr>
        <p:spPr bwMode="auto">
          <a:xfrm>
            <a:off x="4890300" y="2233795"/>
            <a:ext cx="527327" cy="631153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8" name="Freeform 385">
            <a:extLst>
              <a:ext uri="{FF2B5EF4-FFF2-40B4-BE49-F238E27FC236}">
                <a16:creationId xmlns:a16="http://schemas.microsoft.com/office/drawing/2014/main" xmlns="" id="{BB4FB0B4-CA4E-4CBD-998A-2F5D82179B04}"/>
              </a:ext>
            </a:extLst>
          </p:cNvPr>
          <p:cNvSpPr>
            <a:spLocks/>
          </p:cNvSpPr>
          <p:nvPr/>
        </p:nvSpPr>
        <p:spPr bwMode="auto">
          <a:xfrm>
            <a:off x="5475004" y="1955104"/>
            <a:ext cx="325139" cy="603831"/>
          </a:xfrm>
          <a:custGeom>
            <a:avLst/>
            <a:gdLst>
              <a:gd name="T0" fmla="*/ 0 w 50"/>
              <a:gd name="T1" fmla="*/ 92 h 93"/>
              <a:gd name="T2" fmla="*/ 12 w 50"/>
              <a:gd name="T3" fmla="*/ 37 h 93"/>
              <a:gd name="T4" fmla="*/ 50 w 50"/>
              <a:gd name="T5" fmla="*/ 0 h 93"/>
              <a:gd name="T6" fmla="*/ 46 w 50"/>
              <a:gd name="T7" fmla="*/ 19 h 93"/>
              <a:gd name="T8" fmla="*/ 38 w 50"/>
              <a:gd name="T9" fmla="*/ 75 h 93"/>
              <a:gd name="T10" fmla="*/ 0 w 50"/>
              <a:gd name="T11" fmla="*/ 9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93">
                <a:moveTo>
                  <a:pt x="0" y="92"/>
                </a:moveTo>
                <a:cubicBezTo>
                  <a:pt x="0" y="92"/>
                  <a:pt x="2" y="56"/>
                  <a:pt x="12" y="37"/>
                </a:cubicBezTo>
                <a:cubicBezTo>
                  <a:pt x="24" y="14"/>
                  <a:pt x="50" y="0"/>
                  <a:pt x="50" y="0"/>
                </a:cubicBezTo>
                <a:cubicBezTo>
                  <a:pt x="50" y="0"/>
                  <a:pt x="47" y="11"/>
                  <a:pt x="46" y="19"/>
                </a:cubicBezTo>
                <a:cubicBezTo>
                  <a:pt x="45" y="30"/>
                  <a:pt x="49" y="60"/>
                  <a:pt x="38" y="75"/>
                </a:cubicBezTo>
                <a:cubicBezTo>
                  <a:pt x="31" y="85"/>
                  <a:pt x="25" y="93"/>
                  <a:pt x="0" y="92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9" name="Freeform 386">
            <a:extLst>
              <a:ext uri="{FF2B5EF4-FFF2-40B4-BE49-F238E27FC236}">
                <a16:creationId xmlns:a16="http://schemas.microsoft.com/office/drawing/2014/main" xmlns="" id="{763E3976-618D-4951-808C-48B038B0D8BE}"/>
              </a:ext>
            </a:extLst>
          </p:cNvPr>
          <p:cNvSpPr>
            <a:spLocks/>
          </p:cNvSpPr>
          <p:nvPr/>
        </p:nvSpPr>
        <p:spPr bwMode="auto">
          <a:xfrm>
            <a:off x="4663522" y="2987900"/>
            <a:ext cx="603830" cy="527327"/>
          </a:xfrm>
          <a:custGeom>
            <a:avLst/>
            <a:gdLst>
              <a:gd name="T0" fmla="*/ 93 w 93"/>
              <a:gd name="T1" fmla="*/ 73 h 81"/>
              <a:gd name="T2" fmla="*/ 72 w 93"/>
              <a:gd name="T3" fmla="*/ 32 h 81"/>
              <a:gd name="T4" fmla="*/ 0 w 93"/>
              <a:gd name="T5" fmla="*/ 3 h 81"/>
              <a:gd name="T6" fmla="*/ 10 w 93"/>
              <a:gd name="T7" fmla="*/ 18 h 81"/>
              <a:gd name="T8" fmla="*/ 37 w 93"/>
              <a:gd name="T9" fmla="*/ 68 h 81"/>
              <a:gd name="T10" fmla="*/ 64 w 93"/>
              <a:gd name="T11" fmla="*/ 80 h 81"/>
              <a:gd name="T12" fmla="*/ 93 w 93"/>
              <a:gd name="T13" fmla="*/ 7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93" y="73"/>
                </a:moveTo>
                <a:cubicBezTo>
                  <a:pt x="93" y="73"/>
                  <a:pt x="85" y="48"/>
                  <a:pt x="72" y="32"/>
                </a:cubicBezTo>
                <a:cubicBezTo>
                  <a:pt x="59" y="17"/>
                  <a:pt x="37" y="0"/>
                  <a:pt x="0" y="3"/>
                </a:cubicBezTo>
                <a:cubicBezTo>
                  <a:pt x="0" y="3"/>
                  <a:pt x="7" y="10"/>
                  <a:pt x="10" y="18"/>
                </a:cubicBezTo>
                <a:cubicBezTo>
                  <a:pt x="12" y="26"/>
                  <a:pt x="18" y="53"/>
                  <a:pt x="37" y="68"/>
                </a:cubicBezTo>
                <a:cubicBezTo>
                  <a:pt x="48" y="77"/>
                  <a:pt x="55" y="79"/>
                  <a:pt x="64" y="80"/>
                </a:cubicBezTo>
                <a:cubicBezTo>
                  <a:pt x="73" y="81"/>
                  <a:pt x="90" y="71"/>
                  <a:pt x="93" y="73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0" name="Freeform 387">
            <a:extLst>
              <a:ext uri="{FF2B5EF4-FFF2-40B4-BE49-F238E27FC236}">
                <a16:creationId xmlns:a16="http://schemas.microsoft.com/office/drawing/2014/main" xmlns="" id="{501881F8-47A8-4046-83B6-F2C7CDB30040}"/>
              </a:ext>
            </a:extLst>
          </p:cNvPr>
          <p:cNvSpPr>
            <a:spLocks/>
          </p:cNvSpPr>
          <p:nvPr/>
        </p:nvSpPr>
        <p:spPr bwMode="auto">
          <a:xfrm>
            <a:off x="5464075" y="2733799"/>
            <a:ext cx="316942" cy="267762"/>
          </a:xfrm>
          <a:custGeom>
            <a:avLst/>
            <a:gdLst>
              <a:gd name="T0" fmla="*/ 0 w 49"/>
              <a:gd name="T1" fmla="*/ 35 h 41"/>
              <a:gd name="T2" fmla="*/ 8 w 49"/>
              <a:gd name="T3" fmla="*/ 29 h 41"/>
              <a:gd name="T4" fmla="*/ 25 w 49"/>
              <a:gd name="T5" fmla="*/ 7 h 41"/>
              <a:gd name="T6" fmla="*/ 49 w 49"/>
              <a:gd name="T7" fmla="*/ 0 h 41"/>
              <a:gd name="T8" fmla="*/ 35 w 49"/>
              <a:gd name="T9" fmla="*/ 32 h 41"/>
              <a:gd name="T10" fmla="*/ 0 w 49"/>
              <a:gd name="T11" fmla="*/ 3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" h="41">
                <a:moveTo>
                  <a:pt x="0" y="35"/>
                </a:moveTo>
                <a:cubicBezTo>
                  <a:pt x="0" y="35"/>
                  <a:pt x="5" y="34"/>
                  <a:pt x="8" y="29"/>
                </a:cubicBezTo>
                <a:cubicBezTo>
                  <a:pt x="16" y="19"/>
                  <a:pt x="16" y="12"/>
                  <a:pt x="25" y="7"/>
                </a:cubicBezTo>
                <a:cubicBezTo>
                  <a:pt x="33" y="2"/>
                  <a:pt x="49" y="0"/>
                  <a:pt x="49" y="0"/>
                </a:cubicBezTo>
                <a:cubicBezTo>
                  <a:pt x="49" y="0"/>
                  <a:pt x="48" y="25"/>
                  <a:pt x="35" y="32"/>
                </a:cubicBezTo>
                <a:cubicBezTo>
                  <a:pt x="23" y="39"/>
                  <a:pt x="17" y="41"/>
                  <a:pt x="0" y="3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1" name="Freeform 388">
            <a:extLst>
              <a:ext uri="{FF2B5EF4-FFF2-40B4-BE49-F238E27FC236}">
                <a16:creationId xmlns:a16="http://schemas.microsoft.com/office/drawing/2014/main" xmlns="" id="{33899A80-E8F2-4697-8BD5-652AF4AE7A2B}"/>
              </a:ext>
            </a:extLst>
          </p:cNvPr>
          <p:cNvSpPr>
            <a:spLocks/>
          </p:cNvSpPr>
          <p:nvPr/>
        </p:nvSpPr>
        <p:spPr bwMode="auto">
          <a:xfrm>
            <a:off x="5327463" y="3247465"/>
            <a:ext cx="519129" cy="371589"/>
          </a:xfrm>
          <a:custGeom>
            <a:avLst/>
            <a:gdLst>
              <a:gd name="T0" fmla="*/ 0 w 80"/>
              <a:gd name="T1" fmla="*/ 37 h 57"/>
              <a:gd name="T2" fmla="*/ 27 w 80"/>
              <a:gd name="T3" fmla="*/ 15 h 57"/>
              <a:gd name="T4" fmla="*/ 67 w 80"/>
              <a:gd name="T5" fmla="*/ 2 h 57"/>
              <a:gd name="T6" fmla="*/ 80 w 80"/>
              <a:gd name="T7" fmla="*/ 9 h 57"/>
              <a:gd name="T8" fmla="*/ 68 w 80"/>
              <a:gd name="T9" fmla="*/ 20 h 57"/>
              <a:gd name="T10" fmla="*/ 39 w 80"/>
              <a:gd name="T11" fmla="*/ 49 h 57"/>
              <a:gd name="T12" fmla="*/ 0 w 80"/>
              <a:gd name="T13" fmla="*/ 3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57">
                <a:moveTo>
                  <a:pt x="0" y="37"/>
                </a:moveTo>
                <a:cubicBezTo>
                  <a:pt x="0" y="37"/>
                  <a:pt x="14" y="25"/>
                  <a:pt x="27" y="15"/>
                </a:cubicBezTo>
                <a:cubicBezTo>
                  <a:pt x="39" y="5"/>
                  <a:pt x="58" y="0"/>
                  <a:pt x="67" y="2"/>
                </a:cubicBezTo>
                <a:cubicBezTo>
                  <a:pt x="76" y="4"/>
                  <a:pt x="80" y="9"/>
                  <a:pt x="80" y="9"/>
                </a:cubicBezTo>
                <a:cubicBezTo>
                  <a:pt x="80" y="9"/>
                  <a:pt x="73" y="14"/>
                  <a:pt x="68" y="20"/>
                </a:cubicBezTo>
                <a:cubicBezTo>
                  <a:pt x="64" y="24"/>
                  <a:pt x="50" y="45"/>
                  <a:pt x="39" y="49"/>
                </a:cubicBezTo>
                <a:cubicBezTo>
                  <a:pt x="13" y="57"/>
                  <a:pt x="0" y="37"/>
                  <a:pt x="0" y="3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2" name="Freeform 389">
            <a:extLst>
              <a:ext uri="{FF2B5EF4-FFF2-40B4-BE49-F238E27FC236}">
                <a16:creationId xmlns:a16="http://schemas.microsoft.com/office/drawing/2014/main" xmlns="" id="{1B02024E-C21E-493C-BAD5-BF3E6ACC691C}"/>
              </a:ext>
            </a:extLst>
          </p:cNvPr>
          <p:cNvSpPr>
            <a:spLocks/>
          </p:cNvSpPr>
          <p:nvPr/>
        </p:nvSpPr>
        <p:spPr bwMode="auto">
          <a:xfrm>
            <a:off x="5234566" y="1725594"/>
            <a:ext cx="188526" cy="366124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3" name="Freeform 390">
            <a:extLst>
              <a:ext uri="{FF2B5EF4-FFF2-40B4-BE49-F238E27FC236}">
                <a16:creationId xmlns:a16="http://schemas.microsoft.com/office/drawing/2014/main" xmlns="" id="{0C595672-84FB-4025-AA6B-829DBF49D00C}"/>
              </a:ext>
            </a:extLst>
          </p:cNvPr>
          <p:cNvSpPr>
            <a:spLocks/>
          </p:cNvSpPr>
          <p:nvPr/>
        </p:nvSpPr>
        <p:spPr bwMode="auto">
          <a:xfrm>
            <a:off x="4950410" y="2058929"/>
            <a:ext cx="603830" cy="2073790"/>
          </a:xfrm>
          <a:custGeom>
            <a:avLst/>
            <a:gdLst>
              <a:gd name="T0" fmla="*/ 3 w 93"/>
              <a:gd name="T1" fmla="*/ 319 h 319"/>
              <a:gd name="T2" fmla="*/ 54 w 93"/>
              <a:gd name="T3" fmla="*/ 225 h 319"/>
              <a:gd name="T4" fmla="*/ 65 w 93"/>
              <a:gd name="T5" fmla="*/ 0 h 319"/>
              <a:gd name="T6" fmla="*/ 61 w 93"/>
              <a:gd name="T7" fmla="*/ 1 h 319"/>
              <a:gd name="T8" fmla="*/ 50 w 93"/>
              <a:gd name="T9" fmla="*/ 224 h 319"/>
              <a:gd name="T10" fmla="*/ 0 w 93"/>
              <a:gd name="T11" fmla="*/ 316 h 319"/>
              <a:gd name="T12" fmla="*/ 3 w 93"/>
              <a:gd name="T13" fmla="*/ 319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319">
                <a:moveTo>
                  <a:pt x="3" y="319"/>
                </a:moveTo>
                <a:cubicBezTo>
                  <a:pt x="3" y="319"/>
                  <a:pt x="32" y="282"/>
                  <a:pt x="54" y="225"/>
                </a:cubicBezTo>
                <a:cubicBezTo>
                  <a:pt x="74" y="172"/>
                  <a:pt x="93" y="91"/>
                  <a:pt x="65" y="0"/>
                </a:cubicBezTo>
                <a:cubicBezTo>
                  <a:pt x="61" y="1"/>
                  <a:pt x="61" y="1"/>
                  <a:pt x="61" y="1"/>
                </a:cubicBezTo>
                <a:cubicBezTo>
                  <a:pt x="88" y="91"/>
                  <a:pt x="70" y="172"/>
                  <a:pt x="50" y="224"/>
                </a:cubicBezTo>
                <a:cubicBezTo>
                  <a:pt x="28" y="280"/>
                  <a:pt x="0" y="316"/>
                  <a:pt x="0" y="316"/>
                </a:cubicBezTo>
                <a:lnTo>
                  <a:pt x="3" y="319"/>
                </a:ln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4" name="Freeform 391">
            <a:extLst>
              <a:ext uri="{FF2B5EF4-FFF2-40B4-BE49-F238E27FC236}">
                <a16:creationId xmlns:a16="http://schemas.microsoft.com/office/drawing/2014/main" xmlns="" id="{CCF517E3-5F2A-4B28-AD5B-FE6B6452B2F7}"/>
              </a:ext>
            </a:extLst>
          </p:cNvPr>
          <p:cNvSpPr>
            <a:spLocks/>
          </p:cNvSpPr>
          <p:nvPr/>
        </p:nvSpPr>
        <p:spPr bwMode="auto">
          <a:xfrm>
            <a:off x="3909418" y="4854038"/>
            <a:ext cx="336068" cy="540989"/>
          </a:xfrm>
          <a:custGeom>
            <a:avLst/>
            <a:gdLst>
              <a:gd name="T0" fmla="*/ 35 w 52"/>
              <a:gd name="T1" fmla="*/ 66 h 83"/>
              <a:gd name="T2" fmla="*/ 47 w 52"/>
              <a:gd name="T3" fmla="*/ 2 h 83"/>
              <a:gd name="T4" fmla="*/ 30 w 52"/>
              <a:gd name="T5" fmla="*/ 45 h 83"/>
              <a:gd name="T6" fmla="*/ 15 w 52"/>
              <a:gd name="T7" fmla="*/ 70 h 83"/>
              <a:gd name="T8" fmla="*/ 33 w 52"/>
              <a:gd name="T9" fmla="*/ 19 h 83"/>
              <a:gd name="T10" fmla="*/ 45 w 52"/>
              <a:gd name="T11" fmla="*/ 0 h 83"/>
              <a:gd name="T12" fmla="*/ 17 w 52"/>
              <a:gd name="T13" fmla="*/ 17 h 83"/>
              <a:gd name="T14" fmla="*/ 6 w 52"/>
              <a:gd name="T15" fmla="*/ 83 h 83"/>
              <a:gd name="T16" fmla="*/ 35 w 52"/>
              <a:gd name="T17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83">
                <a:moveTo>
                  <a:pt x="35" y="66"/>
                </a:moveTo>
                <a:cubicBezTo>
                  <a:pt x="49" y="50"/>
                  <a:pt x="52" y="27"/>
                  <a:pt x="47" y="2"/>
                </a:cubicBezTo>
                <a:cubicBezTo>
                  <a:pt x="44" y="16"/>
                  <a:pt x="38" y="31"/>
                  <a:pt x="30" y="45"/>
                </a:cubicBezTo>
                <a:cubicBezTo>
                  <a:pt x="25" y="54"/>
                  <a:pt x="20" y="63"/>
                  <a:pt x="15" y="70"/>
                </a:cubicBezTo>
                <a:cubicBezTo>
                  <a:pt x="18" y="54"/>
                  <a:pt x="24" y="37"/>
                  <a:pt x="33" y="19"/>
                </a:cubicBezTo>
                <a:cubicBezTo>
                  <a:pt x="37" y="12"/>
                  <a:pt x="41" y="6"/>
                  <a:pt x="45" y="0"/>
                </a:cubicBezTo>
                <a:cubicBezTo>
                  <a:pt x="34" y="3"/>
                  <a:pt x="24" y="9"/>
                  <a:pt x="17" y="17"/>
                </a:cubicBezTo>
                <a:cubicBezTo>
                  <a:pt x="3" y="33"/>
                  <a:pt x="0" y="57"/>
                  <a:pt x="6" y="83"/>
                </a:cubicBezTo>
                <a:cubicBezTo>
                  <a:pt x="18" y="80"/>
                  <a:pt x="28" y="74"/>
                  <a:pt x="35" y="6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5" name="Freeform 392">
            <a:extLst>
              <a:ext uri="{FF2B5EF4-FFF2-40B4-BE49-F238E27FC236}">
                <a16:creationId xmlns:a16="http://schemas.microsoft.com/office/drawing/2014/main" xmlns="" id="{CE5030E9-6A2E-498A-BC8A-4704FD0653F4}"/>
              </a:ext>
            </a:extLst>
          </p:cNvPr>
          <p:cNvSpPr>
            <a:spLocks/>
          </p:cNvSpPr>
          <p:nvPr/>
        </p:nvSpPr>
        <p:spPr bwMode="auto">
          <a:xfrm>
            <a:off x="3226352" y="4348568"/>
            <a:ext cx="909843" cy="663940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6" name="Freeform 393">
            <a:extLst>
              <a:ext uri="{FF2B5EF4-FFF2-40B4-BE49-F238E27FC236}">
                <a16:creationId xmlns:a16="http://schemas.microsoft.com/office/drawing/2014/main" xmlns="" id="{8138E294-F5C2-4D69-91A1-D48868446B18}"/>
              </a:ext>
            </a:extLst>
          </p:cNvPr>
          <p:cNvSpPr>
            <a:spLocks/>
          </p:cNvSpPr>
          <p:nvPr/>
        </p:nvSpPr>
        <p:spPr bwMode="auto">
          <a:xfrm>
            <a:off x="4201770" y="4080807"/>
            <a:ext cx="1535531" cy="1087442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8" name="Subtitle 2">
            <a:extLst>
              <a:ext uri="{FF2B5EF4-FFF2-40B4-BE49-F238E27FC236}">
                <a16:creationId xmlns:a16="http://schemas.microsoft.com/office/drawing/2014/main" xmlns="" id="{7AED5F53-A33E-4DD2-872B-77CDC77086B9}"/>
              </a:ext>
            </a:extLst>
          </p:cNvPr>
          <p:cNvSpPr txBox="1">
            <a:spLocks/>
          </p:cNvSpPr>
          <p:nvPr/>
        </p:nvSpPr>
        <p:spPr>
          <a:xfrm>
            <a:off x="1353354" y="2991743"/>
            <a:ext cx="3616541" cy="62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4400" dirty="0">
              <a:solidFill>
                <a:srgbClr val="9DC43A"/>
              </a:solidFill>
              <a:latin typeface="Montserrat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809" name="Subtitle 2">
            <a:extLst>
              <a:ext uri="{FF2B5EF4-FFF2-40B4-BE49-F238E27FC236}">
                <a16:creationId xmlns:a16="http://schemas.microsoft.com/office/drawing/2014/main" xmlns="" id="{49694827-FE97-40A0-A154-A9B629E34C67}"/>
              </a:ext>
            </a:extLst>
          </p:cNvPr>
          <p:cNvSpPr txBox="1">
            <a:spLocks/>
          </p:cNvSpPr>
          <p:nvPr/>
        </p:nvSpPr>
        <p:spPr>
          <a:xfrm>
            <a:off x="1433904" y="3676507"/>
            <a:ext cx="3616541" cy="256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800" dirty="0">
              <a:solidFill>
                <a:srgbClr val="5B8500"/>
              </a:solidFill>
              <a:latin typeface="Montserrat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320" name="AutoShape 3">
            <a:extLst>
              <a:ext uri="{FF2B5EF4-FFF2-40B4-BE49-F238E27FC236}">
                <a16:creationId xmlns:a16="http://schemas.microsoft.com/office/drawing/2014/main" xmlns="" id="{6C55DC90-0655-4F3E-9EDD-1F4F7852E23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71893" y="756428"/>
            <a:ext cx="7545588" cy="46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4E09D5-B5B0-4028-B08B-C04872DF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167" y="811269"/>
            <a:ext cx="7555477" cy="755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7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41E9CC3-507C-411D-A1CC-AABFBC32DD86}"/>
              </a:ext>
            </a:extLst>
          </p:cNvPr>
          <p:cNvGrpSpPr/>
          <p:nvPr/>
        </p:nvGrpSpPr>
        <p:grpSpPr>
          <a:xfrm>
            <a:off x="2461419" y="524834"/>
            <a:ext cx="7269162" cy="1134660"/>
            <a:chOff x="2461419" y="524834"/>
            <a:chExt cx="7269162" cy="113466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SKILL AUDIT</a:t>
              </a:r>
              <a:endParaRPr lang="en-IN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549789" y="524834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954245" y="1094765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AC81954-BE96-4217-9175-5E56706D06A9}"/>
              </a:ext>
            </a:extLst>
          </p:cNvPr>
          <p:cNvSpPr txBox="1"/>
          <p:nvPr/>
        </p:nvSpPr>
        <p:spPr>
          <a:xfrm>
            <a:off x="4923873" y="3499916"/>
            <a:ext cx="948385" cy="246221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1600" b="1" dirty="0">
                <a:solidFill>
                  <a:srgbClr val="4D7000"/>
                </a:solidFill>
                <a:cs typeface="Arial" pitchFamily="34" charset="0"/>
              </a:rPr>
              <a:t>Frontend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4AB9F46-C344-4A83-B18C-F3500A85B7D4}"/>
              </a:ext>
            </a:extLst>
          </p:cNvPr>
          <p:cNvSpPr txBox="1"/>
          <p:nvPr/>
        </p:nvSpPr>
        <p:spPr>
          <a:xfrm>
            <a:off x="6340642" y="3499915"/>
            <a:ext cx="894652" cy="246221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Backend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6C2D7C98-FF68-4726-86F5-B00C68451FF8}"/>
              </a:ext>
            </a:extLst>
          </p:cNvPr>
          <p:cNvGrpSpPr/>
          <p:nvPr/>
        </p:nvGrpSpPr>
        <p:grpSpPr>
          <a:xfrm>
            <a:off x="4706891" y="3181509"/>
            <a:ext cx="2751387" cy="1079112"/>
            <a:chOff x="3530463" y="3335933"/>
            <a:chExt cx="2570076" cy="1008001"/>
          </a:xfrm>
          <a:solidFill>
            <a:srgbClr val="A0B365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C8A233D0-1D48-4B60-9EEC-10E39C8C8D9F}"/>
                </a:ext>
              </a:extLst>
            </p:cNvPr>
            <p:cNvGrpSpPr/>
            <p:nvPr/>
          </p:nvGrpSpPr>
          <p:grpSpPr>
            <a:xfrm>
              <a:off x="3530463" y="3335934"/>
              <a:ext cx="1547368" cy="1008000"/>
              <a:chOff x="975964" y="2350490"/>
              <a:chExt cx="3454138" cy="2299893"/>
            </a:xfrm>
            <a:grpFill/>
          </p:grpSpPr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xmlns="" id="{73CFA0C1-80ED-4AFE-8F94-41DC1F0464E1}"/>
                  </a:ext>
                </a:extLst>
              </p:cNvPr>
              <p:cNvSpPr/>
              <p:nvPr/>
            </p:nvSpPr>
            <p:spPr>
              <a:xfrm rot="16200000">
                <a:off x="975964" y="2350491"/>
                <a:ext cx="2299892" cy="2299892"/>
              </a:xfrm>
              <a:prstGeom prst="blockArc">
                <a:avLst>
                  <a:gd name="adj1" fmla="val 10800000"/>
                  <a:gd name="adj2" fmla="val 85088"/>
                  <a:gd name="adj3" fmla="val 109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2416768A-88B5-482B-A20C-FD15113AFDC5}"/>
                  </a:ext>
                </a:extLst>
              </p:cNvPr>
              <p:cNvSpPr/>
              <p:nvPr/>
            </p:nvSpPr>
            <p:spPr>
              <a:xfrm>
                <a:off x="2088723" y="2350490"/>
                <a:ext cx="107015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6B415D9E-146F-4779-A7EE-0694F9F55273}"/>
                  </a:ext>
                </a:extLst>
              </p:cNvPr>
              <p:cNvSpPr/>
              <p:nvPr/>
            </p:nvSpPr>
            <p:spPr>
              <a:xfrm>
                <a:off x="2069857" y="4398383"/>
                <a:ext cx="1337692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Block Arc 13">
                <a:extLst>
                  <a:ext uri="{FF2B5EF4-FFF2-40B4-BE49-F238E27FC236}">
                    <a16:creationId xmlns:a16="http://schemas.microsoft.com/office/drawing/2014/main" xmlns="" id="{E4D78D5E-5FE5-442A-85BE-A9B02EA40489}"/>
                  </a:ext>
                </a:extLst>
              </p:cNvPr>
              <p:cNvSpPr/>
              <p:nvPr/>
            </p:nvSpPr>
            <p:spPr>
              <a:xfrm rot="5400000" flipH="1">
                <a:off x="3177261" y="2302812"/>
                <a:ext cx="1078511" cy="1173871"/>
              </a:xfrm>
              <a:custGeom>
                <a:avLst/>
                <a:gdLst/>
                <a:ahLst/>
                <a:cxnLst/>
                <a:rect l="l" t="t" r="r" b="b"/>
                <a:pathLst>
                  <a:path w="1078511" h="1173870">
                    <a:moveTo>
                      <a:pt x="1078158" y="1173870"/>
                    </a:moveTo>
                    <a:cubicBezTo>
                      <a:pt x="1088410" y="759770"/>
                      <a:pt x="875156" y="372156"/>
                      <a:pt x="519891" y="159151"/>
                    </a:cubicBezTo>
                    <a:cubicBezTo>
                      <a:pt x="359243" y="62832"/>
                      <a:pt x="180784" y="8948"/>
                      <a:pt x="0" y="0"/>
                    </a:cubicBezTo>
                    <a:lnTo>
                      <a:pt x="0" y="251968"/>
                    </a:lnTo>
                    <a:cubicBezTo>
                      <a:pt x="135880" y="260907"/>
                      <a:pt x="269609" y="302617"/>
                      <a:pt x="390438" y="375062"/>
                    </a:cubicBezTo>
                    <a:cubicBezTo>
                      <a:pt x="667928" y="541436"/>
                      <a:pt x="834496" y="844193"/>
                      <a:pt x="826489" y="116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ight Triangle 25">
                <a:extLst>
                  <a:ext uri="{FF2B5EF4-FFF2-40B4-BE49-F238E27FC236}">
                    <a16:creationId xmlns:a16="http://schemas.microsoft.com/office/drawing/2014/main" xmlns="" id="{99C48725-EB4F-45AF-9F28-594496022BA7}"/>
                  </a:ext>
                </a:extLst>
              </p:cNvPr>
              <p:cNvSpPr/>
              <p:nvPr/>
            </p:nvSpPr>
            <p:spPr>
              <a:xfrm rot="18900000">
                <a:off x="3971844" y="3190724"/>
                <a:ext cx="458258" cy="45825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5CFC88EF-A148-4229-B7BB-5E2B467368B2}"/>
                </a:ext>
              </a:extLst>
            </p:cNvPr>
            <p:cNvGrpSpPr/>
            <p:nvPr/>
          </p:nvGrpSpPr>
          <p:grpSpPr>
            <a:xfrm rot="10800000">
              <a:off x="4572000" y="3335933"/>
              <a:ext cx="1528539" cy="1008000"/>
              <a:chOff x="975964" y="2350490"/>
              <a:chExt cx="3454138" cy="2299893"/>
            </a:xfrm>
            <a:grpFill/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xmlns="" id="{09F71248-F0D7-4FA3-B56D-9CE155DC4B71}"/>
                  </a:ext>
                </a:extLst>
              </p:cNvPr>
              <p:cNvSpPr/>
              <p:nvPr/>
            </p:nvSpPr>
            <p:spPr>
              <a:xfrm rot="16200000">
                <a:off x="975964" y="2350491"/>
                <a:ext cx="2299892" cy="2299892"/>
              </a:xfrm>
              <a:prstGeom prst="blockArc">
                <a:avLst>
                  <a:gd name="adj1" fmla="val 10800000"/>
                  <a:gd name="adj2" fmla="val 85088"/>
                  <a:gd name="adj3" fmla="val 109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1BC3E50D-9B34-41B3-B921-ABA422B6424D}"/>
                  </a:ext>
                </a:extLst>
              </p:cNvPr>
              <p:cNvSpPr/>
              <p:nvPr/>
            </p:nvSpPr>
            <p:spPr>
              <a:xfrm>
                <a:off x="2088723" y="2350490"/>
                <a:ext cx="1070154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07398B3-746D-47F4-9099-5EB8B76F11CD}"/>
                  </a:ext>
                </a:extLst>
              </p:cNvPr>
              <p:cNvSpPr/>
              <p:nvPr/>
            </p:nvSpPr>
            <p:spPr>
              <a:xfrm>
                <a:off x="2069857" y="4398383"/>
                <a:ext cx="1337692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Block Arc 13">
                <a:extLst>
                  <a:ext uri="{FF2B5EF4-FFF2-40B4-BE49-F238E27FC236}">
                    <a16:creationId xmlns:a16="http://schemas.microsoft.com/office/drawing/2014/main" xmlns="" id="{8A7E432E-40D6-4C39-8937-932AEF7889D1}"/>
                  </a:ext>
                </a:extLst>
              </p:cNvPr>
              <p:cNvSpPr/>
              <p:nvPr/>
            </p:nvSpPr>
            <p:spPr>
              <a:xfrm rot="5400000" flipH="1">
                <a:off x="3196887" y="2302811"/>
                <a:ext cx="1078511" cy="1173870"/>
              </a:xfrm>
              <a:custGeom>
                <a:avLst/>
                <a:gdLst/>
                <a:ahLst/>
                <a:cxnLst/>
                <a:rect l="l" t="t" r="r" b="b"/>
                <a:pathLst>
                  <a:path w="1078511" h="1173870">
                    <a:moveTo>
                      <a:pt x="1078158" y="1173870"/>
                    </a:moveTo>
                    <a:cubicBezTo>
                      <a:pt x="1088410" y="759770"/>
                      <a:pt x="875156" y="372156"/>
                      <a:pt x="519891" y="159151"/>
                    </a:cubicBezTo>
                    <a:cubicBezTo>
                      <a:pt x="359243" y="62832"/>
                      <a:pt x="180784" y="8948"/>
                      <a:pt x="0" y="0"/>
                    </a:cubicBezTo>
                    <a:lnTo>
                      <a:pt x="0" y="251968"/>
                    </a:lnTo>
                    <a:cubicBezTo>
                      <a:pt x="135880" y="260907"/>
                      <a:pt x="269609" y="302617"/>
                      <a:pt x="390438" y="375062"/>
                    </a:cubicBezTo>
                    <a:cubicBezTo>
                      <a:pt x="667928" y="541436"/>
                      <a:pt x="834496" y="844193"/>
                      <a:pt x="826489" y="11676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xmlns="" id="{9A249D53-FBF2-404D-8E31-EA65400BC07D}"/>
                  </a:ext>
                </a:extLst>
              </p:cNvPr>
              <p:cNvSpPr/>
              <p:nvPr/>
            </p:nvSpPr>
            <p:spPr>
              <a:xfrm rot="18900000">
                <a:off x="3971844" y="3183576"/>
                <a:ext cx="458258" cy="458258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D95C214E-08B6-48C2-A118-8E6CC57CA22D}"/>
              </a:ext>
            </a:extLst>
          </p:cNvPr>
          <p:cNvSpPr txBox="1"/>
          <p:nvPr/>
        </p:nvSpPr>
        <p:spPr>
          <a:xfrm>
            <a:off x="9573504" y="4079314"/>
            <a:ext cx="2456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7F95376A-5941-43F6-ADE0-DFD34DBB58A3}"/>
              </a:ext>
            </a:extLst>
          </p:cNvPr>
          <p:cNvGrpSpPr/>
          <p:nvPr/>
        </p:nvGrpSpPr>
        <p:grpSpPr>
          <a:xfrm flipV="1">
            <a:off x="9462050" y="5683711"/>
            <a:ext cx="1223374" cy="45719"/>
            <a:chOff x="2079598" y="4287457"/>
            <a:chExt cx="2710798" cy="49126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D26147F-CA5B-45EC-8C7C-12848CE5DEE5}"/>
                </a:ext>
              </a:extLst>
            </p:cNvPr>
            <p:cNvSpPr txBox="1"/>
            <p:nvPr/>
          </p:nvSpPr>
          <p:spPr>
            <a:xfrm>
              <a:off x="2098435" y="4501722"/>
              <a:ext cx="26718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38AA7457-5776-4F1B-81DA-EA8D7C63F58F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19804" y="2920249"/>
            <a:ext cx="3680736" cy="523220"/>
            <a:chOff x="8119804" y="2920249"/>
            <a:chExt cx="3680736" cy="523220"/>
          </a:xfrm>
        </p:grpSpPr>
        <p:sp>
          <p:nvSpPr>
            <p:cNvPr id="34" name="Up Arrow 54">
              <a:extLst>
                <a:ext uri="{FF2B5EF4-FFF2-40B4-BE49-F238E27FC236}">
                  <a16:creationId xmlns:a16="http://schemas.microsoft.com/office/drawing/2014/main" xmlns="" id="{604E1B5B-BC49-472C-8151-122FE8BC4897}"/>
                </a:ext>
              </a:extLst>
            </p:cNvPr>
            <p:cNvSpPr/>
            <p:nvPr/>
          </p:nvSpPr>
          <p:spPr>
            <a:xfrm rot="4800000" flipH="1">
              <a:off x="8412377" y="2728581"/>
              <a:ext cx="405522" cy="990667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D669BEA6-3C80-47E1-B829-FF6ACCCFF014}"/>
                </a:ext>
              </a:extLst>
            </p:cNvPr>
            <p:cNvGrpSpPr/>
            <p:nvPr/>
          </p:nvGrpSpPr>
          <p:grpSpPr>
            <a:xfrm>
              <a:off x="9533290" y="2920249"/>
              <a:ext cx="2267250" cy="523220"/>
              <a:chOff x="2079598" y="4270877"/>
              <a:chExt cx="2053645" cy="523220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2B89C2B2-7BA4-43B0-909C-EB340825A529}"/>
                  </a:ext>
                </a:extLst>
              </p:cNvPr>
              <p:cNvSpPr txBox="1"/>
              <p:nvPr/>
            </p:nvSpPr>
            <p:spPr>
              <a:xfrm>
                <a:off x="2098433" y="4501722"/>
                <a:ext cx="2024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572A3CD1-985F-4234-8ADB-DFC29629F0EB}"/>
                  </a:ext>
                </a:extLst>
              </p:cNvPr>
              <p:cNvSpPr txBox="1"/>
              <p:nvPr/>
            </p:nvSpPr>
            <p:spPr>
              <a:xfrm>
                <a:off x="2079598" y="4270877"/>
                <a:ext cx="20536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Oracle</a:t>
                </a:r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22C1589A-D3F4-42E1-899E-E5D0EF880C3E}"/>
              </a:ext>
            </a:extLst>
          </p:cNvPr>
          <p:cNvGrpSpPr/>
          <p:nvPr/>
        </p:nvGrpSpPr>
        <p:grpSpPr>
          <a:xfrm>
            <a:off x="9483581" y="4124808"/>
            <a:ext cx="3945330" cy="398724"/>
            <a:chOff x="2098433" y="4379997"/>
            <a:chExt cx="3573628" cy="39872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D86AA2F2-DA02-4BE3-9294-541A1AC3C48C}"/>
                </a:ext>
              </a:extLst>
            </p:cNvPr>
            <p:cNvSpPr txBox="1"/>
            <p:nvPr/>
          </p:nvSpPr>
          <p:spPr>
            <a:xfrm>
              <a:off x="2098433" y="4501722"/>
              <a:ext cx="20241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DAEC1B6-F70D-4CD7-BA60-BDCA9E471A03}"/>
                </a:ext>
              </a:extLst>
            </p:cNvPr>
            <p:cNvSpPr txBox="1"/>
            <p:nvPr/>
          </p:nvSpPr>
          <p:spPr>
            <a:xfrm>
              <a:off x="3618416" y="437999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758BDD06-FC91-4404-962F-D942C2DA2707}"/>
              </a:ext>
            </a:extLst>
          </p:cNvPr>
          <p:cNvGrpSpPr/>
          <p:nvPr/>
        </p:nvGrpSpPr>
        <p:grpSpPr>
          <a:xfrm>
            <a:off x="846293" y="5175249"/>
            <a:ext cx="2421224" cy="583194"/>
            <a:chOff x="2079598" y="4287457"/>
            <a:chExt cx="2710798" cy="49126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2F5A4399-CF6F-46F3-B151-F6EDD3AE5A93}"/>
                </a:ext>
              </a:extLst>
            </p:cNvPr>
            <p:cNvSpPr txBox="1"/>
            <p:nvPr/>
          </p:nvSpPr>
          <p:spPr>
            <a:xfrm>
              <a:off x="2098435" y="4501722"/>
              <a:ext cx="2671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2079598" y="4287457"/>
              <a:ext cx="2710798" cy="440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5370" y="2904873"/>
            <a:ext cx="3416233" cy="523220"/>
            <a:chOff x="455370" y="2904873"/>
            <a:chExt cx="3416233" cy="523220"/>
          </a:xfrm>
        </p:grpSpPr>
        <p:sp>
          <p:nvSpPr>
            <p:cNvPr id="29" name="Up Arrow 49">
              <a:extLst>
                <a:ext uri="{FF2B5EF4-FFF2-40B4-BE49-F238E27FC236}">
                  <a16:creationId xmlns:a16="http://schemas.microsoft.com/office/drawing/2014/main" xmlns="" id="{D79A6D7D-62A9-46DD-99B0-33C939D72987}"/>
                </a:ext>
              </a:extLst>
            </p:cNvPr>
            <p:cNvSpPr/>
            <p:nvPr/>
          </p:nvSpPr>
          <p:spPr>
            <a:xfrm rot="16800000">
              <a:off x="3258652" y="2813725"/>
              <a:ext cx="405522" cy="820380"/>
            </a:xfrm>
            <a:prstGeom prst="upArrow">
              <a:avLst/>
            </a:prstGeom>
            <a:solidFill>
              <a:srgbClr val="4D7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455370" y="2904873"/>
              <a:ext cx="2421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 &amp; CSS 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7551" y="4016849"/>
            <a:ext cx="3454052" cy="524255"/>
            <a:chOff x="417551" y="4016849"/>
            <a:chExt cx="3454052" cy="524255"/>
          </a:xfrm>
        </p:grpSpPr>
        <p:sp>
          <p:nvSpPr>
            <p:cNvPr id="31" name="Up Arrow 51">
              <a:extLst>
                <a:ext uri="{FF2B5EF4-FFF2-40B4-BE49-F238E27FC236}">
                  <a16:creationId xmlns:a16="http://schemas.microsoft.com/office/drawing/2014/main" xmlns="" id="{5506DA63-84ED-4AD4-AA5F-578DEB6D05BA}"/>
                </a:ext>
              </a:extLst>
            </p:cNvPr>
            <p:cNvSpPr/>
            <p:nvPr/>
          </p:nvSpPr>
          <p:spPr>
            <a:xfrm rot="4800000" flipV="1">
              <a:off x="3258652" y="3809420"/>
              <a:ext cx="405522" cy="820380"/>
            </a:xfrm>
            <a:prstGeom prst="upArrow">
              <a:avLst/>
            </a:prstGeom>
            <a:solidFill>
              <a:srgbClr val="4D7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417551" y="4017884"/>
              <a:ext cx="2421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JavaScript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41319" y="3982083"/>
            <a:ext cx="2282001" cy="523220"/>
            <a:chOff x="8141319" y="3982083"/>
            <a:chExt cx="2282001" cy="523220"/>
          </a:xfrm>
        </p:grpSpPr>
        <p:sp>
          <p:nvSpPr>
            <p:cNvPr id="36" name="Up Arrow 56">
              <a:extLst>
                <a:ext uri="{FF2B5EF4-FFF2-40B4-BE49-F238E27FC236}">
                  <a16:creationId xmlns:a16="http://schemas.microsoft.com/office/drawing/2014/main" xmlns="" id="{711BBFE4-D4F1-4352-8262-717210331245}"/>
                </a:ext>
              </a:extLst>
            </p:cNvPr>
            <p:cNvSpPr/>
            <p:nvPr/>
          </p:nvSpPr>
          <p:spPr>
            <a:xfrm rot="16800000" flipH="1" flipV="1">
              <a:off x="8433892" y="3724275"/>
              <a:ext cx="405522" cy="990667"/>
            </a:xfrm>
            <a:prstGeom prst="up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6C55F44A-AA9E-43DC-B3DD-C3F12A8A6358}"/>
                </a:ext>
              </a:extLst>
            </p:cNvPr>
            <p:cNvSpPr txBox="1"/>
            <p:nvPr/>
          </p:nvSpPr>
          <p:spPr>
            <a:xfrm>
              <a:off x="9234881" y="3982083"/>
              <a:ext cx="11884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PHP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94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C5DC220-4FC7-44B4-845D-46D106A2EECA}"/>
              </a:ext>
            </a:extLst>
          </p:cNvPr>
          <p:cNvGrpSpPr/>
          <p:nvPr/>
        </p:nvGrpSpPr>
        <p:grpSpPr>
          <a:xfrm>
            <a:off x="2440513" y="537866"/>
            <a:ext cx="7269162" cy="1166460"/>
            <a:chOff x="2440513" y="537866"/>
            <a:chExt cx="7269162" cy="116646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40513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MS PROJECT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694775" y="537866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821486" y="1139597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FDCE017-E840-4AA7-9068-EF5B97E7A3CC}"/>
              </a:ext>
            </a:extLst>
          </p:cNvPr>
          <p:cNvGrpSpPr/>
          <p:nvPr/>
        </p:nvGrpSpPr>
        <p:grpSpPr>
          <a:xfrm>
            <a:off x="215933" y="2809689"/>
            <a:ext cx="2389372" cy="1847959"/>
            <a:chOff x="215933" y="2809689"/>
            <a:chExt cx="2389372" cy="1847959"/>
          </a:xfrm>
        </p:grpSpPr>
        <p:sp>
          <p:nvSpPr>
            <p:cNvPr id="14" name="Rectangle 13" descr="List with solid fill">
              <a:extLst>
                <a:ext uri="{FF2B5EF4-FFF2-40B4-BE49-F238E27FC236}">
                  <a16:creationId xmlns:a16="http://schemas.microsoft.com/office/drawing/2014/main" xmlns="" id="{326A5D0C-2CEF-49BD-8D4F-47E56ECAB828}"/>
                </a:ext>
              </a:extLst>
            </p:cNvPr>
            <p:cNvSpPr/>
            <p:nvPr/>
          </p:nvSpPr>
          <p:spPr>
            <a:xfrm>
              <a:off x="812517" y="2809689"/>
              <a:ext cx="1057579" cy="901443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  <a:ln>
              <a:solidFill>
                <a:schemeClr val="tx1">
                  <a:lumMod val="95000"/>
                  <a:lumOff val="5000"/>
                  <a:alpha val="0"/>
                </a:schemeClr>
              </a:solidFill>
            </a:ln>
          </p:spPr>
          <p:style>
            <a:lnRef idx="3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DAE40A6A-22A7-4E7D-B043-8CE610477B7D}"/>
                </a:ext>
              </a:extLst>
            </p:cNvPr>
            <p:cNvSpPr/>
            <p:nvPr/>
          </p:nvSpPr>
          <p:spPr>
            <a:xfrm>
              <a:off x="215933" y="4195983"/>
              <a:ext cx="23893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Task Sheet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11B83C0-7972-49F5-9C40-50C020B20243}"/>
              </a:ext>
            </a:extLst>
          </p:cNvPr>
          <p:cNvGrpSpPr/>
          <p:nvPr/>
        </p:nvGrpSpPr>
        <p:grpSpPr>
          <a:xfrm>
            <a:off x="2669418" y="2681052"/>
            <a:ext cx="2361608" cy="2007373"/>
            <a:chOff x="2669418" y="2681052"/>
            <a:chExt cx="2361608" cy="2007373"/>
          </a:xfrm>
        </p:grpSpPr>
        <p:pic>
          <p:nvPicPr>
            <p:cNvPr id="17" name="Picture 4" descr="Gantt chart Microsoft Project Server Planning Logo, gantt, blue, angle,  text png | PNGWing">
              <a:extLst>
                <a:ext uri="{FF2B5EF4-FFF2-40B4-BE49-F238E27FC236}">
                  <a16:creationId xmlns:a16="http://schemas.microsoft.com/office/drawing/2014/main" xmlns="" id="{CF1857D7-5633-4513-84BA-1B45DC1E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959" y="2681052"/>
              <a:ext cx="1738259" cy="1086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A0F8B128-30D1-4F31-9AFA-BA7836E5A496}"/>
                </a:ext>
              </a:extLst>
            </p:cNvPr>
            <p:cNvSpPr/>
            <p:nvPr/>
          </p:nvSpPr>
          <p:spPr>
            <a:xfrm>
              <a:off x="2669418" y="4226760"/>
              <a:ext cx="23616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BE76E6A-10D9-4328-ABC0-FDF5786FA358}"/>
              </a:ext>
            </a:extLst>
          </p:cNvPr>
          <p:cNvGrpSpPr/>
          <p:nvPr/>
        </p:nvGrpSpPr>
        <p:grpSpPr>
          <a:xfrm>
            <a:off x="5076218" y="2716755"/>
            <a:ext cx="1800537" cy="2002447"/>
            <a:chOff x="5076218" y="2716755"/>
            <a:chExt cx="1800537" cy="2002447"/>
          </a:xfrm>
        </p:grpSpPr>
        <p:pic>
          <p:nvPicPr>
            <p:cNvPr id="19" name="Picture 8" descr="Timeline Line, PNG, 512x512px, Timeline, Black White M, Chart, History, Logo  Download Free">
              <a:extLst>
                <a:ext uri="{FF2B5EF4-FFF2-40B4-BE49-F238E27FC236}">
                  <a16:creationId xmlns:a16="http://schemas.microsoft.com/office/drawing/2014/main" xmlns="" id="{E9CC8F6E-C037-48A1-882C-D7A776099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218" y="2716755"/>
              <a:ext cx="1652550" cy="1031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1D51C929-91DA-4A29-A665-AB7909E96204}"/>
                </a:ext>
              </a:extLst>
            </p:cNvPr>
            <p:cNvSpPr/>
            <p:nvPr/>
          </p:nvSpPr>
          <p:spPr>
            <a:xfrm>
              <a:off x="5273432" y="4257537"/>
              <a:ext cx="1603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00000"/>
                </a:lnSpc>
                <a:defRPr cap="all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Timeline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B9054B7-BC08-4EA3-A271-92C1492941AC}"/>
              </a:ext>
            </a:extLst>
          </p:cNvPr>
          <p:cNvGrpSpPr/>
          <p:nvPr/>
        </p:nvGrpSpPr>
        <p:grpSpPr>
          <a:xfrm>
            <a:off x="7119744" y="2600415"/>
            <a:ext cx="1863010" cy="2102196"/>
            <a:chOff x="7119744" y="2600415"/>
            <a:chExt cx="1863010" cy="2102196"/>
          </a:xfrm>
        </p:grpSpPr>
        <p:pic>
          <p:nvPicPr>
            <p:cNvPr id="21" name="Picture 10" descr="Computer Icons Calendar date, event table, calendar, text png | PNGEgg">
              <a:extLst>
                <a:ext uri="{FF2B5EF4-FFF2-40B4-BE49-F238E27FC236}">
                  <a16:creationId xmlns:a16="http://schemas.microsoft.com/office/drawing/2014/main" xmlns="" id="{60F0D6FE-BA4E-4FBB-9E3B-6B07682B3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182" y="2600415"/>
              <a:ext cx="1254825" cy="123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8162170B-A169-4015-8B95-2087F64052A4}"/>
                </a:ext>
              </a:extLst>
            </p:cNvPr>
            <p:cNvSpPr/>
            <p:nvPr/>
          </p:nvSpPr>
          <p:spPr>
            <a:xfrm>
              <a:off x="7119744" y="4240946"/>
              <a:ext cx="18630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CALENDER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81545A1-9B10-404A-941E-81D79964C404}"/>
              </a:ext>
            </a:extLst>
          </p:cNvPr>
          <p:cNvGrpSpPr/>
          <p:nvPr/>
        </p:nvGrpSpPr>
        <p:grpSpPr>
          <a:xfrm>
            <a:off x="9058985" y="2592675"/>
            <a:ext cx="3041217" cy="2109935"/>
            <a:chOff x="9058985" y="2592675"/>
            <a:chExt cx="3041217" cy="2109935"/>
          </a:xfrm>
        </p:grpSpPr>
        <p:pic>
          <p:nvPicPr>
            <p:cNvPr id="23" name="Picture 16" descr="Resource Center Vector Icons free download in SVG, PNG Format">
              <a:extLst>
                <a:ext uri="{FF2B5EF4-FFF2-40B4-BE49-F238E27FC236}">
                  <a16:creationId xmlns:a16="http://schemas.microsoft.com/office/drawing/2014/main" xmlns="" id="{8803B26B-B639-4EB1-A6A6-BAE27C2E5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675" y="2592675"/>
              <a:ext cx="1419870" cy="1287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B6C9E4F3-B3E5-4463-836A-CCF0ADAFADED}"/>
                </a:ext>
              </a:extLst>
            </p:cNvPr>
            <p:cNvSpPr/>
            <p:nvPr/>
          </p:nvSpPr>
          <p:spPr>
            <a:xfrm>
              <a:off x="9058985" y="4240945"/>
              <a:ext cx="30412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RESOURCE 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7360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1A2B96FF-C9E3-4A8C-A2F5-E362E9F6F94C}"/>
              </a:ext>
            </a:extLst>
          </p:cNvPr>
          <p:cNvGrpSpPr/>
          <p:nvPr/>
        </p:nvGrpSpPr>
        <p:grpSpPr>
          <a:xfrm>
            <a:off x="2102643" y="464468"/>
            <a:ext cx="7986714" cy="1239858"/>
            <a:chOff x="2123549" y="464468"/>
            <a:chExt cx="7986714" cy="1239858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COMMUNICATION TOOL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15" name="Content Placeholder 33">
            <a:extLst>
              <a:ext uri="{FF2B5EF4-FFF2-40B4-BE49-F238E27FC236}">
                <a16:creationId xmlns="" xmlns:a16="http://schemas.microsoft.com/office/drawing/2014/main" id="{2884CD1F-A002-4517-8897-2DBD9DAA0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5735052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163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EXECUTION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:a16="http://schemas.microsoft.com/office/drawing/2014/main" xmlns="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:a16="http://schemas.microsoft.com/office/drawing/2014/main" xmlns="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:a16="http://schemas.microsoft.com/office/drawing/2014/main" xmlns="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:a16="http://schemas.microsoft.com/office/drawing/2014/main" xmlns="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:a16="http://schemas.microsoft.com/office/drawing/2014/main" xmlns="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:a16="http://schemas.microsoft.com/office/drawing/2014/main" xmlns="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:a16="http://schemas.microsoft.com/office/drawing/2014/main" xmlns="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:a16="http://schemas.microsoft.com/office/drawing/2014/main" xmlns="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:a16="http://schemas.microsoft.com/office/drawing/2014/main" xmlns="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:a16="http://schemas.microsoft.com/office/drawing/2014/main" xmlns="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:a16="http://schemas.microsoft.com/office/drawing/2014/main" xmlns="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:a16="http://schemas.microsoft.com/office/drawing/2014/main" xmlns="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:a16="http://schemas.microsoft.com/office/drawing/2014/main" xmlns="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:a16="http://schemas.microsoft.com/office/drawing/2014/main" xmlns="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:a16="http://schemas.microsoft.com/office/drawing/2014/main" xmlns="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:a16="http://schemas.microsoft.com/office/drawing/2014/main" xmlns="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:a16="http://schemas.microsoft.com/office/drawing/2014/main" xmlns="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:a16="http://schemas.microsoft.com/office/drawing/2014/main" xmlns="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:a16="http://schemas.microsoft.com/office/drawing/2014/main" xmlns="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:a16="http://schemas.microsoft.com/office/drawing/2014/main" xmlns="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:a16="http://schemas.microsoft.com/office/drawing/2014/main" xmlns="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3275E9AF-C90B-412B-BAAE-E47DCE5AC3A8}"/>
              </a:ext>
            </a:extLst>
          </p:cNvPr>
          <p:cNvSpPr txBox="1"/>
          <p:nvPr/>
        </p:nvSpPr>
        <p:spPr>
          <a:xfrm>
            <a:off x="1770505" y="3209614"/>
            <a:ext cx="583398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Database 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Case Diagram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Logo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Design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Wireframe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Requirement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Catalogue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 smtClean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Product </a:t>
            </a: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Development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06" name="Group 805">
            <a:extLst>
              <a:ext uri="{FF2B5EF4-FFF2-40B4-BE49-F238E27FC236}">
                <a16:creationId xmlns:a16="http://schemas.microsoft.com/office/drawing/2014/main" xmlns="" id="{88DB4B7D-30BE-4435-8AA7-DC8F5823272A}"/>
              </a:ext>
            </a:extLst>
          </p:cNvPr>
          <p:cNvGrpSpPr/>
          <p:nvPr/>
        </p:nvGrpSpPr>
        <p:grpSpPr>
          <a:xfrm>
            <a:off x="7311391" y="2843963"/>
            <a:ext cx="4925134" cy="4467306"/>
            <a:chOff x="927296" y="1800842"/>
            <a:chExt cx="3937462" cy="3571446"/>
          </a:xfrm>
        </p:grpSpPr>
        <p:grpSp>
          <p:nvGrpSpPr>
            <p:cNvPr id="807" name="Graphic 4">
              <a:extLst>
                <a:ext uri="{FF2B5EF4-FFF2-40B4-BE49-F238E27FC236}">
                  <a16:creationId xmlns:a16="http://schemas.microsoft.com/office/drawing/2014/main" xmlns="" id="{F723DE15-404B-4B57-A325-2BC99C9F2C0B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1330" name="Graphic 4">
                <a:extLst>
                  <a:ext uri="{FF2B5EF4-FFF2-40B4-BE49-F238E27FC236}">
                    <a16:creationId xmlns:a16="http://schemas.microsoft.com/office/drawing/2014/main" xmlns="" id="{56ABFB27-0452-4E72-AC38-F0B24BB263B0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xmlns="" id="{5301F0B0-F7FF-48B3-A928-E99F98524F34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:a16="http://schemas.microsoft.com/office/drawing/2014/main" xmlns="" id="{094A1691-B35C-4C90-B07A-4402D547E67B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1" name="Graphic 4">
                <a:extLst>
                  <a:ext uri="{FF2B5EF4-FFF2-40B4-BE49-F238E27FC236}">
                    <a16:creationId xmlns:a16="http://schemas.microsoft.com/office/drawing/2014/main" xmlns="" id="{2FE33099-F322-43ED-A375-47F53BAF832A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xmlns="" id="{98E8B0DD-884D-4655-873E-BB83AC971620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xmlns="" id="{4674FA2A-F57E-46BA-A30F-0A6DE52B26F7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xmlns="" id="{446A7F33-A252-498B-9867-647B3D137C8F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2" name="Graphic 4">
                <a:extLst>
                  <a:ext uri="{FF2B5EF4-FFF2-40B4-BE49-F238E27FC236}">
                    <a16:creationId xmlns:a16="http://schemas.microsoft.com/office/drawing/2014/main" xmlns="" id="{1C48A82C-2DE5-4014-8AF0-B837B2AC2050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xmlns="" id="{903A9646-5A70-4CF8-B482-5C5285737B94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xmlns="" id="{44686C3A-EEF6-46C1-ADE4-0F079B2BECD9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xmlns="" id="{BB3A8498-0567-44A3-AD5C-628C6E85BD50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8" name="Graphic 4">
              <a:extLst>
                <a:ext uri="{FF2B5EF4-FFF2-40B4-BE49-F238E27FC236}">
                  <a16:creationId xmlns:a16="http://schemas.microsoft.com/office/drawing/2014/main" xmlns="" id="{ACC64443-6ED1-47B0-9CF5-394605BE5314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1319" name="Graphic 4">
                <a:extLst>
                  <a:ext uri="{FF2B5EF4-FFF2-40B4-BE49-F238E27FC236}">
                    <a16:creationId xmlns:a16="http://schemas.microsoft.com/office/drawing/2014/main" xmlns="" id="{BB6B89F7-BBD4-4CB4-9420-E27076AFFAD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xmlns="" id="{1B4C4BAA-23A7-42A6-B4CB-271CF03B2C36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xmlns="" id="{A10C4099-884A-4EAF-9282-268BE773A3B6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0" name="Graphic 4">
                <a:extLst>
                  <a:ext uri="{FF2B5EF4-FFF2-40B4-BE49-F238E27FC236}">
                    <a16:creationId xmlns:a16="http://schemas.microsoft.com/office/drawing/2014/main" xmlns="" id="{DC379935-921D-41F9-9081-CE1505416BCD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xmlns="" id="{A341F17A-8F65-46F0-978E-0C1D12370A4B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xmlns="" id="{11327C17-40BF-433B-A870-B420BCBEA4AA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xmlns="" id="{60821443-8826-411A-B48D-7A159E61A561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1" name="Graphic 4">
                <a:extLst>
                  <a:ext uri="{FF2B5EF4-FFF2-40B4-BE49-F238E27FC236}">
                    <a16:creationId xmlns:a16="http://schemas.microsoft.com/office/drawing/2014/main" xmlns="" id="{37EE3F99-9D54-42E0-B8E3-74584EC442DD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xmlns="" id="{70932B0C-A074-4D98-9F20-766F778A7743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xmlns="" id="{4ABA5E39-1A52-4110-AC02-4A2C3DB17004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22" name="Freeform: Shape 1321">
                <a:extLst>
                  <a:ext uri="{FF2B5EF4-FFF2-40B4-BE49-F238E27FC236}">
                    <a16:creationId xmlns:a16="http://schemas.microsoft.com/office/drawing/2014/main" xmlns="" id="{A4D83FA8-F2DB-4527-9F87-D18CF99BC358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9" name="Graphic 4">
              <a:extLst>
                <a:ext uri="{FF2B5EF4-FFF2-40B4-BE49-F238E27FC236}">
                  <a16:creationId xmlns:a16="http://schemas.microsoft.com/office/drawing/2014/main" xmlns="" id="{84880E7B-B683-4464-BF54-F733F51A4F99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1313" name="Freeform: Shape 1312">
                <a:extLst>
                  <a:ext uri="{FF2B5EF4-FFF2-40B4-BE49-F238E27FC236}">
                    <a16:creationId xmlns:a16="http://schemas.microsoft.com/office/drawing/2014/main" xmlns="" id="{9FB5ACEC-2B10-4633-82B6-C689F7891D2D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:a16="http://schemas.microsoft.com/office/drawing/2014/main" xmlns="" id="{A516D938-8092-4B95-8977-F957199AECFC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:a16="http://schemas.microsoft.com/office/drawing/2014/main" xmlns="" id="{2660D7C4-BC8F-4B5F-B0BC-ABA36CB22A06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:a16="http://schemas.microsoft.com/office/drawing/2014/main" xmlns="" id="{818048BE-A94E-4251-BDC5-E679848B380F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:a16="http://schemas.microsoft.com/office/drawing/2014/main" xmlns="" id="{AAF515E9-4838-4FA1-93EE-DA0C69A41DA4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:a16="http://schemas.microsoft.com/office/drawing/2014/main" xmlns="" id="{4356C53E-F53C-42D9-B9E9-D552B56A0D13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0" name="Graphic 4">
              <a:extLst>
                <a:ext uri="{FF2B5EF4-FFF2-40B4-BE49-F238E27FC236}">
                  <a16:creationId xmlns:a16="http://schemas.microsoft.com/office/drawing/2014/main" xmlns="" id="{58F8A944-FF2C-48AC-9C2F-1430B983CC7F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1307" name="Freeform: Shape 1306">
                <a:extLst>
                  <a:ext uri="{FF2B5EF4-FFF2-40B4-BE49-F238E27FC236}">
                    <a16:creationId xmlns:a16="http://schemas.microsoft.com/office/drawing/2014/main" xmlns="" id="{7C1C7459-E322-4A6E-B44A-700EC6616BFF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xmlns="" id="{88E5994F-9425-4922-876C-DE9C493FC750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:a16="http://schemas.microsoft.com/office/drawing/2014/main" xmlns="" id="{798CFCC4-ECA0-4D5B-A018-B53F36EE5735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:a16="http://schemas.microsoft.com/office/drawing/2014/main" xmlns="" id="{4E18FAEC-6ADD-42AE-A023-017DD812FA46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:a16="http://schemas.microsoft.com/office/drawing/2014/main" xmlns="" id="{FCE64A57-B3CE-40B0-9D24-E9E4CE8E1C3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:a16="http://schemas.microsoft.com/office/drawing/2014/main" xmlns="" id="{CA2B6E8F-EC53-4E11-8417-07BD00352B20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1" name="Graphic 4">
              <a:extLst>
                <a:ext uri="{FF2B5EF4-FFF2-40B4-BE49-F238E27FC236}">
                  <a16:creationId xmlns:a16="http://schemas.microsoft.com/office/drawing/2014/main" xmlns="" id="{A4CDFC9A-107C-4504-9196-16E0E6D53A19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1293" name="Graphic 4">
                <a:extLst>
                  <a:ext uri="{FF2B5EF4-FFF2-40B4-BE49-F238E27FC236}">
                    <a16:creationId xmlns:a16="http://schemas.microsoft.com/office/drawing/2014/main" xmlns="" id="{0946CF67-268E-42B6-8CA5-5DC567E349E1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xmlns="" id="{A0A45570-AE44-4076-9B46-3D9747D57351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xmlns="" id="{9E43E919-5602-4530-8C21-B5553282418F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94" name="Freeform: Shape 1293">
                <a:extLst>
                  <a:ext uri="{FF2B5EF4-FFF2-40B4-BE49-F238E27FC236}">
                    <a16:creationId xmlns:a16="http://schemas.microsoft.com/office/drawing/2014/main" xmlns="" id="{4DC66DFF-518C-4143-A8FE-C79C76F20DA1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:a16="http://schemas.microsoft.com/office/drawing/2014/main" xmlns="" id="{372816BC-92DD-47DB-8BD1-B08D5BF0B337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6" name="Graphic 4">
                <a:extLst>
                  <a:ext uri="{FF2B5EF4-FFF2-40B4-BE49-F238E27FC236}">
                    <a16:creationId xmlns:a16="http://schemas.microsoft.com/office/drawing/2014/main" xmlns="" id="{D0BBFB5F-850B-4DE8-94C1-F9B451FEE4A1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xmlns="" id="{313388CC-C220-4084-A638-6B0BBFBE3FC4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xmlns="" id="{FA94ABD6-B803-4517-965C-3DF924053FF0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4">
                <a:extLst>
                  <a:ext uri="{FF2B5EF4-FFF2-40B4-BE49-F238E27FC236}">
                    <a16:creationId xmlns:a16="http://schemas.microsoft.com/office/drawing/2014/main" xmlns="" id="{BEFBEA03-06EF-4DBA-A057-9DB1486DCCF9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xmlns="" id="{ED77F1BB-530D-4CAB-8F32-8ACE17F8D948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xmlns="" id="{A9469B99-C95A-4DCB-8681-40B8ADE41D66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4">
                <a:extLst>
                  <a:ext uri="{FF2B5EF4-FFF2-40B4-BE49-F238E27FC236}">
                    <a16:creationId xmlns:a16="http://schemas.microsoft.com/office/drawing/2014/main" xmlns="" id="{7AB1D37E-AF2F-4FF4-B22E-8950CAD91CF2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1299" name="Freeform: Shape 1298">
                  <a:extLst>
                    <a:ext uri="{FF2B5EF4-FFF2-40B4-BE49-F238E27FC236}">
                      <a16:creationId xmlns:a16="http://schemas.microsoft.com/office/drawing/2014/main" xmlns="" id="{F2F10369-3FA2-4EA4-A879-20189B71E5A5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xmlns="" id="{16DBB89D-3E12-4EC9-BBEC-B7E612FF9821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2" name="Graphic 4">
              <a:extLst>
                <a:ext uri="{FF2B5EF4-FFF2-40B4-BE49-F238E27FC236}">
                  <a16:creationId xmlns:a16="http://schemas.microsoft.com/office/drawing/2014/main" xmlns="" id="{2155EE5E-FB70-4B16-92F7-9C0BD0AC53BB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1279" name="Graphic 4">
                <a:extLst>
                  <a:ext uri="{FF2B5EF4-FFF2-40B4-BE49-F238E27FC236}">
                    <a16:creationId xmlns:a16="http://schemas.microsoft.com/office/drawing/2014/main" xmlns="" id="{31909A61-CFFE-4611-B3C4-B1C78A6A39AC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xmlns="" id="{599E3756-B3E5-424F-A40F-5860A7DF9300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:a16="http://schemas.microsoft.com/office/drawing/2014/main" xmlns="" id="{2A7D8609-92F5-4339-8793-CF5C5D2709DE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80" name="Freeform: Shape 1279">
                <a:extLst>
                  <a:ext uri="{FF2B5EF4-FFF2-40B4-BE49-F238E27FC236}">
                    <a16:creationId xmlns:a16="http://schemas.microsoft.com/office/drawing/2014/main" xmlns="" id="{940FA5C2-EACF-4F93-BD55-75DA1822DAE8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:a16="http://schemas.microsoft.com/office/drawing/2014/main" xmlns="" id="{2B06AEC6-ED70-40F2-97F8-358CAEE12FF2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2" name="Graphic 4">
                <a:extLst>
                  <a:ext uri="{FF2B5EF4-FFF2-40B4-BE49-F238E27FC236}">
                    <a16:creationId xmlns:a16="http://schemas.microsoft.com/office/drawing/2014/main" xmlns="" id="{2971E9BA-E9B1-4CFD-B919-7DDE93CDF272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xmlns="" id="{78CDC44D-B464-4823-AE34-5A79384F8EF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xmlns="" id="{63050CC5-5820-4B35-9B49-3425E711E124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4">
                <a:extLst>
                  <a:ext uri="{FF2B5EF4-FFF2-40B4-BE49-F238E27FC236}">
                    <a16:creationId xmlns:a16="http://schemas.microsoft.com/office/drawing/2014/main" xmlns="" id="{7000FD92-1AB0-476F-AE87-D92952A0F90A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xmlns="" id="{FCDEC257-803A-4A08-821D-9EC75A453629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xmlns="" id="{EAA46792-5C47-4AA5-92F8-EF3957E469AD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4">
                <a:extLst>
                  <a:ext uri="{FF2B5EF4-FFF2-40B4-BE49-F238E27FC236}">
                    <a16:creationId xmlns:a16="http://schemas.microsoft.com/office/drawing/2014/main" xmlns="" id="{D5B418A6-AE03-4BB6-BC85-5DFFBA00D1B7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xmlns="" id="{163F8439-F510-4071-8349-BC69CF8004FB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xmlns="" id="{93C165C7-40CA-421C-B2A5-CB5704087FDD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3" name="Graphic 4">
              <a:extLst>
                <a:ext uri="{FF2B5EF4-FFF2-40B4-BE49-F238E27FC236}">
                  <a16:creationId xmlns:a16="http://schemas.microsoft.com/office/drawing/2014/main" xmlns="" id="{879CA65B-664F-48DF-86DC-C1F0FD87140C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1226" name="Graphic 4">
                <a:extLst>
                  <a:ext uri="{FF2B5EF4-FFF2-40B4-BE49-F238E27FC236}">
                    <a16:creationId xmlns:a16="http://schemas.microsoft.com/office/drawing/2014/main" xmlns="" id="{C37A3497-1F70-454F-80D1-DBF0F9B1FA6D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:a16="http://schemas.microsoft.com/office/drawing/2014/main" xmlns="" id="{6BBA91F8-65E0-4E1A-A71D-4083E0D1FB66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:a16="http://schemas.microsoft.com/office/drawing/2014/main" xmlns="" id="{D608EC46-921A-4213-83F3-AB2F3D77E5C7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:a16="http://schemas.microsoft.com/office/drawing/2014/main" xmlns="" id="{2F597921-A58C-4F46-A905-0CB5FA95B8D0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:a16="http://schemas.microsoft.com/office/drawing/2014/main" xmlns="" id="{4F42E1B1-8E60-42F7-96B9-41AE7E4A6277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:a16="http://schemas.microsoft.com/office/drawing/2014/main" xmlns="" id="{D12889F1-22F0-4E7B-BA52-B2BDD2D26A8F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xmlns="" id="{9D836BE6-58CF-417F-8B41-2E886B9FCCE7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xmlns="" id="{CDFA95BB-9408-4C5C-82F9-D848BEADBD8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xmlns="" id="{6B37FC97-DDBD-4FFF-90C9-02756653ABD4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7" name="Graphic 4">
                <a:extLst>
                  <a:ext uri="{FF2B5EF4-FFF2-40B4-BE49-F238E27FC236}">
                    <a16:creationId xmlns:a16="http://schemas.microsoft.com/office/drawing/2014/main" xmlns="" id="{0AB98C22-37CF-453B-A1F8-88C652908871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xmlns="" id="{644A0AEE-EF06-4F4C-96EB-BBA6F2582B18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xmlns="" id="{9023302B-7313-492B-90C0-684621DC1BB8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xmlns="" id="{168C9CDF-3881-48DE-8803-748AF8629626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xmlns="" id="{C2D36E8C-D126-40B1-90EC-CED193E30DC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xmlns="" id="{5EFD750B-AC16-493C-8CED-6C7E128847F4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xmlns="" id="{1EDCCA03-C99D-46B1-946D-C900C797D417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xmlns="" id="{96B4F042-E255-4288-BE4C-5568427577D0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xmlns="" id="{E127759C-3CB1-4D1D-8C86-0FC021CF7C78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8" name="Graphic 4">
                <a:extLst>
                  <a:ext uri="{FF2B5EF4-FFF2-40B4-BE49-F238E27FC236}">
                    <a16:creationId xmlns:a16="http://schemas.microsoft.com/office/drawing/2014/main" xmlns="" id="{0A720FCE-D9A5-40FD-A936-1CCBF3156C3E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xmlns="" id="{4BF3F96D-3F1C-4397-8F5B-5242DFEAC765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xmlns="" id="{F17BD244-0AA0-47F9-9558-8BC57E7F366F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xmlns="" id="{0FBCD7E2-8950-4077-BCCA-31890C3F4C6C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xmlns="" id="{6E392935-1B20-4CE0-976D-AAE3E95D521F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xmlns="" id="{54D88745-4521-406A-A252-152FED4E48D1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xmlns="" id="{1FDC722E-65D7-4085-A2FE-A1DA635E82EF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xmlns="" id="{77B9546B-4CD1-41F6-9367-606F2D587B95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xmlns="" id="{5FD66CE0-920F-4309-A471-D78DACB73E01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9" name="Graphic 4">
                <a:extLst>
                  <a:ext uri="{FF2B5EF4-FFF2-40B4-BE49-F238E27FC236}">
                    <a16:creationId xmlns:a16="http://schemas.microsoft.com/office/drawing/2014/main" xmlns="" id="{5912A3BC-A96E-4FF4-A178-A4291FAFA334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xmlns="" id="{CB1D88D9-79D6-4A1D-B707-F407D3C4695A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xmlns="" id="{7A422DFB-C043-4BDF-8F9A-0D0DE6CD71A0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32" name="Graphic 4">
                  <a:extLst>
                    <a:ext uri="{FF2B5EF4-FFF2-40B4-BE49-F238E27FC236}">
                      <a16:creationId xmlns:a16="http://schemas.microsoft.com/office/drawing/2014/main" xmlns="" id="{78C87A80-3E63-4A47-A7A3-1596E74BDC14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1233" name="Freeform: Shape 1232">
                    <a:extLst>
                      <a:ext uri="{FF2B5EF4-FFF2-40B4-BE49-F238E27FC236}">
                        <a16:creationId xmlns:a16="http://schemas.microsoft.com/office/drawing/2014/main" xmlns="" id="{5E0DF8D2-1647-44DC-B793-C3BBCF3BA749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:a16="http://schemas.microsoft.com/office/drawing/2014/main" xmlns="" id="{70B87387-84EA-4FBA-B0B4-A033BB852680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:a16="http://schemas.microsoft.com/office/drawing/2014/main" xmlns="" id="{EFCFE3A4-F0A3-43AB-86DD-18BE268151F8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:a16="http://schemas.microsoft.com/office/drawing/2014/main" xmlns="" id="{62A78916-CF15-4BAE-BFA3-FD686DA8D3C8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:a16="http://schemas.microsoft.com/office/drawing/2014/main" xmlns="" id="{4D974962-4D7C-4308-8E0B-D395AB62AC28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:a16="http://schemas.microsoft.com/office/drawing/2014/main" xmlns="" id="{CF06C234-5A20-4913-BE7B-0524C11CE99D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239" name="Graphic 4">
                    <a:extLst>
                      <a:ext uri="{FF2B5EF4-FFF2-40B4-BE49-F238E27FC236}">
                        <a16:creationId xmlns:a16="http://schemas.microsoft.com/office/drawing/2014/main" xmlns="" id="{DB813DAC-182F-47F1-A9AB-BC341BE47204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1253" name="Freeform: Shape 1252">
                      <a:extLst>
                        <a:ext uri="{FF2B5EF4-FFF2-40B4-BE49-F238E27FC236}">
                          <a16:creationId xmlns:a16="http://schemas.microsoft.com/office/drawing/2014/main" xmlns="" id="{0C7EA91C-32F7-4698-A1CA-C8DC6C3EC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4" name="Freeform: Shape 1253">
                      <a:extLst>
                        <a:ext uri="{FF2B5EF4-FFF2-40B4-BE49-F238E27FC236}">
                          <a16:creationId xmlns:a16="http://schemas.microsoft.com/office/drawing/2014/main" xmlns="" id="{1F221E42-AEA1-40FC-8EF5-7A0B5EA2A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0" name="Graphic 4">
                    <a:extLst>
                      <a:ext uri="{FF2B5EF4-FFF2-40B4-BE49-F238E27FC236}">
                        <a16:creationId xmlns:a16="http://schemas.microsoft.com/office/drawing/2014/main" xmlns="" id="{C9CCE4E2-D851-46AF-81CE-D7B37904D1CA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1251" name="Freeform: Shape 1250">
                      <a:extLst>
                        <a:ext uri="{FF2B5EF4-FFF2-40B4-BE49-F238E27FC236}">
                          <a16:creationId xmlns:a16="http://schemas.microsoft.com/office/drawing/2014/main" xmlns="" id="{CEB2C054-4CBA-4314-A1E3-D41ED4EA8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2" name="Freeform: Shape 1251">
                      <a:extLst>
                        <a:ext uri="{FF2B5EF4-FFF2-40B4-BE49-F238E27FC236}">
                          <a16:creationId xmlns:a16="http://schemas.microsoft.com/office/drawing/2014/main" xmlns="" id="{2F46337A-5ACC-42AB-A488-72FA3E86A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1" name="Graphic 4">
                    <a:extLst>
                      <a:ext uri="{FF2B5EF4-FFF2-40B4-BE49-F238E27FC236}">
                        <a16:creationId xmlns:a16="http://schemas.microsoft.com/office/drawing/2014/main" xmlns="" id="{C2713248-4FA5-4A91-861C-B61D8AEB029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1249" name="Freeform: Shape 1248">
                      <a:extLst>
                        <a:ext uri="{FF2B5EF4-FFF2-40B4-BE49-F238E27FC236}">
                          <a16:creationId xmlns:a16="http://schemas.microsoft.com/office/drawing/2014/main" xmlns="" id="{926F8BC4-2D03-4C75-B9E9-9B45BD1FE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0" name="Freeform: Shape 1249">
                      <a:extLst>
                        <a:ext uri="{FF2B5EF4-FFF2-40B4-BE49-F238E27FC236}">
                          <a16:creationId xmlns:a16="http://schemas.microsoft.com/office/drawing/2014/main" xmlns="" id="{BF0B93E1-D2EA-4E97-B748-006BC89FA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2" name="Graphic 4">
                    <a:extLst>
                      <a:ext uri="{FF2B5EF4-FFF2-40B4-BE49-F238E27FC236}">
                        <a16:creationId xmlns:a16="http://schemas.microsoft.com/office/drawing/2014/main" xmlns="" id="{B1D3C3DA-C85A-418C-8927-7C67114FEAC2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1247" name="Freeform: Shape 1246">
                      <a:extLst>
                        <a:ext uri="{FF2B5EF4-FFF2-40B4-BE49-F238E27FC236}">
                          <a16:creationId xmlns:a16="http://schemas.microsoft.com/office/drawing/2014/main" xmlns="" id="{448F6FFF-1DCC-4119-8BBC-B0C1FB39E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8" name="Freeform: Shape 1247">
                      <a:extLst>
                        <a:ext uri="{FF2B5EF4-FFF2-40B4-BE49-F238E27FC236}">
                          <a16:creationId xmlns:a16="http://schemas.microsoft.com/office/drawing/2014/main" xmlns="" id="{65540E45-7BCE-41CB-B86B-26E3A8166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3" name="Graphic 4">
                    <a:extLst>
                      <a:ext uri="{FF2B5EF4-FFF2-40B4-BE49-F238E27FC236}">
                        <a16:creationId xmlns:a16="http://schemas.microsoft.com/office/drawing/2014/main" xmlns="" id="{E6A48D2E-AA69-492A-9115-055DD060B57B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1245" name="Freeform: Shape 1244">
                      <a:extLst>
                        <a:ext uri="{FF2B5EF4-FFF2-40B4-BE49-F238E27FC236}">
                          <a16:creationId xmlns:a16="http://schemas.microsoft.com/office/drawing/2014/main" xmlns="" id="{FCAF49C4-72BB-4CF9-A380-A43425F90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6" name="Freeform: Shape 1245">
                      <a:extLst>
                        <a:ext uri="{FF2B5EF4-FFF2-40B4-BE49-F238E27FC236}">
                          <a16:creationId xmlns:a16="http://schemas.microsoft.com/office/drawing/2014/main" xmlns="" id="{B48A48E6-CF92-41CA-9798-DE8C4FF68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244" name="Freeform: Shape 1243">
                    <a:extLst>
                      <a:ext uri="{FF2B5EF4-FFF2-40B4-BE49-F238E27FC236}">
                        <a16:creationId xmlns:a16="http://schemas.microsoft.com/office/drawing/2014/main" xmlns="" id="{23764F31-F23E-4EBE-9F9C-5F9B3D9A6362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4" name="Graphic 4">
              <a:extLst>
                <a:ext uri="{FF2B5EF4-FFF2-40B4-BE49-F238E27FC236}">
                  <a16:creationId xmlns:a16="http://schemas.microsoft.com/office/drawing/2014/main" xmlns="" id="{89EFA958-E5AB-44E1-87B5-0829499D8C00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1173" name="Graphic 4">
                <a:extLst>
                  <a:ext uri="{FF2B5EF4-FFF2-40B4-BE49-F238E27FC236}">
                    <a16:creationId xmlns:a16="http://schemas.microsoft.com/office/drawing/2014/main" xmlns="" id="{FB672F28-9D72-4E97-82DA-C830A2AC4994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xmlns="" id="{744961F2-11CF-4676-985D-B9C9DEE7C2D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xmlns="" id="{6F797BA9-5433-47B8-A974-9951D7227CB6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xmlns="" id="{951B5FE8-A3C3-4767-B98A-856C531BFC89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xmlns="" id="{7AC6C394-5907-4958-B09C-47996DED56A0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xmlns="" id="{FA4BDE85-4664-47D4-BEAD-6303F63D1AED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xmlns="" id="{DBAA12C4-86B5-414C-8920-071820112051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xmlns="" id="{2C32139D-BF86-4731-8A13-B57F3B608649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xmlns="" id="{713E2B63-67F3-427D-AD3E-479685EDD5D9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4" name="Graphic 4">
                <a:extLst>
                  <a:ext uri="{FF2B5EF4-FFF2-40B4-BE49-F238E27FC236}">
                    <a16:creationId xmlns:a16="http://schemas.microsoft.com/office/drawing/2014/main" xmlns="" id="{B681FDE7-170C-42DE-AEFA-D80E98F03A00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xmlns="" id="{837C8866-7A86-4AFE-A516-1A3EE8D0A158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xmlns="" id="{3CF0DD37-CD50-438A-94F8-D04CB375C6DD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xmlns="" id="{9A7D49FF-C690-429C-BC46-0CBA281EFD5E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xmlns="" id="{B77227C3-B7C4-4C0B-A3F1-F9C9FBA9BB6D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xmlns="" id="{E7C0A7EA-3A99-457F-8012-1EC3049BB541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xmlns="" id="{8449D68C-EEDE-4132-B160-54EA1B574BFE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xmlns="" id="{37280770-51FE-4CA0-9C9C-22886CBA7D5C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xmlns="" id="{B85762AF-BBA2-4EA1-8668-D3337CA07A0E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5" name="Graphic 4">
                <a:extLst>
                  <a:ext uri="{FF2B5EF4-FFF2-40B4-BE49-F238E27FC236}">
                    <a16:creationId xmlns:a16="http://schemas.microsoft.com/office/drawing/2014/main" xmlns="" id="{C73B26BF-6FC2-4A0B-A990-6E635A37490E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xmlns="" id="{F332A57B-A405-430A-A829-E36A2054CFFA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xmlns="" id="{CED02FB1-FB0A-4146-ACAF-C6240CB8BDC7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xmlns="" id="{2C8C7E7F-C371-4736-B1A3-9A7CEC61FE63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xmlns="" id="{D420C7E7-D4C6-45FD-B40F-4C49C8FBD225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xmlns="" id="{344130E1-C8E2-47E6-A34B-CA3A0FB24DDD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xmlns="" id="{A0A2A37F-7418-44D8-B32F-5A1C495A0349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xmlns="" id="{C5045FCB-1ADB-4C92-89E5-B537BF0CFD12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xmlns="" id="{2E3E844F-4E78-4B94-B7CF-1C2C986E7AA6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6" name="Graphic 4">
                <a:extLst>
                  <a:ext uri="{FF2B5EF4-FFF2-40B4-BE49-F238E27FC236}">
                    <a16:creationId xmlns:a16="http://schemas.microsoft.com/office/drawing/2014/main" xmlns="" id="{6CD14E41-A9A9-4ACF-9F4F-FA04A8D89980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xmlns="" id="{14B5E2DA-7FBF-46D2-8408-051E03028831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xmlns="" id="{C6DF6DC0-B971-40F5-82A6-B2CC77E2FC76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79" name="Graphic 4">
                  <a:extLst>
                    <a:ext uri="{FF2B5EF4-FFF2-40B4-BE49-F238E27FC236}">
                      <a16:creationId xmlns:a16="http://schemas.microsoft.com/office/drawing/2014/main" xmlns="" id="{9C0EC1C2-10B7-48D8-9E6F-1752B3CA089D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1180" name="Freeform: Shape 1179">
                    <a:extLst>
                      <a:ext uri="{FF2B5EF4-FFF2-40B4-BE49-F238E27FC236}">
                        <a16:creationId xmlns:a16="http://schemas.microsoft.com/office/drawing/2014/main" xmlns="" id="{C765276D-93AC-40C5-80CA-7CDC5947C162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:a16="http://schemas.microsoft.com/office/drawing/2014/main" xmlns="" id="{872252AC-5A45-4125-A4B0-B0AA432FBA69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:a16="http://schemas.microsoft.com/office/drawing/2014/main" xmlns="" id="{4FFEA7AD-5092-48C7-BE85-98637601011B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:a16="http://schemas.microsoft.com/office/drawing/2014/main" xmlns="" id="{CCCE38A8-C141-45AB-89B2-C4FDB547B4DE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:a16="http://schemas.microsoft.com/office/drawing/2014/main" xmlns="" id="{D99C9572-70A5-4F61-A78A-8A4D77E117AC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:a16="http://schemas.microsoft.com/office/drawing/2014/main" xmlns="" id="{4B0DD48C-C8D5-4E9B-B98A-55DAA656C886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186" name="Graphic 4">
                    <a:extLst>
                      <a:ext uri="{FF2B5EF4-FFF2-40B4-BE49-F238E27FC236}">
                        <a16:creationId xmlns:a16="http://schemas.microsoft.com/office/drawing/2014/main" xmlns="" id="{1A006E90-CA72-49AE-934D-4217046CD37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1200" name="Freeform: Shape 1199">
                      <a:extLst>
                        <a:ext uri="{FF2B5EF4-FFF2-40B4-BE49-F238E27FC236}">
                          <a16:creationId xmlns:a16="http://schemas.microsoft.com/office/drawing/2014/main" xmlns="" id="{C2DC209C-680E-46BB-AE5D-DBBC42D2C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:a16="http://schemas.microsoft.com/office/drawing/2014/main" xmlns="" id="{F51D26E7-E021-4281-B455-004371FCF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7" name="Graphic 4">
                    <a:extLst>
                      <a:ext uri="{FF2B5EF4-FFF2-40B4-BE49-F238E27FC236}">
                        <a16:creationId xmlns:a16="http://schemas.microsoft.com/office/drawing/2014/main" xmlns="" id="{F74D94B4-7BC3-4738-BD7F-4A6DEF1F7C36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1198" name="Freeform: Shape 1197">
                      <a:extLst>
                        <a:ext uri="{FF2B5EF4-FFF2-40B4-BE49-F238E27FC236}">
                          <a16:creationId xmlns:a16="http://schemas.microsoft.com/office/drawing/2014/main" xmlns="" id="{5CFCE484-AAFE-4DB8-9C81-920DA118A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9" name="Freeform: Shape 1198">
                      <a:extLst>
                        <a:ext uri="{FF2B5EF4-FFF2-40B4-BE49-F238E27FC236}">
                          <a16:creationId xmlns:a16="http://schemas.microsoft.com/office/drawing/2014/main" xmlns="" id="{06348842-6C2C-4847-B336-A59F634DD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8" name="Graphic 4">
                    <a:extLst>
                      <a:ext uri="{FF2B5EF4-FFF2-40B4-BE49-F238E27FC236}">
                        <a16:creationId xmlns:a16="http://schemas.microsoft.com/office/drawing/2014/main" xmlns="" id="{D7D0230D-35DB-4B02-AA8E-540D30C90CC0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1196" name="Freeform: Shape 1195">
                      <a:extLst>
                        <a:ext uri="{FF2B5EF4-FFF2-40B4-BE49-F238E27FC236}">
                          <a16:creationId xmlns:a16="http://schemas.microsoft.com/office/drawing/2014/main" xmlns="" id="{54C7D49E-E6D4-4474-9BD4-170EDB7A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:a16="http://schemas.microsoft.com/office/drawing/2014/main" xmlns="" id="{00B73387-3BDC-4EC3-9F7D-1C5D85A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9" name="Graphic 4">
                    <a:extLst>
                      <a:ext uri="{FF2B5EF4-FFF2-40B4-BE49-F238E27FC236}">
                        <a16:creationId xmlns:a16="http://schemas.microsoft.com/office/drawing/2014/main" xmlns="" id="{6A3EDB07-0D41-4221-B864-0516B406D55E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1194" name="Freeform: Shape 1193">
                      <a:extLst>
                        <a:ext uri="{FF2B5EF4-FFF2-40B4-BE49-F238E27FC236}">
                          <a16:creationId xmlns:a16="http://schemas.microsoft.com/office/drawing/2014/main" xmlns="" id="{A7CCDFBF-C0C9-43CB-90EA-A5ABB6BE2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:a16="http://schemas.microsoft.com/office/drawing/2014/main" xmlns="" id="{AFD3C903-63FD-4C5B-BD14-726116D4E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90" name="Graphic 4">
                    <a:extLst>
                      <a:ext uri="{FF2B5EF4-FFF2-40B4-BE49-F238E27FC236}">
                        <a16:creationId xmlns:a16="http://schemas.microsoft.com/office/drawing/2014/main" xmlns="" id="{71FFBF4D-9F81-45E6-91C1-505BFE5A4864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1192" name="Freeform: Shape 1191">
                      <a:extLst>
                        <a:ext uri="{FF2B5EF4-FFF2-40B4-BE49-F238E27FC236}">
                          <a16:creationId xmlns:a16="http://schemas.microsoft.com/office/drawing/2014/main" xmlns="" id="{92D45512-C84B-467F-9702-9C15237D9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3" name="Freeform: Shape 1192">
                      <a:extLst>
                        <a:ext uri="{FF2B5EF4-FFF2-40B4-BE49-F238E27FC236}">
                          <a16:creationId xmlns:a16="http://schemas.microsoft.com/office/drawing/2014/main" xmlns="" id="{25F19C92-B1FA-4E45-88DA-B2B884FB2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191" name="Freeform: Shape 1190">
                    <a:extLst>
                      <a:ext uri="{FF2B5EF4-FFF2-40B4-BE49-F238E27FC236}">
                        <a16:creationId xmlns:a16="http://schemas.microsoft.com/office/drawing/2014/main" xmlns="" id="{E9312944-D48E-4499-BAB3-2E3E98DC058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5" name="Graphic 4">
              <a:extLst>
                <a:ext uri="{FF2B5EF4-FFF2-40B4-BE49-F238E27FC236}">
                  <a16:creationId xmlns:a16="http://schemas.microsoft.com/office/drawing/2014/main" xmlns="" id="{415CB31F-13E0-4205-BC25-B3CF742EB9D5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xmlns="" id="{04807F22-5532-4AD2-8748-F8B80BEC09C7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5" name="Graphic 4">
                <a:extLst>
                  <a:ext uri="{FF2B5EF4-FFF2-40B4-BE49-F238E27FC236}">
                    <a16:creationId xmlns:a16="http://schemas.microsoft.com/office/drawing/2014/main" xmlns="" id="{B9F164AD-A0DD-4C3E-B4D0-B1DF0D68640A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xmlns="" id="{CA9F997A-AD94-439F-ACDC-91E7893CDF15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xmlns="" id="{45CEB1F5-2208-4BD1-9EA9-246C78008E1D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4">
                <a:extLst>
                  <a:ext uri="{FF2B5EF4-FFF2-40B4-BE49-F238E27FC236}">
                    <a16:creationId xmlns:a16="http://schemas.microsoft.com/office/drawing/2014/main" xmlns="" id="{800CF4C6-0091-4ECB-8A9E-CCC6C117E407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xmlns="" id="{AD290861-4735-4C98-9790-7FF381B43360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xmlns="" id="{FEBB9E20-9A05-492E-B343-4D99742E0113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4">
                <a:extLst>
                  <a:ext uri="{FF2B5EF4-FFF2-40B4-BE49-F238E27FC236}">
                    <a16:creationId xmlns:a16="http://schemas.microsoft.com/office/drawing/2014/main" xmlns="" id="{1C6010B6-18B6-4B2E-937E-509F5BA1E4ED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xmlns="" id="{195E54DF-E1F6-45A9-A2A1-8445CFBB02EA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xmlns="" id="{D87D68C1-6DA9-4CB7-B8EB-C8CD305509FE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4">
                <a:extLst>
                  <a:ext uri="{FF2B5EF4-FFF2-40B4-BE49-F238E27FC236}">
                    <a16:creationId xmlns:a16="http://schemas.microsoft.com/office/drawing/2014/main" xmlns="" id="{4492E0F5-1EB4-4935-8974-D86C3710EF95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xmlns="" id="{A4342CCA-F316-4669-8611-9AEFC435773E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xmlns="" id="{EE79DF85-45B0-4C88-967E-55040FD2328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4">
                <a:extLst>
                  <a:ext uri="{FF2B5EF4-FFF2-40B4-BE49-F238E27FC236}">
                    <a16:creationId xmlns:a16="http://schemas.microsoft.com/office/drawing/2014/main" xmlns="" id="{DD0B9898-3B1E-4CC0-B4E2-72AB2C10CB24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xmlns="" id="{A8F87DAE-9889-430E-9BF6-C356E38A2D82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xmlns="" id="{D34EE117-36E0-4C25-8168-849EEAE181C3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10" name="Graphic 4">
                <a:extLst>
                  <a:ext uri="{FF2B5EF4-FFF2-40B4-BE49-F238E27FC236}">
                    <a16:creationId xmlns:a16="http://schemas.microsoft.com/office/drawing/2014/main" xmlns="" id="{C7B8B07C-8F42-4732-9CFC-5D136D83F9C5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1111" name="Graphic 4">
                  <a:extLst>
                    <a:ext uri="{FF2B5EF4-FFF2-40B4-BE49-F238E27FC236}">
                      <a16:creationId xmlns:a16="http://schemas.microsoft.com/office/drawing/2014/main" xmlns="" id="{A0B97D45-9AAE-4050-BD8F-0111C079CAC0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1157" name="Freeform: Shape 1156">
                    <a:extLst>
                      <a:ext uri="{FF2B5EF4-FFF2-40B4-BE49-F238E27FC236}">
                        <a16:creationId xmlns:a16="http://schemas.microsoft.com/office/drawing/2014/main" xmlns="" id="{9979C97C-1538-47B7-9037-84D22FA6C273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:a16="http://schemas.microsoft.com/office/drawing/2014/main" xmlns="" id="{A223E6B9-9E54-426E-99D2-C2CC10A2904C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:a16="http://schemas.microsoft.com/office/drawing/2014/main" xmlns="" id="{AC511BED-EF1B-456F-AA0B-B02AB2163FEF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:a16="http://schemas.microsoft.com/office/drawing/2014/main" xmlns="" id="{4CA881E8-05CE-47C2-B46C-EB444BB75384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:a16="http://schemas.microsoft.com/office/drawing/2014/main" xmlns="" id="{D6F58C43-C5EC-4EC4-A90D-6F2E132A1C49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:a16="http://schemas.microsoft.com/office/drawing/2014/main" xmlns="" id="{C50573D4-4E66-4EB0-8D87-5F8E8CE1FD84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2" name="Graphic 4">
                  <a:extLst>
                    <a:ext uri="{FF2B5EF4-FFF2-40B4-BE49-F238E27FC236}">
                      <a16:creationId xmlns:a16="http://schemas.microsoft.com/office/drawing/2014/main" xmlns="" id="{2FA8B0D5-138F-43EC-96DA-C802B2D5F94C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1151" name="Freeform: Shape 1150">
                    <a:extLst>
                      <a:ext uri="{FF2B5EF4-FFF2-40B4-BE49-F238E27FC236}">
                        <a16:creationId xmlns:a16="http://schemas.microsoft.com/office/drawing/2014/main" xmlns="" id="{BC30A29D-C693-4B51-AC0D-E43EC7EA012F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:a16="http://schemas.microsoft.com/office/drawing/2014/main" xmlns="" id="{49EC734D-5A75-4FDD-910E-C50DBB37E6F0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:a16="http://schemas.microsoft.com/office/drawing/2014/main" xmlns="" id="{5F1382EC-FEA6-4EBD-9625-60F3B34C7EEB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:a16="http://schemas.microsoft.com/office/drawing/2014/main" xmlns="" id="{7294B910-D18B-4297-9E73-02EA9CF26215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:a16="http://schemas.microsoft.com/office/drawing/2014/main" xmlns="" id="{D9C86092-B428-4879-95A1-651C5043FD36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:a16="http://schemas.microsoft.com/office/drawing/2014/main" xmlns="" id="{877036CF-657A-4DEA-A292-96A1995034CE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3" name="Graphic 4">
                  <a:extLst>
                    <a:ext uri="{FF2B5EF4-FFF2-40B4-BE49-F238E27FC236}">
                      <a16:creationId xmlns:a16="http://schemas.microsoft.com/office/drawing/2014/main" xmlns="" id="{717A6408-62B5-41F2-AFAD-068A8EB1AE1D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1146" name="Freeform: Shape 1145">
                    <a:extLst>
                      <a:ext uri="{FF2B5EF4-FFF2-40B4-BE49-F238E27FC236}">
                        <a16:creationId xmlns:a16="http://schemas.microsoft.com/office/drawing/2014/main" xmlns="" id="{53690651-1591-4020-8743-121AA2969BC9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:a16="http://schemas.microsoft.com/office/drawing/2014/main" xmlns="" id="{6A58306A-E55B-45C4-A16C-0496EEC907B6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:a16="http://schemas.microsoft.com/office/drawing/2014/main" xmlns="" id="{46E0A7A9-B805-44D9-B4D7-1F6CB90AF53E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:a16="http://schemas.microsoft.com/office/drawing/2014/main" xmlns="" id="{D7270846-4B13-43BA-A534-F10DDFDBDB4C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:a16="http://schemas.microsoft.com/office/drawing/2014/main" xmlns="" id="{608D0C07-FC35-40BE-A383-51FCFF1BB6D5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4" name="Graphic 4">
                  <a:extLst>
                    <a:ext uri="{FF2B5EF4-FFF2-40B4-BE49-F238E27FC236}">
                      <a16:creationId xmlns:a16="http://schemas.microsoft.com/office/drawing/2014/main" xmlns="" id="{99CE44E1-D4EC-484A-B2CE-7A77F6328CDB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1141" name="Freeform: Shape 1140">
                    <a:extLst>
                      <a:ext uri="{FF2B5EF4-FFF2-40B4-BE49-F238E27FC236}">
                        <a16:creationId xmlns:a16="http://schemas.microsoft.com/office/drawing/2014/main" xmlns="" id="{18C2332E-691B-4AF9-95F2-AF3FC47B4AFB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:a16="http://schemas.microsoft.com/office/drawing/2014/main" xmlns="" id="{4201EE03-3320-4A7E-B763-68009AE26E3D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:a16="http://schemas.microsoft.com/office/drawing/2014/main" xmlns="" id="{06A8AA6D-B05C-4026-8725-1F9E7CB8BA67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:a16="http://schemas.microsoft.com/office/drawing/2014/main" xmlns="" id="{1F587DD2-8DB5-4E9B-9612-BF62DE4596EE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:a16="http://schemas.microsoft.com/office/drawing/2014/main" xmlns="" id="{6F7BB67A-54BF-419B-BC15-893691F0827B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5" name="Graphic 4">
                  <a:extLst>
                    <a:ext uri="{FF2B5EF4-FFF2-40B4-BE49-F238E27FC236}">
                      <a16:creationId xmlns:a16="http://schemas.microsoft.com/office/drawing/2014/main" xmlns="" id="{CA5E050C-101F-44A2-BD23-1CBFEBA760EF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1137" name="Freeform: Shape 1136">
                    <a:extLst>
                      <a:ext uri="{FF2B5EF4-FFF2-40B4-BE49-F238E27FC236}">
                        <a16:creationId xmlns:a16="http://schemas.microsoft.com/office/drawing/2014/main" xmlns="" id="{331C385A-A532-4165-8921-6CC61BC4FB96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8" name="Freeform: Shape 1137">
                    <a:extLst>
                      <a:ext uri="{FF2B5EF4-FFF2-40B4-BE49-F238E27FC236}">
                        <a16:creationId xmlns:a16="http://schemas.microsoft.com/office/drawing/2014/main" xmlns="" id="{6DD61F5A-A516-46AF-BD8F-238323887F4A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:a16="http://schemas.microsoft.com/office/drawing/2014/main" xmlns="" id="{8FDA9B0A-4AB1-4783-BE52-442338F5AED6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:a16="http://schemas.microsoft.com/office/drawing/2014/main" xmlns="" id="{554F6510-743E-4740-8032-FE38619C85AE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6" name="Graphic 4">
                  <a:extLst>
                    <a:ext uri="{FF2B5EF4-FFF2-40B4-BE49-F238E27FC236}">
                      <a16:creationId xmlns:a16="http://schemas.microsoft.com/office/drawing/2014/main" xmlns="" id="{DE81C0D4-CB4A-438E-9773-86D32F2F6C41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1133" name="Freeform: Shape 1132">
                    <a:extLst>
                      <a:ext uri="{FF2B5EF4-FFF2-40B4-BE49-F238E27FC236}">
                        <a16:creationId xmlns:a16="http://schemas.microsoft.com/office/drawing/2014/main" xmlns="" id="{E535FA2B-EB33-4074-B3AC-91ED4DA811DC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:a16="http://schemas.microsoft.com/office/drawing/2014/main" xmlns="" id="{58B15A80-FA78-443B-95BA-E11755FF9DAA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:a16="http://schemas.microsoft.com/office/drawing/2014/main" xmlns="" id="{0A20876D-9119-49E3-864A-E716ADEF8D2C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:a16="http://schemas.microsoft.com/office/drawing/2014/main" xmlns="" id="{D245B9AC-702F-4DCF-A50E-95D3FA03B854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7" name="Graphic 4">
                  <a:extLst>
                    <a:ext uri="{FF2B5EF4-FFF2-40B4-BE49-F238E27FC236}">
                      <a16:creationId xmlns:a16="http://schemas.microsoft.com/office/drawing/2014/main" xmlns="" id="{F3D82683-11D2-48E2-BB25-A24A78A45688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1130" name="Freeform: Shape 1129">
                    <a:extLst>
                      <a:ext uri="{FF2B5EF4-FFF2-40B4-BE49-F238E27FC236}">
                        <a16:creationId xmlns:a16="http://schemas.microsoft.com/office/drawing/2014/main" xmlns="" id="{1FAA72A8-8954-4226-A709-85A30A9CF96C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:a16="http://schemas.microsoft.com/office/drawing/2014/main" xmlns="" id="{BD4467C9-B390-4FA0-A495-402517F1967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:a16="http://schemas.microsoft.com/office/drawing/2014/main" xmlns="" id="{65F32910-0FA7-4C51-98B4-42F936FA2EA1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8" name="Graphic 4">
                  <a:extLst>
                    <a:ext uri="{FF2B5EF4-FFF2-40B4-BE49-F238E27FC236}">
                      <a16:creationId xmlns:a16="http://schemas.microsoft.com/office/drawing/2014/main" xmlns="" id="{1CCF43FD-5F5A-48ED-BE03-34D3F72BB358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1127" name="Freeform: Shape 1126">
                    <a:extLst>
                      <a:ext uri="{FF2B5EF4-FFF2-40B4-BE49-F238E27FC236}">
                        <a16:creationId xmlns:a16="http://schemas.microsoft.com/office/drawing/2014/main" xmlns="" id="{60452D33-0B4E-46A2-B21F-1BCCB6E35617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:a16="http://schemas.microsoft.com/office/drawing/2014/main" xmlns="" id="{83A66963-E42E-4D8C-97B7-B22E995C3BEF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:a16="http://schemas.microsoft.com/office/drawing/2014/main" xmlns="" id="{DFC0EEFF-B0E7-4411-B127-B9BE96087F4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9" name="Graphic 4">
                  <a:extLst>
                    <a:ext uri="{FF2B5EF4-FFF2-40B4-BE49-F238E27FC236}">
                      <a16:creationId xmlns:a16="http://schemas.microsoft.com/office/drawing/2014/main" xmlns="" id="{104CCFF6-26D4-43F9-B976-71FF65CA3DFD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1125" name="Freeform: Shape 1124">
                    <a:extLst>
                      <a:ext uri="{FF2B5EF4-FFF2-40B4-BE49-F238E27FC236}">
                        <a16:creationId xmlns:a16="http://schemas.microsoft.com/office/drawing/2014/main" xmlns="" id="{5588DA8A-465D-45D3-8413-D613338439D0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6" name="Freeform: Shape 1125">
                    <a:extLst>
                      <a:ext uri="{FF2B5EF4-FFF2-40B4-BE49-F238E27FC236}">
                        <a16:creationId xmlns:a16="http://schemas.microsoft.com/office/drawing/2014/main" xmlns="" id="{B6963447-B6B5-4FAE-BA76-FAADDC41948D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0" name="Graphic 4">
                  <a:extLst>
                    <a:ext uri="{FF2B5EF4-FFF2-40B4-BE49-F238E27FC236}">
                      <a16:creationId xmlns:a16="http://schemas.microsoft.com/office/drawing/2014/main" xmlns="" id="{AA8CC186-E991-4EB2-B130-55D7539F10C3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1123" name="Freeform: Shape 1122">
                    <a:extLst>
                      <a:ext uri="{FF2B5EF4-FFF2-40B4-BE49-F238E27FC236}">
                        <a16:creationId xmlns:a16="http://schemas.microsoft.com/office/drawing/2014/main" xmlns="" id="{43D193E8-0C53-41C6-A41C-1014268A699A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:a16="http://schemas.microsoft.com/office/drawing/2014/main" xmlns="" id="{AC968B22-EA2B-4A32-A632-AB3B0996A00E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xmlns="" id="{36F753FD-3417-4A61-AE4E-0253D1969C98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xmlns="" id="{A05EE55F-7F5B-4F2F-AF8D-03FA81A9928C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6" name="Graphic 4">
              <a:extLst>
                <a:ext uri="{FF2B5EF4-FFF2-40B4-BE49-F238E27FC236}">
                  <a16:creationId xmlns:a16="http://schemas.microsoft.com/office/drawing/2014/main" xmlns="" id="{B9045C71-21AF-4C81-884B-7D8C4CFFA95C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xmlns="" id="{339FD610-E3AA-493D-B275-C7202519C079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36" name="Graphic 4">
                <a:extLst>
                  <a:ext uri="{FF2B5EF4-FFF2-40B4-BE49-F238E27FC236}">
                    <a16:creationId xmlns:a16="http://schemas.microsoft.com/office/drawing/2014/main" xmlns="" id="{C18579E3-8108-412D-A335-DDABEB7B1D39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xmlns="" id="{E00438E9-A953-4EED-8833-A1A511294E2A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xmlns="" id="{B7A5689B-8677-4B1A-A766-AE3E99B2021C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7" name="Graphic 4">
                <a:extLst>
                  <a:ext uri="{FF2B5EF4-FFF2-40B4-BE49-F238E27FC236}">
                    <a16:creationId xmlns:a16="http://schemas.microsoft.com/office/drawing/2014/main" xmlns="" id="{7585343A-969F-444C-B7EB-2B891516279A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xmlns="" id="{7B1A0222-66CE-4A63-8B77-B94649B95755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xmlns="" id="{6F22BBB4-1DBC-48A6-B989-2C17D9E90B4B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8" name="Graphic 4">
                <a:extLst>
                  <a:ext uri="{FF2B5EF4-FFF2-40B4-BE49-F238E27FC236}">
                    <a16:creationId xmlns:a16="http://schemas.microsoft.com/office/drawing/2014/main" xmlns="" id="{C82BA1BD-D72B-45BF-8A9A-A0F89A76FEF3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xmlns="" id="{21CC0C2B-D4FE-4391-9F55-EEC06AE994C2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xmlns="" id="{8DAB1746-A9A5-4E26-A6A5-1B4DC49B81B3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9" name="Graphic 4">
                <a:extLst>
                  <a:ext uri="{FF2B5EF4-FFF2-40B4-BE49-F238E27FC236}">
                    <a16:creationId xmlns:a16="http://schemas.microsoft.com/office/drawing/2014/main" xmlns="" id="{BBD4BDA2-6083-4F3A-B816-E42A9B90B1F5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xmlns="" id="{2BC5AAB8-017D-4969-A963-CA9962DBC48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xmlns="" id="{88017CA6-1A5B-4EBA-9C79-4EE328FA3C58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0" name="Graphic 4">
                <a:extLst>
                  <a:ext uri="{FF2B5EF4-FFF2-40B4-BE49-F238E27FC236}">
                    <a16:creationId xmlns:a16="http://schemas.microsoft.com/office/drawing/2014/main" xmlns="" id="{AA39F533-3621-4554-B0BA-2B7BBBC78A24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xmlns="" id="{E58C3C6A-B73E-4D6D-B982-A4A799F4B260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xmlns="" id="{B7830357-F5E2-40CD-989C-50908096B2B1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1" name="Graphic 4">
                <a:extLst>
                  <a:ext uri="{FF2B5EF4-FFF2-40B4-BE49-F238E27FC236}">
                    <a16:creationId xmlns:a16="http://schemas.microsoft.com/office/drawing/2014/main" xmlns="" id="{573EAFDA-CE66-4D65-A606-8318BADDFBDB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1042" name="Graphic 4">
                  <a:extLst>
                    <a:ext uri="{FF2B5EF4-FFF2-40B4-BE49-F238E27FC236}">
                      <a16:creationId xmlns:a16="http://schemas.microsoft.com/office/drawing/2014/main" xmlns="" id="{AFDD347C-0A01-405F-BA5E-9DD06FC95603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1088" name="Freeform: Shape 1087">
                    <a:extLst>
                      <a:ext uri="{FF2B5EF4-FFF2-40B4-BE49-F238E27FC236}">
                        <a16:creationId xmlns:a16="http://schemas.microsoft.com/office/drawing/2014/main" xmlns="" id="{A392247B-77F9-4D4A-AD1F-044AD31D0674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9" name="Freeform: Shape 1088">
                    <a:extLst>
                      <a:ext uri="{FF2B5EF4-FFF2-40B4-BE49-F238E27FC236}">
                        <a16:creationId xmlns:a16="http://schemas.microsoft.com/office/drawing/2014/main" xmlns="" id="{8A442393-DD51-4AB4-8F23-A66F52A7A9F9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0" name="Freeform: Shape 1089">
                    <a:extLst>
                      <a:ext uri="{FF2B5EF4-FFF2-40B4-BE49-F238E27FC236}">
                        <a16:creationId xmlns:a16="http://schemas.microsoft.com/office/drawing/2014/main" xmlns="" id="{288721E4-FC95-4EA0-A131-AFFCE023F1AC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1" name="Freeform: Shape 1090">
                    <a:extLst>
                      <a:ext uri="{FF2B5EF4-FFF2-40B4-BE49-F238E27FC236}">
                        <a16:creationId xmlns:a16="http://schemas.microsoft.com/office/drawing/2014/main" xmlns="" id="{8602E133-3CB6-4E3B-BDCD-8C4BD933501A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2" name="Freeform: Shape 1091">
                    <a:extLst>
                      <a:ext uri="{FF2B5EF4-FFF2-40B4-BE49-F238E27FC236}">
                        <a16:creationId xmlns:a16="http://schemas.microsoft.com/office/drawing/2014/main" xmlns="" id="{5D04F984-CD17-47D3-95A4-55BF7E3E9C8B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3" name="Freeform: Shape 1092">
                    <a:extLst>
                      <a:ext uri="{FF2B5EF4-FFF2-40B4-BE49-F238E27FC236}">
                        <a16:creationId xmlns:a16="http://schemas.microsoft.com/office/drawing/2014/main" xmlns="" id="{080BDBF7-9191-4AB0-A57D-A5539B457D8D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3" name="Graphic 4">
                  <a:extLst>
                    <a:ext uri="{FF2B5EF4-FFF2-40B4-BE49-F238E27FC236}">
                      <a16:creationId xmlns:a16="http://schemas.microsoft.com/office/drawing/2014/main" xmlns="" id="{009F0C8D-08C7-439F-9D14-9652F9690241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1082" name="Freeform: Shape 1081">
                    <a:extLst>
                      <a:ext uri="{FF2B5EF4-FFF2-40B4-BE49-F238E27FC236}">
                        <a16:creationId xmlns:a16="http://schemas.microsoft.com/office/drawing/2014/main" xmlns="" id="{D55A6E4C-1508-4FA9-ABA4-CD5FC3571932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xmlns="" id="{9A7A0C40-0631-4415-8342-90ADC90A02F3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:a16="http://schemas.microsoft.com/office/drawing/2014/main" xmlns="" id="{1AA3B752-32AE-4E40-9EB5-4991A4960848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5" name="Freeform: Shape 1084">
                    <a:extLst>
                      <a:ext uri="{FF2B5EF4-FFF2-40B4-BE49-F238E27FC236}">
                        <a16:creationId xmlns:a16="http://schemas.microsoft.com/office/drawing/2014/main" xmlns="" id="{3D3362B3-7B4C-4299-87D5-72D448D120C4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6" name="Freeform: Shape 1085">
                    <a:extLst>
                      <a:ext uri="{FF2B5EF4-FFF2-40B4-BE49-F238E27FC236}">
                        <a16:creationId xmlns:a16="http://schemas.microsoft.com/office/drawing/2014/main" xmlns="" id="{49E34C5D-C2C3-492D-B388-C292FC8404C4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7" name="Freeform: Shape 1086">
                    <a:extLst>
                      <a:ext uri="{FF2B5EF4-FFF2-40B4-BE49-F238E27FC236}">
                        <a16:creationId xmlns:a16="http://schemas.microsoft.com/office/drawing/2014/main" xmlns="" id="{AE200054-B22D-4611-818B-9DA0C88B8CAC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4" name="Graphic 4">
                  <a:extLst>
                    <a:ext uri="{FF2B5EF4-FFF2-40B4-BE49-F238E27FC236}">
                      <a16:creationId xmlns:a16="http://schemas.microsoft.com/office/drawing/2014/main" xmlns="" id="{7D4F996F-7AE6-4B3F-B079-F2E3A30F3945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:a16="http://schemas.microsoft.com/office/drawing/2014/main" xmlns="" id="{39B2D110-F3A9-49A8-B699-B93B3FCAD1B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xmlns="" id="{8C24A536-A94B-423E-B1F3-1EBC444E5311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9" name="Freeform: Shape 1078">
                    <a:extLst>
                      <a:ext uri="{FF2B5EF4-FFF2-40B4-BE49-F238E27FC236}">
                        <a16:creationId xmlns:a16="http://schemas.microsoft.com/office/drawing/2014/main" xmlns="" id="{49F2D2A0-ACD5-489B-9A3D-0A030BCF8121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0" name="Freeform: Shape 1079">
                    <a:extLst>
                      <a:ext uri="{FF2B5EF4-FFF2-40B4-BE49-F238E27FC236}">
                        <a16:creationId xmlns:a16="http://schemas.microsoft.com/office/drawing/2014/main" xmlns="" id="{B5A34870-EBF4-462F-8BCA-D6664B5E5D75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:a16="http://schemas.microsoft.com/office/drawing/2014/main" xmlns="" id="{30A7D9E7-601D-47CD-9A2B-77583E437B1E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5" name="Graphic 4">
                  <a:extLst>
                    <a:ext uri="{FF2B5EF4-FFF2-40B4-BE49-F238E27FC236}">
                      <a16:creationId xmlns:a16="http://schemas.microsoft.com/office/drawing/2014/main" xmlns="" id="{57558F98-C712-44A6-852E-07916D41310E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1072" name="Freeform: Shape 1071">
                    <a:extLst>
                      <a:ext uri="{FF2B5EF4-FFF2-40B4-BE49-F238E27FC236}">
                        <a16:creationId xmlns:a16="http://schemas.microsoft.com/office/drawing/2014/main" xmlns="" id="{2D7866B0-D0EB-4D8C-ABD9-BF37EDFE4B95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3" name="Freeform: Shape 1072">
                    <a:extLst>
                      <a:ext uri="{FF2B5EF4-FFF2-40B4-BE49-F238E27FC236}">
                        <a16:creationId xmlns:a16="http://schemas.microsoft.com/office/drawing/2014/main" xmlns="" id="{070C9B2B-425E-461E-A5DB-2313F5A1F051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4" name="Freeform: Shape 1073">
                    <a:extLst>
                      <a:ext uri="{FF2B5EF4-FFF2-40B4-BE49-F238E27FC236}">
                        <a16:creationId xmlns:a16="http://schemas.microsoft.com/office/drawing/2014/main" xmlns="" id="{2CC2EAD9-F549-4DBF-83DA-4084FF25873A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5" name="Freeform: Shape 1074">
                    <a:extLst>
                      <a:ext uri="{FF2B5EF4-FFF2-40B4-BE49-F238E27FC236}">
                        <a16:creationId xmlns:a16="http://schemas.microsoft.com/office/drawing/2014/main" xmlns="" id="{A9D42033-3F21-450D-B23E-17A2C8557C76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:a16="http://schemas.microsoft.com/office/drawing/2014/main" xmlns="" id="{798A83C3-C0D7-48FE-A23F-EEDD50F781FD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6" name="Graphic 4">
                  <a:extLst>
                    <a:ext uri="{FF2B5EF4-FFF2-40B4-BE49-F238E27FC236}">
                      <a16:creationId xmlns:a16="http://schemas.microsoft.com/office/drawing/2014/main" xmlns="" id="{338F3534-8665-4A5E-9ADD-FB0B0FAB0B2D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1068" name="Freeform: Shape 1067">
                    <a:extLst>
                      <a:ext uri="{FF2B5EF4-FFF2-40B4-BE49-F238E27FC236}">
                        <a16:creationId xmlns:a16="http://schemas.microsoft.com/office/drawing/2014/main" xmlns="" id="{054D8F1D-A1A0-4562-91A8-33E24CA43C41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9" name="Freeform: Shape 1068">
                    <a:extLst>
                      <a:ext uri="{FF2B5EF4-FFF2-40B4-BE49-F238E27FC236}">
                        <a16:creationId xmlns:a16="http://schemas.microsoft.com/office/drawing/2014/main" xmlns="" id="{DE40B1D2-F4B1-4DD4-8018-C26E350B6AA7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xmlns="" id="{F40E1239-D4FC-497F-80A6-A5367D55327B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1" name="Freeform: Shape 1070">
                    <a:extLst>
                      <a:ext uri="{FF2B5EF4-FFF2-40B4-BE49-F238E27FC236}">
                        <a16:creationId xmlns:a16="http://schemas.microsoft.com/office/drawing/2014/main" xmlns="" id="{2963BB99-2A4C-4541-ADFA-9CF7F6F1F594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7" name="Graphic 4">
                  <a:extLst>
                    <a:ext uri="{FF2B5EF4-FFF2-40B4-BE49-F238E27FC236}">
                      <a16:creationId xmlns:a16="http://schemas.microsoft.com/office/drawing/2014/main" xmlns="" id="{B7BBADFA-CC2C-4F7A-8388-0B81165319B3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xmlns="" id="{46BA54E1-2C16-4470-AC4F-12EDF12E1415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:a16="http://schemas.microsoft.com/office/drawing/2014/main" xmlns="" id="{843AD3A5-7255-4ABD-9C7D-B75F11D0CFD2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:a16="http://schemas.microsoft.com/office/drawing/2014/main" xmlns="" id="{605F414B-4D2B-4326-BA19-FBCCEDBD49EC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:a16="http://schemas.microsoft.com/office/drawing/2014/main" xmlns="" id="{2DD66568-3705-40D2-A08A-ADBD8DE0B868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8" name="Graphic 4">
                  <a:extLst>
                    <a:ext uri="{FF2B5EF4-FFF2-40B4-BE49-F238E27FC236}">
                      <a16:creationId xmlns:a16="http://schemas.microsoft.com/office/drawing/2014/main" xmlns="" id="{469E6105-B73E-4260-B82B-0B90FE1876B0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1061" name="Freeform: Shape 1060">
                    <a:extLst>
                      <a:ext uri="{FF2B5EF4-FFF2-40B4-BE49-F238E27FC236}">
                        <a16:creationId xmlns:a16="http://schemas.microsoft.com/office/drawing/2014/main" xmlns="" id="{CBED8468-CA12-4C3C-BB7E-6CC618E31E66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2" name="Freeform: Shape 1061">
                    <a:extLst>
                      <a:ext uri="{FF2B5EF4-FFF2-40B4-BE49-F238E27FC236}">
                        <a16:creationId xmlns:a16="http://schemas.microsoft.com/office/drawing/2014/main" xmlns="" id="{3B153AE6-980A-4632-833A-AD8E6D9851AE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:a16="http://schemas.microsoft.com/office/drawing/2014/main" xmlns="" id="{4A6E3959-E256-49DC-A9B1-79062243E0EE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9" name="Graphic 4">
                  <a:extLst>
                    <a:ext uri="{FF2B5EF4-FFF2-40B4-BE49-F238E27FC236}">
                      <a16:creationId xmlns:a16="http://schemas.microsoft.com/office/drawing/2014/main" xmlns="" id="{CB320439-851A-4C36-8D8E-1FDEC9E78F1D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1058" name="Freeform: Shape 1057">
                    <a:extLst>
                      <a:ext uri="{FF2B5EF4-FFF2-40B4-BE49-F238E27FC236}">
                        <a16:creationId xmlns:a16="http://schemas.microsoft.com/office/drawing/2014/main" xmlns="" id="{E86CC34C-B6EE-45D3-A79D-B3FBCFEEB8CB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xmlns="" id="{C97BE34D-72AB-48DE-A8F3-D2E12F5E1320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xmlns="" id="{359D4D33-493D-4A61-A583-BDBB77CAE901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0" name="Graphic 4">
                  <a:extLst>
                    <a:ext uri="{FF2B5EF4-FFF2-40B4-BE49-F238E27FC236}">
                      <a16:creationId xmlns:a16="http://schemas.microsoft.com/office/drawing/2014/main" xmlns="" id="{F899BC44-FC8C-493C-912E-ECFB64E34ECB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:a16="http://schemas.microsoft.com/office/drawing/2014/main" xmlns="" id="{640C5165-6CE3-4734-BBB1-DE357F7EE228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xmlns="" id="{D64396A0-C5A8-4A13-B754-5FA4420B18A0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1" name="Graphic 4">
                  <a:extLst>
                    <a:ext uri="{FF2B5EF4-FFF2-40B4-BE49-F238E27FC236}">
                      <a16:creationId xmlns:a16="http://schemas.microsoft.com/office/drawing/2014/main" xmlns="" id="{8D5CBD26-A1F8-40E7-8A0C-70F62C96E47B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1054" name="Freeform: Shape 1053">
                    <a:extLst>
                      <a:ext uri="{FF2B5EF4-FFF2-40B4-BE49-F238E27FC236}">
                        <a16:creationId xmlns:a16="http://schemas.microsoft.com/office/drawing/2014/main" xmlns="" id="{1C3B895C-345F-4E93-BC0A-AB720411EA1A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:a16="http://schemas.microsoft.com/office/drawing/2014/main" xmlns="" id="{ECC4D94E-12FE-4B4E-B40C-0E62673ABD75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xmlns="" id="{456686BC-4A5F-444A-BA4A-F33CA2C6E55F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xmlns="" id="{4A5A6C67-4188-48CB-9C51-B4265EFFC712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7" name="Graphic 4">
              <a:extLst>
                <a:ext uri="{FF2B5EF4-FFF2-40B4-BE49-F238E27FC236}">
                  <a16:creationId xmlns:a16="http://schemas.microsoft.com/office/drawing/2014/main" xmlns="" id="{558A33A4-23D0-48C4-B957-2EC1C846625A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xmlns="" id="{BB71ED5F-0C9D-49BD-8778-CC4978EBF433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67" name="Graphic 4">
                <a:extLst>
                  <a:ext uri="{FF2B5EF4-FFF2-40B4-BE49-F238E27FC236}">
                    <a16:creationId xmlns:a16="http://schemas.microsoft.com/office/drawing/2014/main" xmlns="" id="{6CE3D928-F75D-4A03-9A7C-31B3739B7D75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xmlns="" id="{9CAFF511-1F41-464E-B24F-DC7002AD1F7B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xmlns="" id="{FC4BFC1F-FFB7-49FC-A34F-5E20403E41F8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8" name="Graphic 4">
                <a:extLst>
                  <a:ext uri="{FF2B5EF4-FFF2-40B4-BE49-F238E27FC236}">
                    <a16:creationId xmlns:a16="http://schemas.microsoft.com/office/drawing/2014/main" xmlns="" id="{C077DFD8-104C-4C97-88AC-30423786C532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xmlns="" id="{C8C8B169-2B40-4554-B23B-F964F90EBE1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xmlns="" id="{29086460-2069-4DAA-89ED-40DEEF52B9FD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9" name="Graphic 4">
                <a:extLst>
                  <a:ext uri="{FF2B5EF4-FFF2-40B4-BE49-F238E27FC236}">
                    <a16:creationId xmlns:a16="http://schemas.microsoft.com/office/drawing/2014/main" xmlns="" id="{EB2E449B-59F7-4C99-A873-66216EF406AB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xmlns="" id="{81B85C96-1FB8-40A8-B8C4-BE2C18F0290A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xmlns="" id="{4BCCFFCA-7656-4896-B48A-1365C2315492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0" name="Graphic 4">
                <a:extLst>
                  <a:ext uri="{FF2B5EF4-FFF2-40B4-BE49-F238E27FC236}">
                    <a16:creationId xmlns:a16="http://schemas.microsoft.com/office/drawing/2014/main" xmlns="" id="{C2ACF799-8248-4372-BA19-E2CC38FAC929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xmlns="" id="{B0B34A75-E923-4F8E-AB5B-34E3490B85D1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xmlns="" id="{80CE40F8-0997-40E4-99E4-625555CABD88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1" name="Graphic 4">
                <a:extLst>
                  <a:ext uri="{FF2B5EF4-FFF2-40B4-BE49-F238E27FC236}">
                    <a16:creationId xmlns:a16="http://schemas.microsoft.com/office/drawing/2014/main" xmlns="" id="{AB483057-DB15-4CB6-9867-613343980B2E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xmlns="" id="{7F69D2B2-EF7B-406C-8E17-F9FF71FB9D9A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xmlns="" id="{2DAB108D-ECCE-44A1-A2A7-B2D4817F20B9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2" name="Graphic 4">
                <a:extLst>
                  <a:ext uri="{FF2B5EF4-FFF2-40B4-BE49-F238E27FC236}">
                    <a16:creationId xmlns:a16="http://schemas.microsoft.com/office/drawing/2014/main" xmlns="" id="{2490B581-E7A1-4426-9BF6-B8C6EBB95120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973" name="Graphic 4">
                  <a:extLst>
                    <a:ext uri="{FF2B5EF4-FFF2-40B4-BE49-F238E27FC236}">
                      <a16:creationId xmlns:a16="http://schemas.microsoft.com/office/drawing/2014/main" xmlns="" id="{111DEAF7-12C8-4793-BA86-DC73053CFF4B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1019" name="Freeform: Shape 1018">
                    <a:extLst>
                      <a:ext uri="{FF2B5EF4-FFF2-40B4-BE49-F238E27FC236}">
                        <a16:creationId xmlns:a16="http://schemas.microsoft.com/office/drawing/2014/main" xmlns="" id="{2E18DE80-4084-4B25-A480-BC0E528BC8C7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0" name="Freeform: Shape 1019">
                    <a:extLst>
                      <a:ext uri="{FF2B5EF4-FFF2-40B4-BE49-F238E27FC236}">
                        <a16:creationId xmlns:a16="http://schemas.microsoft.com/office/drawing/2014/main" xmlns="" id="{4FFFA5BB-9BA8-4733-ABBD-3287DAB24210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1" name="Freeform: Shape 1020">
                    <a:extLst>
                      <a:ext uri="{FF2B5EF4-FFF2-40B4-BE49-F238E27FC236}">
                        <a16:creationId xmlns:a16="http://schemas.microsoft.com/office/drawing/2014/main" xmlns="" id="{EAF0F28A-9C85-4F0A-83D2-03CC65F31BC8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2" name="Freeform: Shape 1021">
                    <a:extLst>
                      <a:ext uri="{FF2B5EF4-FFF2-40B4-BE49-F238E27FC236}">
                        <a16:creationId xmlns:a16="http://schemas.microsoft.com/office/drawing/2014/main" xmlns="" id="{54C918E3-2719-40A7-AD45-5AFD1CB4619D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3" name="Freeform: Shape 1022">
                    <a:extLst>
                      <a:ext uri="{FF2B5EF4-FFF2-40B4-BE49-F238E27FC236}">
                        <a16:creationId xmlns:a16="http://schemas.microsoft.com/office/drawing/2014/main" xmlns="" id="{4D005E61-039B-4EE5-8F90-30177046CF1C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4" name="Freeform: Shape 1023">
                    <a:extLst>
                      <a:ext uri="{FF2B5EF4-FFF2-40B4-BE49-F238E27FC236}">
                        <a16:creationId xmlns:a16="http://schemas.microsoft.com/office/drawing/2014/main" xmlns="" id="{E60F1E94-FB8E-4B29-9F34-8DB5B127C777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4" name="Graphic 4">
                  <a:extLst>
                    <a:ext uri="{FF2B5EF4-FFF2-40B4-BE49-F238E27FC236}">
                      <a16:creationId xmlns:a16="http://schemas.microsoft.com/office/drawing/2014/main" xmlns="" id="{A3993907-3EEB-4EC8-90ED-D151D8BA85E7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1013" name="Freeform: Shape 1012">
                    <a:extLst>
                      <a:ext uri="{FF2B5EF4-FFF2-40B4-BE49-F238E27FC236}">
                        <a16:creationId xmlns:a16="http://schemas.microsoft.com/office/drawing/2014/main" xmlns="" id="{7C34D26A-A5FA-44DE-995F-5CAD53B1690B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4" name="Freeform: Shape 1013">
                    <a:extLst>
                      <a:ext uri="{FF2B5EF4-FFF2-40B4-BE49-F238E27FC236}">
                        <a16:creationId xmlns:a16="http://schemas.microsoft.com/office/drawing/2014/main" xmlns="" id="{67C21DD2-D266-4CF9-ABAF-1774562F3AAA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5" name="Freeform: Shape 1014">
                    <a:extLst>
                      <a:ext uri="{FF2B5EF4-FFF2-40B4-BE49-F238E27FC236}">
                        <a16:creationId xmlns:a16="http://schemas.microsoft.com/office/drawing/2014/main" xmlns="" id="{8E933B8E-30A5-4F04-AEC8-EC78AEA9C1E3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:a16="http://schemas.microsoft.com/office/drawing/2014/main" xmlns="" id="{5EED095C-7B7E-461F-990F-522D9AE2D9F5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:a16="http://schemas.microsoft.com/office/drawing/2014/main" xmlns="" id="{5DA90CC4-141C-4C1C-AB03-400B8FDC17EC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:a16="http://schemas.microsoft.com/office/drawing/2014/main" xmlns="" id="{6CD7EEE1-636E-48F4-9633-29E2DE134C62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5" name="Graphic 4">
                  <a:extLst>
                    <a:ext uri="{FF2B5EF4-FFF2-40B4-BE49-F238E27FC236}">
                      <a16:creationId xmlns:a16="http://schemas.microsoft.com/office/drawing/2014/main" xmlns="" id="{22F7663A-64A4-4273-B949-0BD838D73834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:a16="http://schemas.microsoft.com/office/drawing/2014/main" xmlns="" id="{9611DEE5-793A-4000-BF26-DC6F449D4AF6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9" name="Freeform: Shape 1008">
                    <a:extLst>
                      <a:ext uri="{FF2B5EF4-FFF2-40B4-BE49-F238E27FC236}">
                        <a16:creationId xmlns:a16="http://schemas.microsoft.com/office/drawing/2014/main" xmlns="" id="{AFF77873-78FD-43BA-A3B1-756075A421FA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0" name="Freeform: Shape 1009">
                    <a:extLst>
                      <a:ext uri="{FF2B5EF4-FFF2-40B4-BE49-F238E27FC236}">
                        <a16:creationId xmlns:a16="http://schemas.microsoft.com/office/drawing/2014/main" xmlns="" id="{91F37C1E-3F43-4DEC-9DB3-1AB03A770EC9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1" name="Freeform: Shape 1010">
                    <a:extLst>
                      <a:ext uri="{FF2B5EF4-FFF2-40B4-BE49-F238E27FC236}">
                        <a16:creationId xmlns:a16="http://schemas.microsoft.com/office/drawing/2014/main" xmlns="" id="{A8CB7FAE-41F0-40DB-893E-0C95DF242BB9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2" name="Freeform: Shape 1011">
                    <a:extLst>
                      <a:ext uri="{FF2B5EF4-FFF2-40B4-BE49-F238E27FC236}">
                        <a16:creationId xmlns:a16="http://schemas.microsoft.com/office/drawing/2014/main" xmlns="" id="{A1D77FAB-A612-4614-A4B2-BB25CCD72F1E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6" name="Graphic 4">
                  <a:extLst>
                    <a:ext uri="{FF2B5EF4-FFF2-40B4-BE49-F238E27FC236}">
                      <a16:creationId xmlns:a16="http://schemas.microsoft.com/office/drawing/2014/main" xmlns="" id="{04815BFD-9A3E-4874-8601-A63E6BD53ACF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1003" name="Freeform: Shape 1002">
                    <a:extLst>
                      <a:ext uri="{FF2B5EF4-FFF2-40B4-BE49-F238E27FC236}">
                        <a16:creationId xmlns:a16="http://schemas.microsoft.com/office/drawing/2014/main" xmlns="" id="{7B41D631-B0A8-466B-A07B-343C77DBEE9B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4" name="Freeform: Shape 1003">
                    <a:extLst>
                      <a:ext uri="{FF2B5EF4-FFF2-40B4-BE49-F238E27FC236}">
                        <a16:creationId xmlns:a16="http://schemas.microsoft.com/office/drawing/2014/main" xmlns="" id="{0EC71054-4EB1-4103-981F-E6BAD73F6202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:a16="http://schemas.microsoft.com/office/drawing/2014/main" xmlns="" id="{C398CAE1-23D1-40CB-BC6C-856513039385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:a16="http://schemas.microsoft.com/office/drawing/2014/main" xmlns="" id="{A14D766E-A566-4353-BC08-6B41F6AA97A8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7" name="Freeform: Shape 1006">
                    <a:extLst>
                      <a:ext uri="{FF2B5EF4-FFF2-40B4-BE49-F238E27FC236}">
                        <a16:creationId xmlns:a16="http://schemas.microsoft.com/office/drawing/2014/main" xmlns="" id="{E71735AE-A45C-42F7-8C5F-71541004B525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7" name="Graphic 4">
                  <a:extLst>
                    <a:ext uri="{FF2B5EF4-FFF2-40B4-BE49-F238E27FC236}">
                      <a16:creationId xmlns:a16="http://schemas.microsoft.com/office/drawing/2014/main" xmlns="" id="{D6D320F0-3334-47CA-B730-509A527023EA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999" name="Freeform: Shape 998">
                    <a:extLst>
                      <a:ext uri="{FF2B5EF4-FFF2-40B4-BE49-F238E27FC236}">
                        <a16:creationId xmlns:a16="http://schemas.microsoft.com/office/drawing/2014/main" xmlns="" id="{6082F43A-3B1C-4C14-A5EB-5A559ACE244E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:a16="http://schemas.microsoft.com/office/drawing/2014/main" xmlns="" id="{11CBB38A-5821-4FB9-8400-1BB24F01CF83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1" name="Freeform: Shape 1000">
                    <a:extLst>
                      <a:ext uri="{FF2B5EF4-FFF2-40B4-BE49-F238E27FC236}">
                        <a16:creationId xmlns:a16="http://schemas.microsoft.com/office/drawing/2014/main" xmlns="" id="{2AA767A5-C3DD-4120-8415-77FB7BFA1060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2" name="Freeform: Shape 1001">
                    <a:extLst>
                      <a:ext uri="{FF2B5EF4-FFF2-40B4-BE49-F238E27FC236}">
                        <a16:creationId xmlns:a16="http://schemas.microsoft.com/office/drawing/2014/main" xmlns="" id="{A640EC67-6797-480A-B01F-B6B17F8A4A80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8" name="Graphic 4">
                  <a:extLst>
                    <a:ext uri="{FF2B5EF4-FFF2-40B4-BE49-F238E27FC236}">
                      <a16:creationId xmlns:a16="http://schemas.microsoft.com/office/drawing/2014/main" xmlns="" id="{A813B38D-A8C0-48FA-8DC7-17CE91B5761C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xmlns="" id="{8E7EC866-65E3-4404-88DD-2B0BC7778394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:a16="http://schemas.microsoft.com/office/drawing/2014/main" xmlns="" id="{7313F72C-EEAE-49FF-9D1F-9460FC9499B4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:a16="http://schemas.microsoft.com/office/drawing/2014/main" xmlns="" id="{B4E33340-6BBD-4C07-8E33-E19558F622ED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:a16="http://schemas.microsoft.com/office/drawing/2014/main" xmlns="" id="{E4224B13-1A27-4E7A-A4E2-D1DAAAFC89EF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9" name="Graphic 4">
                  <a:extLst>
                    <a:ext uri="{FF2B5EF4-FFF2-40B4-BE49-F238E27FC236}">
                      <a16:creationId xmlns:a16="http://schemas.microsoft.com/office/drawing/2014/main" xmlns="" id="{A5D0BE1F-EFB4-491D-94A1-7A59599DAA93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992" name="Freeform: Shape 991">
                    <a:extLst>
                      <a:ext uri="{FF2B5EF4-FFF2-40B4-BE49-F238E27FC236}">
                        <a16:creationId xmlns:a16="http://schemas.microsoft.com/office/drawing/2014/main" xmlns="" id="{9270C817-8B8C-4A89-9936-7018AB998AD0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3" name="Freeform: Shape 992">
                    <a:extLst>
                      <a:ext uri="{FF2B5EF4-FFF2-40B4-BE49-F238E27FC236}">
                        <a16:creationId xmlns:a16="http://schemas.microsoft.com/office/drawing/2014/main" xmlns="" id="{E2EF2A7E-77F6-4896-A1FE-DBD862DCABB1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4" name="Freeform: Shape 993">
                    <a:extLst>
                      <a:ext uri="{FF2B5EF4-FFF2-40B4-BE49-F238E27FC236}">
                        <a16:creationId xmlns:a16="http://schemas.microsoft.com/office/drawing/2014/main" xmlns="" id="{E8603931-35C7-4D07-B035-3A404A46D863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0" name="Graphic 4">
                  <a:extLst>
                    <a:ext uri="{FF2B5EF4-FFF2-40B4-BE49-F238E27FC236}">
                      <a16:creationId xmlns:a16="http://schemas.microsoft.com/office/drawing/2014/main" xmlns="" id="{5A1CE3B3-AF8A-4D06-A77B-8FF0C6B9DA2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989" name="Freeform: Shape 988">
                    <a:extLst>
                      <a:ext uri="{FF2B5EF4-FFF2-40B4-BE49-F238E27FC236}">
                        <a16:creationId xmlns:a16="http://schemas.microsoft.com/office/drawing/2014/main" xmlns="" id="{B80F1ABE-7E78-4625-A6D3-3519CE1A6D68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0" name="Freeform: Shape 989">
                    <a:extLst>
                      <a:ext uri="{FF2B5EF4-FFF2-40B4-BE49-F238E27FC236}">
                        <a16:creationId xmlns:a16="http://schemas.microsoft.com/office/drawing/2014/main" xmlns="" id="{80D7E7B0-FC2D-4BE2-BC62-3952CFB3FC1B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1" name="Freeform: Shape 990">
                    <a:extLst>
                      <a:ext uri="{FF2B5EF4-FFF2-40B4-BE49-F238E27FC236}">
                        <a16:creationId xmlns:a16="http://schemas.microsoft.com/office/drawing/2014/main" xmlns="" id="{3858B60E-2FDC-41A4-9DCA-549B09EB9938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1" name="Graphic 4">
                  <a:extLst>
                    <a:ext uri="{FF2B5EF4-FFF2-40B4-BE49-F238E27FC236}">
                      <a16:creationId xmlns:a16="http://schemas.microsoft.com/office/drawing/2014/main" xmlns="" id="{180E4A45-2BD2-4CAD-940C-51D586008A79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987" name="Freeform: Shape 986">
                    <a:extLst>
                      <a:ext uri="{FF2B5EF4-FFF2-40B4-BE49-F238E27FC236}">
                        <a16:creationId xmlns:a16="http://schemas.microsoft.com/office/drawing/2014/main" xmlns="" id="{90015B8A-486B-4DA3-9663-2A4851BAEB37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8" name="Freeform: Shape 987">
                    <a:extLst>
                      <a:ext uri="{FF2B5EF4-FFF2-40B4-BE49-F238E27FC236}">
                        <a16:creationId xmlns:a16="http://schemas.microsoft.com/office/drawing/2014/main" xmlns="" id="{5B25C6B9-F773-4D00-A322-1711696CC6FB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2" name="Graphic 4">
                  <a:extLst>
                    <a:ext uri="{FF2B5EF4-FFF2-40B4-BE49-F238E27FC236}">
                      <a16:creationId xmlns:a16="http://schemas.microsoft.com/office/drawing/2014/main" xmlns="" id="{890D4EC7-09B9-4816-A079-576FE7481AF8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985" name="Freeform: Shape 984">
                    <a:extLst>
                      <a:ext uri="{FF2B5EF4-FFF2-40B4-BE49-F238E27FC236}">
                        <a16:creationId xmlns:a16="http://schemas.microsoft.com/office/drawing/2014/main" xmlns="" id="{8EACC299-584C-4FF8-BD60-FD2B2EA6D1D8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:a16="http://schemas.microsoft.com/office/drawing/2014/main" xmlns="" id="{1465A301-442F-4D6B-9DF9-ED51203FF5C2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xmlns="" id="{2F3C08CC-5362-44DF-A7ED-085D6743F15F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xmlns="" id="{B0AFF353-9355-4A28-A541-A5F7CA3E1B49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8" name="Graphic 4">
              <a:extLst>
                <a:ext uri="{FF2B5EF4-FFF2-40B4-BE49-F238E27FC236}">
                  <a16:creationId xmlns:a16="http://schemas.microsoft.com/office/drawing/2014/main" xmlns="" id="{025EE4EB-6F96-4307-8164-94740DD17544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xmlns="" id="{456A3A69-E16D-49CB-A259-E6D328CA1CFD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xmlns="" id="{9593ECFA-7AA5-4AD9-B3F5-972998ABA6ED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59" name="Graphic 4">
                <a:extLst>
                  <a:ext uri="{FF2B5EF4-FFF2-40B4-BE49-F238E27FC236}">
                    <a16:creationId xmlns:a16="http://schemas.microsoft.com/office/drawing/2014/main" xmlns="" id="{C7794A11-3AF6-4D9B-ACBC-7816C0D2523B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xmlns="" id="{DACD105C-483F-4F01-8AEA-4D7B4FEA8040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xmlns="" id="{F2263F22-3566-42D8-80E7-8269F48E6A15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4">
                <a:extLst>
                  <a:ext uri="{FF2B5EF4-FFF2-40B4-BE49-F238E27FC236}">
                    <a16:creationId xmlns:a16="http://schemas.microsoft.com/office/drawing/2014/main" xmlns="" id="{83B9BC52-67AA-4D19-BF91-127E65687C64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xmlns="" id="{26BCD084-A22F-434A-B1F8-B3A84C288A58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:a16="http://schemas.microsoft.com/office/drawing/2014/main" xmlns="" id="{46A73CC9-1B05-4FB7-9393-29A07984BEE0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xmlns="" id="{BB612AEE-EC89-4BB3-9C45-15284F25389C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9" name="Graphic 4">
              <a:extLst>
                <a:ext uri="{FF2B5EF4-FFF2-40B4-BE49-F238E27FC236}">
                  <a16:creationId xmlns:a16="http://schemas.microsoft.com/office/drawing/2014/main" xmlns="" id="{8AA33087-D826-473A-90D1-45F260DABBC8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946" name="Graphic 4">
                <a:extLst>
                  <a:ext uri="{FF2B5EF4-FFF2-40B4-BE49-F238E27FC236}">
                    <a16:creationId xmlns:a16="http://schemas.microsoft.com/office/drawing/2014/main" xmlns="" id="{329BFC2E-62CC-46E2-A909-A30996475ECA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xmlns="" id="{622FCB66-911C-40AE-88C9-B2DEEB9158DE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xmlns="" id="{C41FAD66-FA7E-418B-BD07-EE1783044902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7" name="Graphic 4">
                <a:extLst>
                  <a:ext uri="{FF2B5EF4-FFF2-40B4-BE49-F238E27FC236}">
                    <a16:creationId xmlns:a16="http://schemas.microsoft.com/office/drawing/2014/main" xmlns="" id="{847BC030-23FC-4AE8-B2DA-4215F3C3BDA2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xmlns="" id="{3ACA3A32-1ED0-4B03-9829-154189C44685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xmlns="" id="{D23EF5F4-CC49-4E8C-AEFA-060B75C2C479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xmlns="" id="{9CE2C8FA-B2CB-4AEC-8EAC-C15B6D17ED99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8" name="Graphic 4">
                <a:extLst>
                  <a:ext uri="{FF2B5EF4-FFF2-40B4-BE49-F238E27FC236}">
                    <a16:creationId xmlns:a16="http://schemas.microsoft.com/office/drawing/2014/main" xmlns="" id="{E6AEEC55-1580-4317-808F-A72A95C1DA5F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xmlns="" id="{8243106E-229B-4A32-AFC8-D8526215AA7F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xmlns="" id="{A0360EF0-C5ED-47A1-BB9E-EECD1C3944C1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xmlns="" id="{38E06E17-B69C-471D-A608-D40184DA4EAD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0" name="Graphic 4">
              <a:extLst>
                <a:ext uri="{FF2B5EF4-FFF2-40B4-BE49-F238E27FC236}">
                  <a16:creationId xmlns:a16="http://schemas.microsoft.com/office/drawing/2014/main" xmlns="" id="{53446273-DA74-4C63-A04F-058BD2E5E92B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935" name="Graphic 4">
                <a:extLst>
                  <a:ext uri="{FF2B5EF4-FFF2-40B4-BE49-F238E27FC236}">
                    <a16:creationId xmlns:a16="http://schemas.microsoft.com/office/drawing/2014/main" xmlns="" id="{4F1EB36C-1AFE-44B8-95C6-50A731D1C379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xmlns="" id="{E2967D23-C28A-453F-AE6B-5A50A883B2E6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xmlns="" id="{D861B616-23B2-450F-9F04-1086FA66161B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6" name="Graphic 4">
                <a:extLst>
                  <a:ext uri="{FF2B5EF4-FFF2-40B4-BE49-F238E27FC236}">
                    <a16:creationId xmlns:a16="http://schemas.microsoft.com/office/drawing/2014/main" xmlns="" id="{5CE94C75-FCBD-4775-9986-B0E1CD0F377B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xmlns="" id="{C7D402DA-B693-46E9-8B9A-618DF01E6A60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xmlns="" id="{03E4B5BC-AF4A-4B20-B2C2-66AEC0BBCA60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xmlns="" id="{56DC853C-2777-4E25-849B-1F10D5BD133E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7" name="Graphic 4">
                <a:extLst>
                  <a:ext uri="{FF2B5EF4-FFF2-40B4-BE49-F238E27FC236}">
                    <a16:creationId xmlns:a16="http://schemas.microsoft.com/office/drawing/2014/main" xmlns="" id="{4F674509-E3F4-4A1E-BFF3-7E14E49850ED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xmlns="" id="{8B4C24FE-9444-45EF-98A0-D267B8CE3F5C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xmlns="" id="{FEA106CD-5D32-4571-8D28-5A6588679ED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xmlns="" id="{9057F083-1E09-4BC2-9302-104D5BDCCA56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1" name="Graphic 4">
              <a:extLst>
                <a:ext uri="{FF2B5EF4-FFF2-40B4-BE49-F238E27FC236}">
                  <a16:creationId xmlns:a16="http://schemas.microsoft.com/office/drawing/2014/main" xmlns="" id="{83321558-E5E5-4D09-9253-698989F10D36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xmlns="" id="{24C92DDF-EC9A-44A4-B58E-C98765D8C386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xmlns="" id="{66021097-0ECD-448C-BB33-2B0E2D7E2AB6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25" name="Graphic 4">
                <a:extLst>
                  <a:ext uri="{FF2B5EF4-FFF2-40B4-BE49-F238E27FC236}">
                    <a16:creationId xmlns:a16="http://schemas.microsoft.com/office/drawing/2014/main" xmlns="" id="{5A32C0D1-6578-4AC8-9BB3-4DAA2A2B7E84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926" name="Graphic 4">
                  <a:extLst>
                    <a:ext uri="{FF2B5EF4-FFF2-40B4-BE49-F238E27FC236}">
                      <a16:creationId xmlns:a16="http://schemas.microsoft.com/office/drawing/2014/main" xmlns="" id="{0E8AF721-F0C7-42FD-8B32-FEC61BBBBC60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933" name="Freeform: Shape 932">
                    <a:extLst>
                      <a:ext uri="{FF2B5EF4-FFF2-40B4-BE49-F238E27FC236}">
                        <a16:creationId xmlns:a16="http://schemas.microsoft.com/office/drawing/2014/main" xmlns="" id="{781C1013-150B-43E1-8802-249C57C60DF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xmlns="" id="{28B14798-69F8-4CCB-94CB-1AC180A89C4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7" name="Graphic 4">
                  <a:extLst>
                    <a:ext uri="{FF2B5EF4-FFF2-40B4-BE49-F238E27FC236}">
                      <a16:creationId xmlns:a16="http://schemas.microsoft.com/office/drawing/2014/main" xmlns="" id="{E6D7FF14-F845-472B-A779-E7AE07BF97EA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xmlns="" id="{502978FB-070A-4AE9-99A0-B60D801FC0FA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:a16="http://schemas.microsoft.com/office/drawing/2014/main" xmlns="" id="{B82F2209-4641-4D3D-B63E-47B930B7EF9F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" name="Graphic 4">
                  <a:extLst>
                    <a:ext uri="{FF2B5EF4-FFF2-40B4-BE49-F238E27FC236}">
                      <a16:creationId xmlns:a16="http://schemas.microsoft.com/office/drawing/2014/main" xmlns="" id="{793F245C-2A42-4160-9BDE-D0463B33C64B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929" name="Freeform: Shape 928">
                    <a:extLst>
                      <a:ext uri="{FF2B5EF4-FFF2-40B4-BE49-F238E27FC236}">
                        <a16:creationId xmlns:a16="http://schemas.microsoft.com/office/drawing/2014/main" xmlns="" id="{3C0D4651-7671-482E-8BB5-76189D4A8E2C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:a16="http://schemas.microsoft.com/office/drawing/2014/main" xmlns="" id="{3D9C17A8-7B78-4556-B8C4-DDEC008F66B0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22" name="Graphic 4">
              <a:extLst>
                <a:ext uri="{FF2B5EF4-FFF2-40B4-BE49-F238E27FC236}">
                  <a16:creationId xmlns:a16="http://schemas.microsoft.com/office/drawing/2014/main" xmlns="" id="{D5679FF6-2E22-490A-9599-FF67D881E796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xmlns="" id="{41A979D0-1852-4386-84D1-FC5292E1307C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xmlns="" id="{F7307ADC-C889-4A9D-8BD1-9884449DDFB7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xmlns="" id="{B18C9495-B939-4A3D-851A-B4AB5F65DD2C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xmlns="" id="{14F0B9D0-F7E3-4CBF-A013-677FE27DB1EE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16" name="Graphic 4">
                <a:extLst>
                  <a:ext uri="{FF2B5EF4-FFF2-40B4-BE49-F238E27FC236}">
                    <a16:creationId xmlns:a16="http://schemas.microsoft.com/office/drawing/2014/main" xmlns="" id="{DECABBBE-E42C-4F46-B508-3A17028D9777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920" name="Freeform: Shape 919">
                  <a:extLst>
                    <a:ext uri="{FF2B5EF4-FFF2-40B4-BE49-F238E27FC236}">
                      <a16:creationId xmlns:a16="http://schemas.microsoft.com/office/drawing/2014/main" xmlns="" id="{882070BB-60A8-4B93-A963-E11AF19AD7B8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xmlns="" id="{5B4DC6C6-60EA-495F-B136-C4E575DD807E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:a16="http://schemas.microsoft.com/office/drawing/2014/main" xmlns="" id="{CD7741F1-E9A6-4144-975E-F24FB0906745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xmlns="" id="{6BA33D20-AEB1-48CF-AC6A-B174B7836D0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xmlns="" id="{FB7FC0F1-F367-43F0-9AC5-254D892B03E6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xmlns="" id="{34D67C6C-0B70-450E-BF0B-25947E7339B5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3" name="Graphic 4">
              <a:extLst>
                <a:ext uri="{FF2B5EF4-FFF2-40B4-BE49-F238E27FC236}">
                  <a16:creationId xmlns:a16="http://schemas.microsoft.com/office/drawing/2014/main" xmlns="" id="{4BAC7114-4866-4F31-B2DA-127AA6075CD0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xmlns="" id="{7F790BF4-BB03-454D-9F40-BBFBADEF2DFB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xmlns="" id="{4038FE2C-C967-4140-B3FF-B85B49E7BC12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1" name="Graphic 4">
                <a:extLst>
                  <a:ext uri="{FF2B5EF4-FFF2-40B4-BE49-F238E27FC236}">
                    <a16:creationId xmlns:a16="http://schemas.microsoft.com/office/drawing/2014/main" xmlns="" id="{A7DE6F4D-870D-4698-9909-927523209A80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902" name="Freeform: Shape 901">
                  <a:extLst>
                    <a:ext uri="{FF2B5EF4-FFF2-40B4-BE49-F238E27FC236}">
                      <a16:creationId xmlns:a16="http://schemas.microsoft.com/office/drawing/2014/main" xmlns="" id="{DA052D61-87BB-40AA-9C1F-8AC9ECEFB916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:a16="http://schemas.microsoft.com/office/drawing/2014/main" xmlns="" id="{478B5BED-62C7-4EE9-AF65-BBDD6CF26330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:a16="http://schemas.microsoft.com/office/drawing/2014/main" xmlns="" id="{276D85B1-D486-4BD2-A155-9FD58D6C5BE0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:a16="http://schemas.microsoft.com/office/drawing/2014/main" xmlns="" id="{4C9925E8-0255-4BA8-B2DA-882FDDA58C90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6" name="Graphic 4">
                  <a:extLst>
                    <a:ext uri="{FF2B5EF4-FFF2-40B4-BE49-F238E27FC236}">
                      <a16:creationId xmlns:a16="http://schemas.microsoft.com/office/drawing/2014/main" xmlns="" id="{8F82726F-51CA-4506-B840-A3DF03B55FAE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908" name="Freeform: Shape 907">
                    <a:extLst>
                      <a:ext uri="{FF2B5EF4-FFF2-40B4-BE49-F238E27FC236}">
                        <a16:creationId xmlns:a16="http://schemas.microsoft.com/office/drawing/2014/main" xmlns="" id="{C529BDD7-B912-406E-8608-2F21E361253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9" name="Freeform: Shape 908">
                    <a:extLst>
                      <a:ext uri="{FF2B5EF4-FFF2-40B4-BE49-F238E27FC236}">
                        <a16:creationId xmlns:a16="http://schemas.microsoft.com/office/drawing/2014/main" xmlns="" id="{593CFD38-7C8A-4291-8D09-D2B8A7314858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xmlns="" id="{BE15356E-B386-40A8-A899-A6604B593A94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xmlns="" id="{3D6A839E-99A3-468E-9039-268C2617AD23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xmlns="" id="{A06C09CA-B4D1-493D-88CF-CCB1D6F0A3C5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4" name="Graphic 4">
              <a:extLst>
                <a:ext uri="{FF2B5EF4-FFF2-40B4-BE49-F238E27FC236}">
                  <a16:creationId xmlns:a16="http://schemas.microsoft.com/office/drawing/2014/main" xmlns="" id="{8226E9A8-B534-4658-BD47-C12C972BA246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xmlns="" id="{F56A60BE-F38D-48A6-A5DF-135548FFA04F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xmlns="" id="{4307CBB2-14E0-4097-AB29-E7E076D78565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xmlns="" id="{C649FBA5-0733-4E79-BD61-85437CA201FC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xmlns="" id="{33F7D5F7-2E9C-41A4-B109-BAC1782D06DB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xmlns="" id="{740F2844-AC3C-4254-B27B-B9974BCBFB78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xmlns="" id="{5FF6AD15-7FAB-4833-B080-E2C8FDA02EC6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5" name="Graphic 4">
              <a:extLst>
                <a:ext uri="{FF2B5EF4-FFF2-40B4-BE49-F238E27FC236}">
                  <a16:creationId xmlns:a16="http://schemas.microsoft.com/office/drawing/2014/main" xmlns="" id="{107FF84E-CA3C-45F6-A682-330C22A257CE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886" name="Graphic 4">
                <a:extLst>
                  <a:ext uri="{FF2B5EF4-FFF2-40B4-BE49-F238E27FC236}">
                    <a16:creationId xmlns:a16="http://schemas.microsoft.com/office/drawing/2014/main" xmlns="" id="{F726AD58-B9F6-43A0-8380-F50656FD009F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xmlns="" id="{A97AB343-CD64-45D4-AB63-B04318FDE409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xmlns="" id="{FD6F3CD6-AA30-48E1-A8A6-84C3AE6758D8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xmlns="" id="{C7413BC7-73D8-4EF7-83CB-F12351D0E30F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8" name="Graphic 4">
                <a:extLst>
                  <a:ext uri="{FF2B5EF4-FFF2-40B4-BE49-F238E27FC236}">
                    <a16:creationId xmlns:a16="http://schemas.microsoft.com/office/drawing/2014/main" xmlns="" id="{308868AB-0043-43D3-9A81-007DABFB8D81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xmlns="" id="{1E93FDF9-CA05-4FAD-BAD4-63C7DA0E2B08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xmlns="" id="{EF5D0551-B38D-4641-9D9D-1A3BF2CE30BD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6" name="Graphic 4">
              <a:extLst>
                <a:ext uri="{FF2B5EF4-FFF2-40B4-BE49-F238E27FC236}">
                  <a16:creationId xmlns:a16="http://schemas.microsoft.com/office/drawing/2014/main" xmlns="" id="{659E69B7-790F-4E8F-8E26-3783954C067A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xmlns="" id="{A171259D-DA8D-4A3F-9262-6B7412FF4906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xmlns="" id="{B0432771-3EBE-42AA-99A0-FBCE82349B68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xmlns="" id="{D855B9AA-B3A2-47C1-AF6F-CD5C26D5FE9A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xmlns="" id="{C576C957-3DA2-4162-9880-1DC81457138B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3" name="Graphic 4">
                <a:extLst>
                  <a:ext uri="{FF2B5EF4-FFF2-40B4-BE49-F238E27FC236}">
                    <a16:creationId xmlns:a16="http://schemas.microsoft.com/office/drawing/2014/main" xmlns="" id="{5E0FAD67-7557-476E-AD13-63E0C17C3053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xmlns="" id="{2C0288C4-8715-4A14-8996-27E8AC94D997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xmlns="" id="{E28A3CA4-EC06-460E-8143-79750699A6BD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xmlns="" id="{CDB61ED3-BA99-489A-B95F-A2DC09D7180D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xmlns="" id="{A686ED44-0EFA-42F8-8106-60FAE78A0D47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xmlns="" id="{89400D6E-F9D3-422D-8881-C7994126ACB0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xmlns="" id="{48C84CB1-65E1-49B5-90C1-02B542971CDB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xmlns="" id="{DBB58EB7-97F0-4409-9B7C-9FFD9087FAFE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xmlns="" id="{2FF15E48-0B09-44B4-8F06-8D44FCD924D7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xmlns="" id="{A5FCB5F8-0650-48BA-AA55-5B2673098F36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xmlns="" id="{C5A3F6FE-BF12-407C-B66E-F440D5211269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xmlns="" id="{F94C6A52-A5AC-4651-A52F-F7A1DBF3D4EE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xmlns="" id="{C59F8F5E-3D7D-496A-B593-24061D9EB4F3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xmlns="" id="{C85AD933-F51F-4E4B-BF40-C551BADC1D8E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xmlns="" id="{623747D9-BF5F-45FC-9731-9C5C4E645980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xmlns="" id="{00DCCF73-A48D-40B4-B1C8-82314C2C06B5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xmlns="" id="{98D516BE-C330-48E0-90BF-BB31006777C8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xmlns="" id="{AB4A5B0A-4C80-46C5-BD4B-FFA5D00A7961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xmlns="" id="{72CF2007-0195-4427-8DC2-0129C9DAD05C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xmlns="" id="{6BFD3754-BD5A-4A4C-8A59-32FB60C624B9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xmlns="" id="{9AA5F03D-18DC-4D53-BE8F-C5CF4F472404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xmlns="" id="{5E139648-4B7A-4732-A667-46F14F7302FC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xmlns="" id="{3FCCC6F3-88C8-4A95-BA35-F061A8863064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xmlns="" id="{D86293F6-820E-45F5-A11B-347BDDB4CD5D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xmlns="" id="{3FBCD562-FD08-45A5-AF1E-694A9E9F9560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xmlns="" id="{47A8BEA8-3EA1-48E8-B8C3-A446AC76AB28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xmlns="" id="{1A13F1EC-9CF8-4569-9A53-D0748CB7D7D5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xmlns="" id="{F55F2BE4-6768-4F47-8E2F-EE4E45900368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xmlns="" id="{10EE0220-F1FC-46B2-9396-A87211ECFBD7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xmlns="" id="{0F46CB8C-C088-46C3-9F37-B8AC62D5B589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xmlns="" id="{BD160258-E2C9-4A2C-86C8-6476FDA53A1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xmlns="" id="{10ECE47A-81D0-4C7D-8E3A-A7DB31D95844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xmlns="" id="{33943C25-8D1E-4760-A8D3-549DD3CC7B50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xmlns="" id="{4EF1C70D-EF0B-4665-A748-37570B723E8A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xmlns="" id="{DA329A9D-DD43-4901-BBB1-3FBCE5BDE301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xmlns="" id="{2C6FC33E-64F7-44A0-A7A2-63C2DC43A278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xmlns="" id="{B3AD2A03-ED5F-424A-9E4E-471C4FC9D16F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xmlns="" id="{03A011C6-698D-4413-901B-AB854A6BD482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xmlns="" id="{2F351A2B-1E3A-4A89-9795-DA4DA2580F0B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xmlns="" id="{010FD358-ADEE-4D46-9677-1E5CFAC7EA43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xmlns="" id="{C5AD8752-A9CA-4D98-A624-6605E7FD011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xmlns="" id="{C65C9741-FA5B-4B75-9E36-A570973E2DBF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xmlns="" id="{F8E09268-83FA-4E8D-B921-559BC558C396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xmlns="" id="{0CC92786-AD07-43BC-8153-4CC8D3FAF10B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xmlns="" id="{D7BEAFD8-5445-4EB6-A04A-15FE50C17BD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xmlns="" id="{F671A470-6643-4E10-95C5-605D30825233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xmlns="" id="{2792ADEA-53ED-4B7E-A873-476FBBFF88B9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xmlns="" id="{9A821426-010A-41D7-B6CD-469236AD18D5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xmlns="" id="{A19553DD-20B5-4027-9286-F1870690DAF8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xmlns="" id="{958FC0AF-B14E-41C1-99EB-90843944D886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xmlns="" id="{35942026-5BD7-457A-B27F-F3D44C7D6BE9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xmlns="" id="{B35AB813-D868-4D0E-9740-98D347B4D6FC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xmlns="" id="{0DA32A47-09BC-4093-AF9B-72F60FFE97F1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xmlns="" id="{D8032934-B7A4-4373-9D87-276E34CAC96F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xmlns="" id="{7C47B7EB-C3A3-4D28-B0CC-7D5DCF73E2D4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48949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uiExpand="1" build="p" advAuto="50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461418" y="188470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Entity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12" y="2080500"/>
            <a:ext cx="1975669" cy="3056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52" y="1720900"/>
            <a:ext cx="8997695" cy="34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73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261304" y="240224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EERD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12" y="1673060"/>
            <a:ext cx="7230386" cy="43456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748" y="1673060"/>
            <a:ext cx="9005750" cy="43456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93" y="1680655"/>
            <a:ext cx="10390605" cy="436514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14" y="1668017"/>
            <a:ext cx="10385284" cy="437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097" y="1436453"/>
            <a:ext cx="11869273" cy="460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77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26" y="195209"/>
            <a:ext cx="10608759" cy="642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73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461419" y="477719"/>
            <a:ext cx="7269162" cy="1074128"/>
            <a:chOff x="2432822" y="509991"/>
            <a:chExt cx="7269162" cy="1074128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ERD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4762646" y="509991"/>
              <a:ext cx="574566" cy="693730"/>
              <a:chOff x="5171436" y="513031"/>
              <a:chExt cx="574566" cy="693730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5453650" y="53762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5171436" y="83517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6776150" y="988490"/>
              <a:ext cx="694823" cy="595629"/>
              <a:chOff x="10214486" y="1388211"/>
              <a:chExt cx="694823" cy="59562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616957" y="14128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214486" y="161225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812" y="2080500"/>
            <a:ext cx="1975669" cy="3056600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xmlns="" id="{2DB26268-3D96-4578-A9AD-E665B7B6C8E1}"/>
              </a:ext>
            </a:extLst>
          </p:cNvPr>
          <p:cNvSpPr/>
          <p:nvPr/>
        </p:nvSpPr>
        <p:spPr>
          <a:xfrm rot="5811347">
            <a:off x="4348138" y="608435"/>
            <a:ext cx="3051078" cy="3725719"/>
          </a:xfrm>
          <a:prstGeom prst="arc">
            <a:avLst>
              <a:gd name="adj1" fmla="val 19558117"/>
              <a:gd name="adj2" fmla="val 865400"/>
            </a:avLst>
          </a:prstGeom>
          <a:ln w="76200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118" y="2080500"/>
            <a:ext cx="2131464" cy="30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26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44" y="373300"/>
            <a:ext cx="9503596" cy="61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636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332327" y="468575"/>
            <a:ext cx="7269162" cy="1253845"/>
            <a:chOff x="2432822" y="468574"/>
            <a:chExt cx="7269162" cy="1253845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De-composite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715892" y="468574"/>
              <a:ext cx="574566" cy="685141"/>
              <a:chOff x="4124682" y="471614"/>
              <a:chExt cx="574566" cy="685141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406896" y="496204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4124682" y="785166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600992" y="1044380"/>
              <a:ext cx="694823" cy="678039"/>
              <a:chOff x="9389644" y="1249911"/>
              <a:chExt cx="694823" cy="67803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9792115" y="12745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389644" y="155636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85" y="2149085"/>
            <a:ext cx="7560845" cy="107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327" y="4713153"/>
            <a:ext cx="7468145" cy="9860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xmlns="" id="{2DB26268-3D96-4578-A9AD-E665B7B6C8E1}"/>
              </a:ext>
            </a:extLst>
          </p:cNvPr>
          <p:cNvSpPr/>
          <p:nvPr/>
        </p:nvSpPr>
        <p:spPr>
          <a:xfrm rot="11618503">
            <a:off x="1181201" y="2375757"/>
            <a:ext cx="3584120" cy="3161226"/>
          </a:xfrm>
          <a:prstGeom prst="arc">
            <a:avLst>
              <a:gd name="adj1" fmla="val 19558117"/>
              <a:gd name="adj2" fmla="val 865400"/>
            </a:avLst>
          </a:prstGeom>
          <a:ln w="76200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08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77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7269162" cy="1206332"/>
            <a:chOff x="2637963" y="562480"/>
            <a:chExt cx="7269162" cy="1206332"/>
          </a:xfrm>
        </p:grpSpPr>
        <p:sp>
          <p:nvSpPr>
            <p:cNvPr id="147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TEAM MEMBERS</a:t>
              </a:r>
            </a:p>
          </p:txBody>
        </p:sp>
        <p:sp>
          <p:nvSpPr>
            <p:cNvPr id="150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8485791" y="1204083"/>
              <a:ext cx="675739" cy="564729"/>
              <a:chOff x="8395583" y="1172989"/>
              <a:chExt cx="675739" cy="564729"/>
            </a:xfrm>
          </p:grpSpPr>
          <p:sp>
            <p:nvSpPr>
              <p:cNvPr id="152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63" name="Google Shape;291;p4">
            <a:extLst>
              <a:ext uri="{FF2B5EF4-FFF2-40B4-BE49-F238E27FC236}">
                <a16:creationId xmlns:a16="http://schemas.microsoft.com/office/drawing/2014/main" xmlns="" id="{4E23865D-1682-435C-885D-9823D56E1F44}"/>
              </a:ext>
            </a:extLst>
          </p:cNvPr>
          <p:cNvCxnSpPr>
            <a:cxnSpLocks/>
          </p:cNvCxnSpPr>
          <p:nvPr/>
        </p:nvCxnSpPr>
        <p:spPr>
          <a:xfrm rot="5400000">
            <a:off x="-844673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3762F9D3-C23F-4517-B276-D8AB689874AC}"/>
              </a:ext>
            </a:extLst>
          </p:cNvPr>
          <p:cNvGrpSpPr/>
          <p:nvPr/>
        </p:nvGrpSpPr>
        <p:grpSpPr>
          <a:xfrm>
            <a:off x="966515" y="2382703"/>
            <a:ext cx="3511710" cy="905087"/>
            <a:chOff x="987982" y="2376555"/>
            <a:chExt cx="3511710" cy="905087"/>
          </a:xfrm>
        </p:grpSpPr>
        <p:sp>
          <p:nvSpPr>
            <p:cNvPr id="182" name="Google Shape;331;p4">
              <a:extLst>
                <a:ext uri="{FF2B5EF4-FFF2-40B4-BE49-F238E27FC236}">
                  <a16:creationId xmlns:a16="http://schemas.microsoft.com/office/drawing/2014/main" xmlns="" id="{7BF67479-8139-4728-9421-0B42047A66A1}"/>
                </a:ext>
              </a:extLst>
            </p:cNvPr>
            <p:cNvSpPr/>
            <p:nvPr/>
          </p:nvSpPr>
          <p:spPr>
            <a:xfrm>
              <a:off x="987982" y="2376555"/>
              <a:ext cx="351171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r>
                <a:rPr lang="en-US" sz="3200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Arju</a:t>
              </a:r>
              <a:r>
                <a:rPr lang="en-US" sz="3200" b="1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3200" dirty="0">
                  <a:solidFill>
                    <a:srgbClr val="658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Adhikari</a:t>
              </a:r>
              <a:endParaRPr sz="3200" dirty="0"/>
            </a:p>
          </p:txBody>
        </p:sp>
        <p:sp>
          <p:nvSpPr>
            <p:cNvPr id="183" name="Google Shape;332;p4">
              <a:extLst>
                <a:ext uri="{FF2B5EF4-FFF2-40B4-BE49-F238E27FC236}">
                  <a16:creationId xmlns:a16="http://schemas.microsoft.com/office/drawing/2014/main" xmlns="" id="{9587A3A0-62EA-425A-BF46-02F37B720068}"/>
                </a:ext>
              </a:extLst>
            </p:cNvPr>
            <p:cNvSpPr/>
            <p:nvPr/>
          </p:nvSpPr>
          <p:spPr>
            <a:xfrm>
              <a:off x="1676762" y="2820018"/>
              <a:ext cx="213415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3F3F3F"/>
                  </a:solidFill>
                  <a:latin typeface="Times New Roman"/>
                  <a:cs typeface="Times New Roman"/>
                  <a:sym typeface="Times New Roman"/>
                </a:rPr>
                <a:t>Coordinator</a:t>
              </a:r>
              <a:endParaRPr sz="2400" dirty="0"/>
            </a:p>
          </p:txBody>
        </p:sp>
      </p:grpSp>
      <p:sp>
        <p:nvSpPr>
          <p:cNvPr id="188" name="Google Shape;331;p4">
            <a:extLst>
              <a:ext uri="{FF2B5EF4-FFF2-40B4-BE49-F238E27FC236}">
                <a16:creationId xmlns:a16="http://schemas.microsoft.com/office/drawing/2014/main" xmlns="" id="{5F07A3F6-06D6-428D-B2B6-8AAB01258484}"/>
              </a:ext>
            </a:extLst>
          </p:cNvPr>
          <p:cNvSpPr/>
          <p:nvPr/>
        </p:nvSpPr>
        <p:spPr>
          <a:xfrm>
            <a:off x="5167005" y="2409369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6580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MD Ashif Ansari</a:t>
            </a:r>
            <a:endParaRPr sz="3200" dirty="0"/>
          </a:p>
        </p:txBody>
      </p:sp>
      <p:sp>
        <p:nvSpPr>
          <p:cNvPr id="189" name="Google Shape;332;p4">
            <a:extLst>
              <a:ext uri="{FF2B5EF4-FFF2-40B4-BE49-F238E27FC236}">
                <a16:creationId xmlns:a16="http://schemas.microsoft.com/office/drawing/2014/main" xmlns="" id="{D21618DD-938F-4E43-B292-6E63CE5ED4C4}"/>
              </a:ext>
            </a:extLst>
          </p:cNvPr>
          <p:cNvSpPr/>
          <p:nvPr/>
        </p:nvSpPr>
        <p:spPr>
          <a:xfrm>
            <a:off x="5816568" y="2860298"/>
            <a:ext cx="21341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Plant</a:t>
            </a:r>
            <a:endParaRPr sz="2400" dirty="0"/>
          </a:p>
        </p:txBody>
      </p:sp>
      <p:sp>
        <p:nvSpPr>
          <p:cNvPr id="190" name="Google Shape;331;p4">
            <a:extLst>
              <a:ext uri="{FF2B5EF4-FFF2-40B4-BE49-F238E27FC236}">
                <a16:creationId xmlns:a16="http://schemas.microsoft.com/office/drawing/2014/main" xmlns="" id="{215620FC-8183-4C12-97CE-DE07EFD2C296}"/>
              </a:ext>
            </a:extLst>
          </p:cNvPr>
          <p:cNvSpPr/>
          <p:nvPr/>
        </p:nvSpPr>
        <p:spPr>
          <a:xfrm>
            <a:off x="3039866" y="4856170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6580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Nimisha Raut</a:t>
            </a:r>
            <a:endParaRPr sz="3200" dirty="0"/>
          </a:p>
        </p:txBody>
      </p:sp>
      <p:sp>
        <p:nvSpPr>
          <p:cNvPr id="191" name="Google Shape;332;p4">
            <a:extLst>
              <a:ext uri="{FF2B5EF4-FFF2-40B4-BE49-F238E27FC236}">
                <a16:creationId xmlns:a16="http://schemas.microsoft.com/office/drawing/2014/main" xmlns="" id="{C2BB27D6-D875-4F59-A2D1-8ED973458345}"/>
              </a:ext>
            </a:extLst>
          </p:cNvPr>
          <p:cNvSpPr/>
          <p:nvPr/>
        </p:nvSpPr>
        <p:spPr>
          <a:xfrm>
            <a:off x="3569808" y="5373875"/>
            <a:ext cx="260669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Specialist</a:t>
            </a:r>
            <a:endParaRPr sz="2400" dirty="0"/>
          </a:p>
        </p:txBody>
      </p:sp>
      <p:sp>
        <p:nvSpPr>
          <p:cNvPr id="192" name="Google Shape;331;p4">
            <a:extLst>
              <a:ext uri="{FF2B5EF4-FFF2-40B4-BE49-F238E27FC236}">
                <a16:creationId xmlns:a16="http://schemas.microsoft.com/office/drawing/2014/main" xmlns="" id="{F0265B14-6234-4833-9996-17E5D5148FC1}"/>
              </a:ext>
            </a:extLst>
          </p:cNvPr>
          <p:cNvSpPr/>
          <p:nvPr/>
        </p:nvSpPr>
        <p:spPr>
          <a:xfrm>
            <a:off x="7324880" y="4837491"/>
            <a:ext cx="35117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3200" dirty="0">
                <a:solidFill>
                  <a:srgbClr val="6580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Sajil Maharjan</a:t>
            </a:r>
            <a:endParaRPr lang="en-US" sz="3200" dirty="0"/>
          </a:p>
        </p:txBody>
      </p:sp>
      <p:sp>
        <p:nvSpPr>
          <p:cNvPr id="193" name="Google Shape;332;p4">
            <a:extLst>
              <a:ext uri="{FF2B5EF4-FFF2-40B4-BE49-F238E27FC236}">
                <a16:creationId xmlns:a16="http://schemas.microsoft.com/office/drawing/2014/main" xmlns="" id="{4744BDEF-C692-4E70-9DDC-E8AE34C73E18}"/>
              </a:ext>
            </a:extLst>
          </p:cNvPr>
          <p:cNvSpPr/>
          <p:nvPr/>
        </p:nvSpPr>
        <p:spPr>
          <a:xfrm>
            <a:off x="7929135" y="5403548"/>
            <a:ext cx="213415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Team Worker</a:t>
            </a:r>
            <a:endParaRPr sz="2400" dirty="0"/>
          </a:p>
        </p:txBody>
      </p:sp>
      <p:sp>
        <p:nvSpPr>
          <p:cNvPr id="28" name="Google Shape;290;p4">
            <a:extLst>
              <a:ext uri="{FF2B5EF4-FFF2-40B4-BE49-F238E27FC236}">
                <a16:creationId xmlns:a16="http://schemas.microsoft.com/office/drawing/2014/main" xmlns="" id="{6C863BCD-6048-4A63-863A-EBFF56A5C0BA}"/>
              </a:ext>
            </a:extLst>
          </p:cNvPr>
          <p:cNvSpPr/>
          <p:nvPr/>
        </p:nvSpPr>
        <p:spPr>
          <a:xfrm rot="5400000">
            <a:off x="2687891" y="3077766"/>
            <a:ext cx="68958" cy="19908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" name="Google Shape;289;p4">
            <a:extLst>
              <a:ext uri="{FF2B5EF4-FFF2-40B4-BE49-F238E27FC236}">
                <a16:creationId xmlns:a16="http://schemas.microsoft.com/office/drawing/2014/main" xmlns="" id="{6BD2F64C-CB9A-4DB0-8152-FE9CFA163A5F}"/>
              </a:ext>
            </a:extLst>
          </p:cNvPr>
          <p:cNvSpPr/>
          <p:nvPr/>
        </p:nvSpPr>
        <p:spPr>
          <a:xfrm rot="5400000">
            <a:off x="4750371" y="3077769"/>
            <a:ext cx="68958" cy="19908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288;p4">
            <a:extLst>
              <a:ext uri="{FF2B5EF4-FFF2-40B4-BE49-F238E27FC236}">
                <a16:creationId xmlns:a16="http://schemas.microsoft.com/office/drawing/2014/main" xmlns="" id="{42CAA3D3-073E-4839-A07A-B3263D1FBCDA}"/>
              </a:ext>
            </a:extLst>
          </p:cNvPr>
          <p:cNvSpPr/>
          <p:nvPr/>
        </p:nvSpPr>
        <p:spPr>
          <a:xfrm rot="5400000">
            <a:off x="6849165" y="3077768"/>
            <a:ext cx="68958" cy="19908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287;p4">
            <a:extLst>
              <a:ext uri="{FF2B5EF4-FFF2-40B4-BE49-F238E27FC236}">
                <a16:creationId xmlns:a16="http://schemas.microsoft.com/office/drawing/2014/main" xmlns="" id="{7B4E0BF3-DB4F-4B7B-BB4F-E38EA7D2066F}"/>
              </a:ext>
            </a:extLst>
          </p:cNvPr>
          <p:cNvSpPr/>
          <p:nvPr/>
        </p:nvSpPr>
        <p:spPr>
          <a:xfrm rot="5400000">
            <a:off x="8929802" y="3077768"/>
            <a:ext cx="68958" cy="19908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2" name="Google Shape;297;p4">
            <a:extLst>
              <a:ext uri="{FF2B5EF4-FFF2-40B4-BE49-F238E27FC236}">
                <a16:creationId xmlns:a16="http://schemas.microsoft.com/office/drawing/2014/main" xmlns="" id="{859DB2F2-A06A-451B-8E3F-D182DBF559AE}"/>
              </a:ext>
            </a:extLst>
          </p:cNvPr>
          <p:cNvCxnSpPr>
            <a:cxnSpLocks/>
          </p:cNvCxnSpPr>
          <p:nvPr/>
        </p:nvCxnSpPr>
        <p:spPr>
          <a:xfrm rot="5400000">
            <a:off x="2542350" y="3609020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3" name="Google Shape;294;p4">
            <a:extLst>
              <a:ext uri="{FF2B5EF4-FFF2-40B4-BE49-F238E27FC236}">
                <a16:creationId xmlns:a16="http://schemas.microsoft.com/office/drawing/2014/main" xmlns="" id="{BCD9FD65-4D60-4A91-82DA-2C8572B79BF8}"/>
              </a:ext>
            </a:extLst>
          </p:cNvPr>
          <p:cNvCxnSpPr>
            <a:cxnSpLocks/>
          </p:cNvCxnSpPr>
          <p:nvPr/>
        </p:nvCxnSpPr>
        <p:spPr>
          <a:xfrm rot="5400000">
            <a:off x="4693133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4" name="Google Shape;292;p4">
            <a:extLst>
              <a:ext uri="{FF2B5EF4-FFF2-40B4-BE49-F238E27FC236}">
                <a16:creationId xmlns:a16="http://schemas.microsoft.com/office/drawing/2014/main" xmlns="" id="{D621B085-CBB3-43D2-B357-0458322FD71F}"/>
              </a:ext>
            </a:extLst>
          </p:cNvPr>
          <p:cNvCxnSpPr>
            <a:cxnSpLocks/>
          </p:cNvCxnSpPr>
          <p:nvPr/>
        </p:nvCxnSpPr>
        <p:spPr>
          <a:xfrm rot="5400000">
            <a:off x="6703624" y="3609020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  <p:cxnSp>
        <p:nvCxnSpPr>
          <p:cNvPr id="35" name="Google Shape;292;p4">
            <a:extLst>
              <a:ext uri="{FF2B5EF4-FFF2-40B4-BE49-F238E27FC236}">
                <a16:creationId xmlns:a16="http://schemas.microsoft.com/office/drawing/2014/main" xmlns="" id="{D621B085-CBB3-43D2-B357-0458322FD71F}"/>
              </a:ext>
            </a:extLst>
          </p:cNvPr>
          <p:cNvCxnSpPr>
            <a:cxnSpLocks/>
          </p:cNvCxnSpPr>
          <p:nvPr/>
        </p:nvCxnSpPr>
        <p:spPr>
          <a:xfrm rot="5400000">
            <a:off x="8784261" y="4676149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oval" w="sm" len="sm"/>
            <a:tailEnd type="oval" w="sm" len="sm"/>
          </a:ln>
        </p:spPr>
      </p:cxnSp>
    </p:spTree>
    <p:extLst>
      <p:ext uri="{BB962C8B-B14F-4D97-AF65-F5344CB8AC3E}">
        <p14:creationId xmlns:p14="http://schemas.microsoft.com/office/powerpoint/2010/main" val="821877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89" grpId="0"/>
      <p:bldP spid="190" grpId="0"/>
      <p:bldP spid="191" grpId="0"/>
      <p:bldP spid="192" grpId="0"/>
      <p:bldP spid="193" grpId="0"/>
      <p:bldP spid="2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332327" y="468575"/>
            <a:ext cx="7269162" cy="1253845"/>
            <a:chOff x="2432822" y="468574"/>
            <a:chExt cx="7269162" cy="1253845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De-composite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715892" y="468574"/>
              <a:ext cx="574566" cy="685141"/>
              <a:chOff x="4124682" y="471614"/>
              <a:chExt cx="574566" cy="685141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406896" y="496204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4124682" y="785166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600992" y="1044380"/>
              <a:ext cx="694823" cy="678039"/>
              <a:chOff x="9389644" y="1249911"/>
              <a:chExt cx="694823" cy="678039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9792115" y="127450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389644" y="155636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40" y="2799230"/>
            <a:ext cx="2204528" cy="134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440" y="2799230"/>
            <a:ext cx="6924652" cy="1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61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16" y="145920"/>
            <a:ext cx="10315254" cy="64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05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87" y="2396599"/>
            <a:ext cx="9432226" cy="227803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513301C1-BBF2-47DD-8C4E-73531525B6C5}"/>
              </a:ext>
            </a:extLst>
          </p:cNvPr>
          <p:cNvGrpSpPr/>
          <p:nvPr/>
        </p:nvGrpSpPr>
        <p:grpSpPr>
          <a:xfrm>
            <a:off x="2385347" y="396182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CCEC6809-42C8-4B2C-A00A-12ACE6713C3E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CA51AA2-BAA1-4494-B684-4D6632F9A6F7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737D0E43-954E-49F0-BDA4-3E0437B1CA0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53D78FAF-FFF2-4C68-8777-F19174834A8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E5FE8E85-0A9C-4535-BE62-A660E6AC9834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EBFA9E94-BC0A-48AA-9ADF-0C9B3323E1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8D062350-8422-4B25-A820-76828769AEC9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123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67B6970-E06E-4CBF-8397-1638A25FE1B9}"/>
              </a:ext>
            </a:extLst>
          </p:cNvPr>
          <p:cNvGrpSpPr/>
          <p:nvPr/>
        </p:nvGrpSpPr>
        <p:grpSpPr>
          <a:xfrm>
            <a:off x="2310702" y="162917"/>
            <a:ext cx="7269162" cy="1215126"/>
            <a:chOff x="2310702" y="162917"/>
            <a:chExt cx="7269162" cy="1215126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12" y="1805000"/>
            <a:ext cx="8736976" cy="3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561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74" y="1848500"/>
            <a:ext cx="9038251" cy="3161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82432BA-0192-469D-8D58-636D803CE2EB}"/>
              </a:ext>
            </a:extLst>
          </p:cNvPr>
          <p:cNvGrpSpPr/>
          <p:nvPr/>
        </p:nvGrpSpPr>
        <p:grpSpPr>
          <a:xfrm>
            <a:off x="2310702" y="162917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F134DDF2-F70F-49DB-8685-7D98A266FCFE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66125CBB-D463-44CA-899A-1F224941964B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2F515839-64C5-4D21-AADE-D0578D95C892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EEDEA406-FE72-4345-8B6A-CB11554E6D98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E209C774-CE46-41F6-889B-B8E00E258BD0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69433DCD-9C9B-4405-BE32-4C13C29F7DF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CD78B3FC-A2AC-4051-A3D6-75CE9A1A9A4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6522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60" y="1587718"/>
            <a:ext cx="8901272" cy="51235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7A18E78-6DBA-4557-9F7F-1CF0575AEFA1}"/>
              </a:ext>
            </a:extLst>
          </p:cNvPr>
          <p:cNvGrpSpPr/>
          <p:nvPr/>
        </p:nvGrpSpPr>
        <p:grpSpPr>
          <a:xfrm>
            <a:off x="2273379" y="146711"/>
            <a:ext cx="7269162" cy="1215126"/>
            <a:chOff x="2310702" y="162917"/>
            <a:chExt cx="7269162" cy="1215126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4F9A0C9D-4A57-4C1E-88C9-41DB4BFC11A0}"/>
                </a:ext>
              </a:extLst>
            </p:cNvPr>
            <p:cNvSpPr txBox="1">
              <a:spLocks/>
            </p:cNvSpPr>
            <p:nvPr/>
          </p:nvSpPr>
          <p:spPr>
            <a:xfrm>
              <a:off x="2310702" y="550223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B24FA86-EDDD-4940-88CD-82AFA5D97EA8}"/>
                </a:ext>
              </a:extLst>
            </p:cNvPr>
            <p:cNvGrpSpPr/>
            <p:nvPr/>
          </p:nvGrpSpPr>
          <p:grpSpPr>
            <a:xfrm>
              <a:off x="3061875" y="162917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ACCB3759-83E0-4CBA-A508-ECA4596D9FD6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75619D95-3332-4A08-9A0B-6215CB44099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3E19760-BE3B-4967-8C1D-8ADDA346276E}"/>
                </a:ext>
              </a:extLst>
            </p:cNvPr>
            <p:cNvGrpSpPr/>
            <p:nvPr/>
          </p:nvGrpSpPr>
          <p:grpSpPr>
            <a:xfrm rot="10800000">
              <a:off x="8221774" y="728276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C98A0BAA-42D3-4379-A1E9-1077ACC8A214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3D77ED02-5C96-4936-B37C-F79B73E75A11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2173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303" y="365760"/>
            <a:ext cx="4702426" cy="61910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96586" y="556181"/>
            <a:ext cx="3063711" cy="61179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57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16BAF88-D31A-48BD-A97F-1D18F6BADA8C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02" y="2434300"/>
            <a:ext cx="11315195" cy="19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44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07" y="2444242"/>
            <a:ext cx="10318670" cy="2511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C26A33F-4DF2-4934-AE4F-21C3FCA7C5B5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0E2E9AC4-87D6-4332-96CA-5FED1F21DE76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3D89BE5A-B7AD-44A9-B98D-82A4592B570E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5F591888-E11D-4A45-9F9E-B8CD9838A3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FDE0925A-05CF-4F0B-8C1A-A684A54D0D3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8669915-738D-40E0-831B-EB23A0610805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F0ABB32F-6568-4792-8E8B-5456B11E2D8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6A43CFEF-CACD-4BE2-ACF3-BA5635F4338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392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081" y="2396600"/>
            <a:ext cx="7195838" cy="206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8B4C968-6409-499B-8F7F-A4B5A64B0DE7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3AD39B28-DABC-42C3-B02C-018AF7719597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F6869C1-E34C-4277-B763-62FF41F27739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8CECB63A-2C88-4702-9219-26C2989F5E6C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690485BF-FE04-4A75-9FE8-20C2EA20D80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54F2D5EB-E325-44F8-8F07-4BD02307F46A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E0D376DE-7674-4D00-88AB-3A416E6D786D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B0D0864A-A58C-4B04-9F8E-718CA637F7AF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7447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00FF6A01-0F23-4AEB-B22E-ADAA35FBB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0382" y="2716136"/>
            <a:ext cx="2567631" cy="2333972"/>
          </a:xfrm>
        </p:spPr>
        <p:txBody>
          <a:bodyPr wrap="square" lIns="0" tIns="0" rIns="0" bIns="0">
            <a:spAutoFit/>
          </a:bodyPr>
          <a:lstStyle/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5FBE327F-3679-459E-A699-83613269018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140324"/>
            <a:ext cx="6728346" cy="6060770"/>
            <a:chOff x="0" y="-8191"/>
            <a:chExt cx="7397619" cy="6467156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xmlns="" id="{98F42778-5993-4737-BF1D-512AC00728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663939">
              <a:off x="4100765" y="3689105"/>
              <a:ext cx="2837917" cy="2769860"/>
              <a:chOff x="12624800" y="1634253"/>
              <a:chExt cx="3759594" cy="3669433"/>
            </a:xfrm>
          </p:grpSpPr>
          <p:sp>
            <p:nvSpPr>
              <p:cNvPr id="262" name="Freeform 369">
                <a:extLst>
                  <a:ext uri="{FF2B5EF4-FFF2-40B4-BE49-F238E27FC236}">
                    <a16:creationId xmlns:a16="http://schemas.microsoft.com/office/drawing/2014/main" xmlns="" id="{10AD8197-2D11-4903-9D2F-6CC70F718B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854319" y="5003137"/>
                <a:ext cx="46448" cy="21858"/>
              </a:xfrm>
              <a:custGeom>
                <a:avLst/>
                <a:gdLst>
                  <a:gd name="T0" fmla="*/ 2 w 7"/>
                  <a:gd name="T1" fmla="*/ 2 h 3"/>
                  <a:gd name="T2" fmla="*/ 6 w 7"/>
                  <a:gd name="T3" fmla="*/ 1 h 3"/>
                  <a:gd name="T4" fmla="*/ 2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2" y="2"/>
                    </a:moveTo>
                    <a:cubicBezTo>
                      <a:pt x="7" y="2"/>
                      <a:pt x="0" y="0"/>
                      <a:pt x="6" y="1"/>
                    </a:cubicBezTo>
                    <a:cubicBezTo>
                      <a:pt x="5" y="2"/>
                      <a:pt x="4" y="3"/>
                      <a:pt x="2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371">
                <a:extLst>
                  <a:ext uri="{FF2B5EF4-FFF2-40B4-BE49-F238E27FC236}">
                    <a16:creationId xmlns:a16="http://schemas.microsoft.com/office/drawing/2014/main" xmlns="" id="{9956F71D-E909-40A4-A517-5C84750598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802406" y="4992207"/>
                <a:ext cx="32787" cy="24590"/>
              </a:xfrm>
              <a:custGeom>
                <a:avLst/>
                <a:gdLst>
                  <a:gd name="T0" fmla="*/ 4 w 5"/>
                  <a:gd name="T1" fmla="*/ 4 h 4"/>
                  <a:gd name="T2" fmla="*/ 3 w 5"/>
                  <a:gd name="T3" fmla="*/ 0 h 4"/>
                  <a:gd name="T4" fmla="*/ 4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3"/>
                      <a:pt x="0" y="2"/>
                      <a:pt x="3" y="0"/>
                    </a:cubicBezTo>
                    <a:cubicBezTo>
                      <a:pt x="3" y="1"/>
                      <a:pt x="5" y="3"/>
                      <a:pt x="4" y="4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372">
                <a:extLst>
                  <a:ext uri="{FF2B5EF4-FFF2-40B4-BE49-F238E27FC236}">
                    <a16:creationId xmlns:a16="http://schemas.microsoft.com/office/drawing/2014/main" xmlns="" id="{DAE4792A-78BE-4A57-B9AC-A5DAFB9D1C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255954" y="4803682"/>
                <a:ext cx="19126" cy="19126"/>
              </a:xfrm>
              <a:custGeom>
                <a:avLst/>
                <a:gdLst>
                  <a:gd name="T0" fmla="*/ 1 w 3"/>
                  <a:gd name="T1" fmla="*/ 2 h 3"/>
                  <a:gd name="T2" fmla="*/ 0 w 3"/>
                  <a:gd name="T3" fmla="*/ 1 h 3"/>
                  <a:gd name="T4" fmla="*/ 3 w 3"/>
                  <a:gd name="T5" fmla="*/ 1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373">
                <a:extLst>
                  <a:ext uri="{FF2B5EF4-FFF2-40B4-BE49-F238E27FC236}">
                    <a16:creationId xmlns:a16="http://schemas.microsoft.com/office/drawing/2014/main" xmlns="" id="{1AAEC670-696C-4701-8FD1-56B19B105F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127537" y="4757233"/>
                <a:ext cx="51913" cy="5464"/>
              </a:xfrm>
              <a:custGeom>
                <a:avLst/>
                <a:gdLst>
                  <a:gd name="T0" fmla="*/ 0 w 8"/>
                  <a:gd name="T1" fmla="*/ 1 h 1"/>
                  <a:gd name="T2" fmla="*/ 8 w 8"/>
                  <a:gd name="T3" fmla="*/ 1 h 1"/>
                  <a:gd name="T4" fmla="*/ 0 w 8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cubicBezTo>
                      <a:pt x="1" y="0"/>
                      <a:pt x="6" y="0"/>
                      <a:pt x="8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374">
                <a:extLst>
                  <a:ext uri="{FF2B5EF4-FFF2-40B4-BE49-F238E27FC236}">
                    <a16:creationId xmlns:a16="http://schemas.microsoft.com/office/drawing/2014/main" xmlns="" id="{77C4AE13-E249-4B79-AEDE-41CC668AEA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010050" y="4658871"/>
                <a:ext cx="19126" cy="13661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0" y="0"/>
                      <a:pt x="1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375">
                <a:extLst>
                  <a:ext uri="{FF2B5EF4-FFF2-40B4-BE49-F238E27FC236}">
                    <a16:creationId xmlns:a16="http://schemas.microsoft.com/office/drawing/2014/main" xmlns="" id="{E6E29EE9-0765-4EFF-8CD5-618D7DAD6F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982727" y="4667068"/>
                <a:ext cx="27323" cy="19126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0 h 3"/>
                  <a:gd name="T4" fmla="*/ 2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1"/>
                      <a:pt x="4" y="1"/>
                      <a:pt x="2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376">
                <a:extLst>
                  <a:ext uri="{FF2B5EF4-FFF2-40B4-BE49-F238E27FC236}">
                    <a16:creationId xmlns:a16="http://schemas.microsoft.com/office/drawing/2014/main" xmlns="" id="{9FDEC66A-C96E-4835-BD3D-26ADF6693F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736824" y="4497667"/>
                <a:ext cx="32787" cy="19126"/>
              </a:xfrm>
              <a:custGeom>
                <a:avLst/>
                <a:gdLst>
                  <a:gd name="T0" fmla="*/ 3 w 5"/>
                  <a:gd name="T1" fmla="*/ 3 h 3"/>
                  <a:gd name="T2" fmla="*/ 0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2"/>
                      <a:pt x="0" y="2"/>
                      <a:pt x="0" y="0"/>
                    </a:cubicBezTo>
                    <a:cubicBezTo>
                      <a:pt x="0" y="2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377">
                <a:extLst>
                  <a:ext uri="{FF2B5EF4-FFF2-40B4-BE49-F238E27FC236}">
                    <a16:creationId xmlns:a16="http://schemas.microsoft.com/office/drawing/2014/main" xmlns="" id="{E3D05338-2E09-48CE-ABCE-45CEA28915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2624800" y="4432093"/>
                <a:ext cx="19126" cy="13661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1"/>
                      <a:pt x="1" y="1"/>
                    </a:cubicBezTo>
                    <a:cubicBezTo>
                      <a:pt x="0" y="0"/>
                      <a:pt x="2" y="0"/>
                      <a:pt x="3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381">
                <a:extLst>
                  <a:ext uri="{FF2B5EF4-FFF2-40B4-BE49-F238E27FC236}">
                    <a16:creationId xmlns:a16="http://schemas.microsoft.com/office/drawing/2014/main" xmlns="" id="{D2A8CF36-241F-4B80-8157-2A16329839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843398" y="4841933"/>
                <a:ext cx="207652" cy="349730"/>
              </a:xfrm>
              <a:custGeom>
                <a:avLst/>
                <a:gdLst>
                  <a:gd name="T0" fmla="*/ 31 w 32"/>
                  <a:gd name="T1" fmla="*/ 32 h 54"/>
                  <a:gd name="T2" fmla="*/ 6 w 32"/>
                  <a:gd name="T3" fmla="*/ 0 h 54"/>
                  <a:gd name="T4" fmla="*/ 20 w 32"/>
                  <a:gd name="T5" fmla="*/ 26 h 54"/>
                  <a:gd name="T6" fmla="*/ 25 w 32"/>
                  <a:gd name="T7" fmla="*/ 44 h 54"/>
                  <a:gd name="T8" fmla="*/ 8 w 32"/>
                  <a:gd name="T9" fmla="*/ 14 h 54"/>
                  <a:gd name="T10" fmla="*/ 4 w 32"/>
                  <a:gd name="T11" fmla="*/ 0 h 54"/>
                  <a:gd name="T12" fmla="*/ 1 w 32"/>
                  <a:gd name="T13" fmla="*/ 21 h 54"/>
                  <a:gd name="T14" fmla="*/ 28 w 32"/>
                  <a:gd name="T15" fmla="*/ 54 h 54"/>
                  <a:gd name="T16" fmla="*/ 31 w 32"/>
                  <a:gd name="T17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4">
                    <a:moveTo>
                      <a:pt x="31" y="32"/>
                    </a:moveTo>
                    <a:cubicBezTo>
                      <a:pt x="29" y="19"/>
                      <a:pt x="20" y="8"/>
                      <a:pt x="6" y="0"/>
                    </a:cubicBezTo>
                    <a:cubicBezTo>
                      <a:pt x="11" y="7"/>
                      <a:pt x="16" y="16"/>
                      <a:pt x="20" y="26"/>
                    </a:cubicBezTo>
                    <a:cubicBezTo>
                      <a:pt x="22" y="32"/>
                      <a:pt x="24" y="38"/>
                      <a:pt x="25" y="44"/>
                    </a:cubicBezTo>
                    <a:cubicBezTo>
                      <a:pt x="19" y="36"/>
                      <a:pt x="13" y="26"/>
                      <a:pt x="8" y="14"/>
                    </a:cubicBezTo>
                    <a:cubicBezTo>
                      <a:pt x="7" y="9"/>
                      <a:pt x="5" y="4"/>
                      <a:pt x="4" y="0"/>
                    </a:cubicBezTo>
                    <a:cubicBezTo>
                      <a:pt x="1" y="7"/>
                      <a:pt x="0" y="14"/>
                      <a:pt x="1" y="21"/>
                    </a:cubicBezTo>
                    <a:cubicBezTo>
                      <a:pt x="3" y="35"/>
                      <a:pt x="13" y="46"/>
                      <a:pt x="28" y="54"/>
                    </a:cubicBezTo>
                    <a:cubicBezTo>
                      <a:pt x="31" y="47"/>
                      <a:pt x="32" y="40"/>
                      <a:pt x="31" y="32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382">
                <a:extLst>
                  <a:ext uri="{FF2B5EF4-FFF2-40B4-BE49-F238E27FC236}">
                    <a16:creationId xmlns:a16="http://schemas.microsoft.com/office/drawing/2014/main" xmlns="" id="{502391B2-0BAE-491F-86EF-7455C7795C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971806" y="4899310"/>
                <a:ext cx="382517" cy="188526"/>
              </a:xfrm>
              <a:custGeom>
                <a:avLst/>
                <a:gdLst>
                  <a:gd name="T0" fmla="*/ 20 w 59"/>
                  <a:gd name="T1" fmla="*/ 27 h 29"/>
                  <a:gd name="T2" fmla="*/ 59 w 59"/>
                  <a:gd name="T3" fmla="*/ 13 h 29"/>
                  <a:gd name="T4" fmla="*/ 29 w 59"/>
                  <a:gd name="T5" fmla="*/ 18 h 29"/>
                  <a:gd name="T6" fmla="*/ 11 w 59"/>
                  <a:gd name="T7" fmla="*/ 17 h 29"/>
                  <a:gd name="T8" fmla="*/ 44 w 59"/>
                  <a:gd name="T9" fmla="*/ 11 h 29"/>
                  <a:gd name="T10" fmla="*/ 59 w 59"/>
                  <a:gd name="T11" fmla="*/ 11 h 29"/>
                  <a:gd name="T12" fmla="*/ 41 w 59"/>
                  <a:gd name="T13" fmla="*/ 2 h 29"/>
                  <a:gd name="T14" fmla="*/ 0 w 59"/>
                  <a:gd name="T15" fmla="*/ 17 h 29"/>
                  <a:gd name="T16" fmla="*/ 20 w 59"/>
                  <a:gd name="T17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9">
                    <a:moveTo>
                      <a:pt x="20" y="27"/>
                    </a:moveTo>
                    <a:cubicBezTo>
                      <a:pt x="33" y="29"/>
                      <a:pt x="47" y="24"/>
                      <a:pt x="59" y="13"/>
                    </a:cubicBezTo>
                    <a:cubicBezTo>
                      <a:pt x="50" y="16"/>
                      <a:pt x="40" y="17"/>
                      <a:pt x="29" y="18"/>
                    </a:cubicBezTo>
                    <a:cubicBezTo>
                      <a:pt x="23" y="18"/>
                      <a:pt x="16" y="18"/>
                      <a:pt x="11" y="17"/>
                    </a:cubicBezTo>
                    <a:cubicBezTo>
                      <a:pt x="20" y="14"/>
                      <a:pt x="32" y="12"/>
                      <a:pt x="44" y="11"/>
                    </a:cubicBezTo>
                    <a:cubicBezTo>
                      <a:pt x="50" y="11"/>
                      <a:pt x="55" y="11"/>
                      <a:pt x="59" y="11"/>
                    </a:cubicBezTo>
                    <a:cubicBezTo>
                      <a:pt x="54" y="7"/>
                      <a:pt x="47" y="3"/>
                      <a:pt x="41" y="2"/>
                    </a:cubicBezTo>
                    <a:cubicBezTo>
                      <a:pt x="27" y="0"/>
                      <a:pt x="12" y="5"/>
                      <a:pt x="0" y="17"/>
                    </a:cubicBezTo>
                    <a:cubicBezTo>
                      <a:pt x="6" y="22"/>
                      <a:pt x="13" y="25"/>
                      <a:pt x="20" y="2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383">
                <a:extLst>
                  <a:ext uri="{FF2B5EF4-FFF2-40B4-BE49-F238E27FC236}">
                    <a16:creationId xmlns:a16="http://schemas.microsoft.com/office/drawing/2014/main" xmlns="" id="{3D5C32DE-C489-42A6-8C77-64EFF37109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695864" y="3691649"/>
                <a:ext cx="368855" cy="325140"/>
              </a:xfrm>
              <a:custGeom>
                <a:avLst/>
                <a:gdLst>
                  <a:gd name="T0" fmla="*/ 30 w 57"/>
                  <a:gd name="T1" fmla="*/ 5 h 50"/>
                  <a:gd name="T2" fmla="*/ 0 w 57"/>
                  <a:gd name="T3" fmla="*/ 47 h 50"/>
                  <a:gd name="T4" fmla="*/ 27 w 57"/>
                  <a:gd name="T5" fmla="*/ 21 h 50"/>
                  <a:gd name="T6" fmla="*/ 46 w 57"/>
                  <a:gd name="T7" fmla="*/ 8 h 50"/>
                  <a:gd name="T8" fmla="*/ 16 w 57"/>
                  <a:gd name="T9" fmla="*/ 39 h 50"/>
                  <a:gd name="T10" fmla="*/ 0 w 57"/>
                  <a:gd name="T11" fmla="*/ 49 h 50"/>
                  <a:gd name="T12" fmla="*/ 26 w 57"/>
                  <a:gd name="T13" fmla="*/ 45 h 50"/>
                  <a:gd name="T14" fmla="*/ 57 w 57"/>
                  <a:gd name="T15" fmla="*/ 1 h 50"/>
                  <a:gd name="T16" fmla="*/ 30 w 57"/>
                  <a:gd name="T1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0">
                    <a:moveTo>
                      <a:pt x="30" y="5"/>
                    </a:moveTo>
                    <a:cubicBezTo>
                      <a:pt x="15" y="12"/>
                      <a:pt x="4" y="27"/>
                      <a:pt x="0" y="47"/>
                    </a:cubicBezTo>
                    <a:cubicBezTo>
                      <a:pt x="7" y="38"/>
                      <a:pt x="16" y="29"/>
                      <a:pt x="27" y="21"/>
                    </a:cubicBezTo>
                    <a:cubicBezTo>
                      <a:pt x="33" y="16"/>
                      <a:pt x="40" y="12"/>
                      <a:pt x="46" y="8"/>
                    </a:cubicBezTo>
                    <a:cubicBezTo>
                      <a:pt x="39" y="18"/>
                      <a:pt x="28" y="29"/>
                      <a:pt x="16" y="39"/>
                    </a:cubicBezTo>
                    <a:cubicBezTo>
                      <a:pt x="11" y="43"/>
                      <a:pt x="5" y="46"/>
                      <a:pt x="0" y="49"/>
                    </a:cubicBezTo>
                    <a:cubicBezTo>
                      <a:pt x="9" y="50"/>
                      <a:pt x="18" y="49"/>
                      <a:pt x="26" y="45"/>
                    </a:cubicBezTo>
                    <a:cubicBezTo>
                      <a:pt x="42" y="38"/>
                      <a:pt x="53" y="22"/>
                      <a:pt x="57" y="1"/>
                    </a:cubicBezTo>
                    <a:cubicBezTo>
                      <a:pt x="48" y="0"/>
                      <a:pt x="39" y="1"/>
                      <a:pt x="30" y="5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384">
                <a:extLst>
                  <a:ext uri="{FF2B5EF4-FFF2-40B4-BE49-F238E27FC236}">
                    <a16:creationId xmlns:a16="http://schemas.microsoft.com/office/drawing/2014/main" xmlns="" id="{577F1589-E9C5-4651-86E0-489FF94B5D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428102" y="2142454"/>
                <a:ext cx="527327" cy="631153"/>
              </a:xfrm>
              <a:custGeom>
                <a:avLst/>
                <a:gdLst>
                  <a:gd name="T0" fmla="*/ 81 w 81"/>
                  <a:gd name="T1" fmla="*/ 95 h 97"/>
                  <a:gd name="T2" fmla="*/ 62 w 81"/>
                  <a:gd name="T3" fmla="*/ 29 h 97"/>
                  <a:gd name="T4" fmla="*/ 7 w 81"/>
                  <a:gd name="T5" fmla="*/ 0 h 97"/>
                  <a:gd name="T6" fmla="*/ 0 w 81"/>
                  <a:gd name="T7" fmla="*/ 30 h 97"/>
                  <a:gd name="T8" fmla="*/ 19 w 81"/>
                  <a:gd name="T9" fmla="*/ 75 h 97"/>
                  <a:gd name="T10" fmla="*/ 49 w 81"/>
                  <a:gd name="T11" fmla="*/ 95 h 97"/>
                  <a:gd name="T12" fmla="*/ 81 w 81"/>
                  <a:gd name="T13" fmla="*/ 9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97">
                    <a:moveTo>
                      <a:pt x="81" y="95"/>
                    </a:moveTo>
                    <a:cubicBezTo>
                      <a:pt x="81" y="95"/>
                      <a:pt x="77" y="51"/>
                      <a:pt x="62" y="29"/>
                    </a:cubicBezTo>
                    <a:cubicBezTo>
                      <a:pt x="44" y="3"/>
                      <a:pt x="14" y="1"/>
                      <a:pt x="7" y="0"/>
                    </a:cubicBezTo>
                    <a:cubicBezTo>
                      <a:pt x="6" y="0"/>
                      <a:pt x="0" y="14"/>
                      <a:pt x="0" y="30"/>
                    </a:cubicBezTo>
                    <a:cubicBezTo>
                      <a:pt x="0" y="38"/>
                      <a:pt x="4" y="61"/>
                      <a:pt x="19" y="75"/>
                    </a:cubicBezTo>
                    <a:cubicBezTo>
                      <a:pt x="33" y="89"/>
                      <a:pt x="39" y="93"/>
                      <a:pt x="49" y="95"/>
                    </a:cubicBezTo>
                    <a:cubicBezTo>
                      <a:pt x="59" y="97"/>
                      <a:pt x="77" y="92"/>
                      <a:pt x="81" y="9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385">
                <a:extLst>
                  <a:ext uri="{FF2B5EF4-FFF2-40B4-BE49-F238E27FC236}">
                    <a16:creationId xmlns:a16="http://schemas.microsoft.com/office/drawing/2014/main" xmlns="" id="{421238B9-6966-4AC5-B838-291E93C1A32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012806" y="1863763"/>
                <a:ext cx="325139" cy="603831"/>
              </a:xfrm>
              <a:custGeom>
                <a:avLst/>
                <a:gdLst>
                  <a:gd name="T0" fmla="*/ 0 w 50"/>
                  <a:gd name="T1" fmla="*/ 92 h 93"/>
                  <a:gd name="T2" fmla="*/ 12 w 50"/>
                  <a:gd name="T3" fmla="*/ 37 h 93"/>
                  <a:gd name="T4" fmla="*/ 50 w 50"/>
                  <a:gd name="T5" fmla="*/ 0 h 93"/>
                  <a:gd name="T6" fmla="*/ 46 w 50"/>
                  <a:gd name="T7" fmla="*/ 19 h 93"/>
                  <a:gd name="T8" fmla="*/ 38 w 50"/>
                  <a:gd name="T9" fmla="*/ 75 h 93"/>
                  <a:gd name="T10" fmla="*/ 0 w 50"/>
                  <a:gd name="T1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92"/>
                    </a:moveTo>
                    <a:cubicBezTo>
                      <a:pt x="0" y="92"/>
                      <a:pt x="2" y="56"/>
                      <a:pt x="12" y="37"/>
                    </a:cubicBezTo>
                    <a:cubicBezTo>
                      <a:pt x="24" y="14"/>
                      <a:pt x="50" y="0"/>
                      <a:pt x="50" y="0"/>
                    </a:cubicBezTo>
                    <a:cubicBezTo>
                      <a:pt x="50" y="0"/>
                      <a:pt x="47" y="11"/>
                      <a:pt x="46" y="19"/>
                    </a:cubicBezTo>
                    <a:cubicBezTo>
                      <a:pt x="45" y="30"/>
                      <a:pt x="49" y="60"/>
                      <a:pt x="38" y="75"/>
                    </a:cubicBezTo>
                    <a:cubicBezTo>
                      <a:pt x="31" y="85"/>
                      <a:pt x="25" y="93"/>
                      <a:pt x="0" y="92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386">
                <a:extLst>
                  <a:ext uri="{FF2B5EF4-FFF2-40B4-BE49-F238E27FC236}">
                    <a16:creationId xmlns:a16="http://schemas.microsoft.com/office/drawing/2014/main" xmlns="" id="{E5C9A818-B526-4F0F-9839-53BFEE4AAA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201324" y="2896559"/>
                <a:ext cx="603830" cy="527327"/>
              </a:xfrm>
              <a:custGeom>
                <a:avLst/>
                <a:gdLst>
                  <a:gd name="T0" fmla="*/ 93 w 93"/>
                  <a:gd name="T1" fmla="*/ 73 h 81"/>
                  <a:gd name="T2" fmla="*/ 72 w 93"/>
                  <a:gd name="T3" fmla="*/ 32 h 81"/>
                  <a:gd name="T4" fmla="*/ 0 w 93"/>
                  <a:gd name="T5" fmla="*/ 3 h 81"/>
                  <a:gd name="T6" fmla="*/ 10 w 93"/>
                  <a:gd name="T7" fmla="*/ 18 h 81"/>
                  <a:gd name="T8" fmla="*/ 37 w 93"/>
                  <a:gd name="T9" fmla="*/ 68 h 81"/>
                  <a:gd name="T10" fmla="*/ 64 w 93"/>
                  <a:gd name="T11" fmla="*/ 80 h 81"/>
                  <a:gd name="T12" fmla="*/ 93 w 93"/>
                  <a:gd name="T13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1">
                    <a:moveTo>
                      <a:pt x="93" y="73"/>
                    </a:moveTo>
                    <a:cubicBezTo>
                      <a:pt x="93" y="73"/>
                      <a:pt x="85" y="48"/>
                      <a:pt x="72" y="32"/>
                    </a:cubicBezTo>
                    <a:cubicBezTo>
                      <a:pt x="59" y="17"/>
                      <a:pt x="37" y="0"/>
                      <a:pt x="0" y="3"/>
                    </a:cubicBezTo>
                    <a:cubicBezTo>
                      <a:pt x="0" y="3"/>
                      <a:pt x="7" y="10"/>
                      <a:pt x="10" y="18"/>
                    </a:cubicBezTo>
                    <a:cubicBezTo>
                      <a:pt x="12" y="26"/>
                      <a:pt x="18" y="53"/>
                      <a:pt x="37" y="68"/>
                    </a:cubicBezTo>
                    <a:cubicBezTo>
                      <a:pt x="48" y="77"/>
                      <a:pt x="55" y="79"/>
                      <a:pt x="64" y="80"/>
                    </a:cubicBezTo>
                    <a:cubicBezTo>
                      <a:pt x="73" y="81"/>
                      <a:pt x="90" y="71"/>
                      <a:pt x="93" y="73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387">
                <a:extLst>
                  <a:ext uri="{FF2B5EF4-FFF2-40B4-BE49-F238E27FC236}">
                    <a16:creationId xmlns:a16="http://schemas.microsoft.com/office/drawing/2014/main" xmlns="" id="{229908AC-268A-4E13-B5B2-7CC9E72A3A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6001877" y="2642458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388">
                <a:extLst>
                  <a:ext uri="{FF2B5EF4-FFF2-40B4-BE49-F238E27FC236}">
                    <a16:creationId xmlns:a16="http://schemas.microsoft.com/office/drawing/2014/main" xmlns="" id="{23CBE731-F5CA-4622-80F7-C810BFD4FF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865265" y="3156124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389">
                <a:extLst>
                  <a:ext uri="{FF2B5EF4-FFF2-40B4-BE49-F238E27FC236}">
                    <a16:creationId xmlns:a16="http://schemas.microsoft.com/office/drawing/2014/main" xmlns="" id="{63CF8055-C8D6-4FB6-AAAB-2027D50B1F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772368" y="1634253"/>
                <a:ext cx="188526" cy="366124"/>
              </a:xfrm>
              <a:custGeom>
                <a:avLst/>
                <a:gdLst>
                  <a:gd name="T0" fmla="*/ 22 w 29"/>
                  <a:gd name="T1" fmla="*/ 56 h 56"/>
                  <a:gd name="T2" fmla="*/ 21 w 29"/>
                  <a:gd name="T3" fmla="*/ 23 h 56"/>
                  <a:gd name="T4" fmla="*/ 4 w 29"/>
                  <a:gd name="T5" fmla="*/ 0 h 56"/>
                  <a:gd name="T6" fmla="*/ 1 w 29"/>
                  <a:gd name="T7" fmla="*/ 16 h 56"/>
                  <a:gd name="T8" fmla="*/ 8 w 29"/>
                  <a:gd name="T9" fmla="*/ 44 h 56"/>
                  <a:gd name="T10" fmla="*/ 22 w 29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6">
                    <a:moveTo>
                      <a:pt x="22" y="56"/>
                    </a:moveTo>
                    <a:cubicBezTo>
                      <a:pt x="22" y="56"/>
                      <a:pt x="29" y="43"/>
                      <a:pt x="21" y="23"/>
                    </a:cubicBezTo>
                    <a:cubicBezTo>
                      <a:pt x="14" y="4"/>
                      <a:pt x="6" y="0"/>
                      <a:pt x="4" y="0"/>
                    </a:cubicBezTo>
                    <a:cubicBezTo>
                      <a:pt x="3" y="0"/>
                      <a:pt x="1" y="4"/>
                      <a:pt x="1" y="16"/>
                    </a:cubicBezTo>
                    <a:cubicBezTo>
                      <a:pt x="0" y="26"/>
                      <a:pt x="1" y="34"/>
                      <a:pt x="8" y="44"/>
                    </a:cubicBezTo>
                    <a:cubicBezTo>
                      <a:pt x="14" y="54"/>
                      <a:pt x="22" y="56"/>
                      <a:pt x="22" y="5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390">
                <a:extLst>
                  <a:ext uri="{FF2B5EF4-FFF2-40B4-BE49-F238E27FC236}">
                    <a16:creationId xmlns:a16="http://schemas.microsoft.com/office/drawing/2014/main" xmlns="" id="{14E3AF15-BD91-4119-AB13-8C3DC91353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5488212" y="1967588"/>
                <a:ext cx="603830" cy="2073790"/>
              </a:xfrm>
              <a:custGeom>
                <a:avLst/>
                <a:gdLst>
                  <a:gd name="T0" fmla="*/ 3 w 93"/>
                  <a:gd name="T1" fmla="*/ 319 h 319"/>
                  <a:gd name="T2" fmla="*/ 54 w 93"/>
                  <a:gd name="T3" fmla="*/ 225 h 319"/>
                  <a:gd name="T4" fmla="*/ 65 w 93"/>
                  <a:gd name="T5" fmla="*/ 0 h 319"/>
                  <a:gd name="T6" fmla="*/ 61 w 93"/>
                  <a:gd name="T7" fmla="*/ 1 h 319"/>
                  <a:gd name="T8" fmla="*/ 50 w 93"/>
                  <a:gd name="T9" fmla="*/ 224 h 319"/>
                  <a:gd name="T10" fmla="*/ 0 w 93"/>
                  <a:gd name="T11" fmla="*/ 316 h 319"/>
                  <a:gd name="T12" fmla="*/ 3 w 93"/>
                  <a:gd name="T1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19">
                    <a:moveTo>
                      <a:pt x="3" y="319"/>
                    </a:moveTo>
                    <a:cubicBezTo>
                      <a:pt x="3" y="319"/>
                      <a:pt x="32" y="282"/>
                      <a:pt x="54" y="225"/>
                    </a:cubicBezTo>
                    <a:cubicBezTo>
                      <a:pt x="74" y="172"/>
                      <a:pt x="93" y="91"/>
                      <a:pt x="65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88" y="91"/>
                      <a:pt x="70" y="172"/>
                      <a:pt x="50" y="224"/>
                    </a:cubicBezTo>
                    <a:cubicBezTo>
                      <a:pt x="28" y="280"/>
                      <a:pt x="0" y="316"/>
                      <a:pt x="0" y="316"/>
                    </a:cubicBezTo>
                    <a:lnTo>
                      <a:pt x="3" y="319"/>
                    </a:ln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391">
                <a:extLst>
                  <a:ext uri="{FF2B5EF4-FFF2-40B4-BE49-F238E27FC236}">
                    <a16:creationId xmlns:a16="http://schemas.microsoft.com/office/drawing/2014/main" xmlns="" id="{1DE32B8E-21AE-4130-B168-A9E1AEC3AA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447220" y="4762697"/>
                <a:ext cx="336068" cy="540989"/>
              </a:xfrm>
              <a:custGeom>
                <a:avLst/>
                <a:gdLst>
                  <a:gd name="T0" fmla="*/ 35 w 52"/>
                  <a:gd name="T1" fmla="*/ 66 h 83"/>
                  <a:gd name="T2" fmla="*/ 47 w 52"/>
                  <a:gd name="T3" fmla="*/ 2 h 83"/>
                  <a:gd name="T4" fmla="*/ 30 w 52"/>
                  <a:gd name="T5" fmla="*/ 45 h 83"/>
                  <a:gd name="T6" fmla="*/ 15 w 52"/>
                  <a:gd name="T7" fmla="*/ 70 h 83"/>
                  <a:gd name="T8" fmla="*/ 33 w 52"/>
                  <a:gd name="T9" fmla="*/ 19 h 83"/>
                  <a:gd name="T10" fmla="*/ 45 w 52"/>
                  <a:gd name="T11" fmla="*/ 0 h 83"/>
                  <a:gd name="T12" fmla="*/ 17 w 52"/>
                  <a:gd name="T13" fmla="*/ 17 h 83"/>
                  <a:gd name="T14" fmla="*/ 6 w 52"/>
                  <a:gd name="T15" fmla="*/ 83 h 83"/>
                  <a:gd name="T16" fmla="*/ 35 w 52"/>
                  <a:gd name="T17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3">
                    <a:moveTo>
                      <a:pt x="35" y="66"/>
                    </a:moveTo>
                    <a:cubicBezTo>
                      <a:pt x="49" y="50"/>
                      <a:pt x="52" y="27"/>
                      <a:pt x="47" y="2"/>
                    </a:cubicBezTo>
                    <a:cubicBezTo>
                      <a:pt x="44" y="16"/>
                      <a:pt x="38" y="31"/>
                      <a:pt x="30" y="45"/>
                    </a:cubicBezTo>
                    <a:cubicBezTo>
                      <a:pt x="25" y="54"/>
                      <a:pt x="20" y="63"/>
                      <a:pt x="15" y="70"/>
                    </a:cubicBezTo>
                    <a:cubicBezTo>
                      <a:pt x="18" y="54"/>
                      <a:pt x="24" y="37"/>
                      <a:pt x="33" y="19"/>
                    </a:cubicBezTo>
                    <a:cubicBezTo>
                      <a:pt x="37" y="12"/>
                      <a:pt x="41" y="6"/>
                      <a:pt x="45" y="0"/>
                    </a:cubicBezTo>
                    <a:cubicBezTo>
                      <a:pt x="34" y="3"/>
                      <a:pt x="24" y="9"/>
                      <a:pt x="17" y="17"/>
                    </a:cubicBezTo>
                    <a:cubicBezTo>
                      <a:pt x="3" y="33"/>
                      <a:pt x="0" y="57"/>
                      <a:pt x="6" y="83"/>
                    </a:cubicBezTo>
                    <a:cubicBezTo>
                      <a:pt x="18" y="80"/>
                      <a:pt x="28" y="74"/>
                      <a:pt x="35" y="6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392">
                <a:extLst>
                  <a:ext uri="{FF2B5EF4-FFF2-40B4-BE49-F238E27FC236}">
                    <a16:creationId xmlns:a16="http://schemas.microsoft.com/office/drawing/2014/main" xmlns="" id="{2AF34230-179E-4B36-BD26-B2874BCF61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3764154" y="4257227"/>
                <a:ext cx="909843" cy="663940"/>
              </a:xfrm>
              <a:custGeom>
                <a:avLst/>
                <a:gdLst>
                  <a:gd name="T0" fmla="*/ 137 w 140"/>
                  <a:gd name="T1" fmla="*/ 68 h 102"/>
                  <a:gd name="T2" fmla="*/ 21 w 140"/>
                  <a:gd name="T3" fmla="*/ 38 h 102"/>
                  <a:gd name="T4" fmla="*/ 140 w 140"/>
                  <a:gd name="T5" fmla="*/ 66 h 102"/>
                  <a:gd name="T6" fmla="*/ 0 w 140"/>
                  <a:gd name="T7" fmla="*/ 41 h 102"/>
                  <a:gd name="T8" fmla="*/ 32 w 140"/>
                  <a:gd name="T9" fmla="*/ 59 h 102"/>
                  <a:gd name="T10" fmla="*/ 137 w 140"/>
                  <a:gd name="T11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02">
                    <a:moveTo>
                      <a:pt x="137" y="68"/>
                    </a:moveTo>
                    <a:cubicBezTo>
                      <a:pt x="108" y="48"/>
                      <a:pt x="46" y="25"/>
                      <a:pt x="21" y="38"/>
                    </a:cubicBezTo>
                    <a:cubicBezTo>
                      <a:pt x="51" y="14"/>
                      <a:pt x="124" y="50"/>
                      <a:pt x="140" y="66"/>
                    </a:cubicBezTo>
                    <a:cubicBezTo>
                      <a:pt x="89" y="3"/>
                      <a:pt x="49" y="0"/>
                      <a:pt x="0" y="41"/>
                    </a:cubicBezTo>
                    <a:cubicBezTo>
                      <a:pt x="0" y="41"/>
                      <a:pt x="28" y="55"/>
                      <a:pt x="32" y="59"/>
                    </a:cubicBezTo>
                    <a:cubicBezTo>
                      <a:pt x="69" y="102"/>
                      <a:pt x="116" y="81"/>
                      <a:pt x="137" y="68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393">
                <a:extLst>
                  <a:ext uri="{FF2B5EF4-FFF2-40B4-BE49-F238E27FC236}">
                    <a16:creationId xmlns:a16="http://schemas.microsoft.com/office/drawing/2014/main" xmlns="" id="{5FC87C50-A3D2-4796-9D6B-75FB2104160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 bwMode="auto">
              <a:xfrm>
                <a:off x="14739572" y="3989466"/>
                <a:ext cx="1535531" cy="1087442"/>
              </a:xfrm>
              <a:custGeom>
                <a:avLst/>
                <a:gdLst>
                  <a:gd name="T0" fmla="*/ 4 w 236"/>
                  <a:gd name="T1" fmla="*/ 101 h 167"/>
                  <a:gd name="T2" fmla="*/ 201 w 236"/>
                  <a:gd name="T3" fmla="*/ 68 h 167"/>
                  <a:gd name="T4" fmla="*/ 0 w 236"/>
                  <a:gd name="T5" fmla="*/ 97 h 167"/>
                  <a:gd name="T6" fmla="*/ 236 w 236"/>
                  <a:gd name="T7" fmla="*/ 76 h 167"/>
                  <a:gd name="T8" fmla="*/ 180 w 236"/>
                  <a:gd name="T9" fmla="*/ 103 h 167"/>
                  <a:gd name="T10" fmla="*/ 4 w 236"/>
                  <a:gd name="T11" fmla="*/ 10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167">
                    <a:moveTo>
                      <a:pt x="4" y="101"/>
                    </a:moveTo>
                    <a:cubicBezTo>
                      <a:pt x="55" y="73"/>
                      <a:pt x="162" y="43"/>
                      <a:pt x="201" y="68"/>
                    </a:cubicBezTo>
                    <a:cubicBezTo>
                      <a:pt x="154" y="24"/>
                      <a:pt x="28" y="73"/>
                      <a:pt x="0" y="97"/>
                    </a:cubicBezTo>
                    <a:cubicBezTo>
                      <a:pt x="94" y="0"/>
                      <a:pt x="161" y="2"/>
                      <a:pt x="236" y="76"/>
                    </a:cubicBezTo>
                    <a:cubicBezTo>
                      <a:pt x="236" y="76"/>
                      <a:pt x="187" y="96"/>
                      <a:pt x="180" y="103"/>
                    </a:cubicBezTo>
                    <a:cubicBezTo>
                      <a:pt x="112" y="167"/>
                      <a:pt x="37" y="127"/>
                      <a:pt x="4" y="101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FAF4B5A7-BE7D-4325-85F5-EDF48F92F47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0" y="-8191"/>
              <a:ext cx="7397619" cy="4811790"/>
              <a:chOff x="0" y="-8191"/>
              <a:chExt cx="10319019" cy="6712018"/>
            </a:xfrm>
          </p:grpSpPr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xmlns="" id="{5A100AA7-F0F6-4E52-BCB9-788FCEA337A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33998" y="3201484"/>
                <a:ext cx="256312" cy="566375"/>
              </a:xfrm>
              <a:custGeom>
                <a:avLst/>
                <a:gdLst>
                  <a:gd name="connsiteX0" fmla="*/ 0 w 114109"/>
                  <a:gd name="connsiteY0" fmla="*/ 203567 h 252148"/>
                  <a:gd name="connsiteX1" fmla="*/ 114110 w 114109"/>
                  <a:gd name="connsiteY1" fmla="*/ 0 h 252148"/>
                  <a:gd name="connsiteX2" fmla="*/ 71160 w 114109"/>
                  <a:gd name="connsiteY2" fmla="*/ 236592 h 252148"/>
                  <a:gd name="connsiteX3" fmla="*/ 0 w 114109"/>
                  <a:gd name="connsiteY3" fmla="*/ 203567 h 25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109" h="252148">
                    <a:moveTo>
                      <a:pt x="0" y="203567"/>
                    </a:moveTo>
                    <a:lnTo>
                      <a:pt x="114110" y="0"/>
                    </a:lnTo>
                    <a:cubicBezTo>
                      <a:pt x="114110" y="0"/>
                      <a:pt x="100212" y="187790"/>
                      <a:pt x="71160" y="236592"/>
                    </a:cubicBezTo>
                    <a:cubicBezTo>
                      <a:pt x="42118" y="285464"/>
                      <a:pt x="0" y="203567"/>
                      <a:pt x="0" y="203567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xmlns="" id="{D2B0961B-6D89-4E28-BA2A-D84FD5A322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5106" y="2969791"/>
                <a:ext cx="247853" cy="335964"/>
              </a:xfrm>
              <a:custGeom>
                <a:avLst/>
                <a:gdLst>
                  <a:gd name="connsiteX0" fmla="*/ 31070 w 110343"/>
                  <a:gd name="connsiteY0" fmla="*/ 145250 h 149570"/>
                  <a:gd name="connsiteX1" fmla="*/ 10 w 110343"/>
                  <a:gd name="connsiteY1" fmla="*/ 107462 h 149570"/>
                  <a:gd name="connsiteX2" fmla="*/ 5959 w 110343"/>
                  <a:gd name="connsiteY2" fmla="*/ 52485 h 149570"/>
                  <a:gd name="connsiteX3" fmla="*/ 8409 w 110343"/>
                  <a:gd name="connsiteY3" fmla="*/ 41514 h 149570"/>
                  <a:gd name="connsiteX4" fmla="*/ 18272 w 110343"/>
                  <a:gd name="connsiteY4" fmla="*/ 65742 h 149570"/>
                  <a:gd name="connsiteX5" fmla="*/ 24203 w 110343"/>
                  <a:gd name="connsiteY5" fmla="*/ 81173 h 149570"/>
                  <a:gd name="connsiteX6" fmla="*/ 37937 w 110343"/>
                  <a:gd name="connsiteY6" fmla="*/ 55680 h 149570"/>
                  <a:gd name="connsiteX7" fmla="*/ 57324 w 110343"/>
                  <a:gd name="connsiteY7" fmla="*/ 25529 h 149570"/>
                  <a:gd name="connsiteX8" fmla="*/ 64174 w 110343"/>
                  <a:gd name="connsiteY8" fmla="*/ 11190 h 149570"/>
                  <a:gd name="connsiteX9" fmla="*/ 69967 w 110343"/>
                  <a:gd name="connsiteY9" fmla="*/ 1353 h 149570"/>
                  <a:gd name="connsiteX10" fmla="*/ 77491 w 110343"/>
                  <a:gd name="connsiteY10" fmla="*/ 3916 h 149570"/>
                  <a:gd name="connsiteX11" fmla="*/ 55515 w 110343"/>
                  <a:gd name="connsiteY11" fmla="*/ 61612 h 149570"/>
                  <a:gd name="connsiteX12" fmla="*/ 90419 w 110343"/>
                  <a:gd name="connsiteY12" fmla="*/ 12939 h 149570"/>
                  <a:gd name="connsiteX13" fmla="*/ 99624 w 110343"/>
                  <a:gd name="connsiteY13" fmla="*/ 8826 h 149570"/>
                  <a:gd name="connsiteX14" fmla="*/ 101789 w 110343"/>
                  <a:gd name="connsiteY14" fmla="*/ 12290 h 149570"/>
                  <a:gd name="connsiteX15" fmla="*/ 75136 w 110343"/>
                  <a:gd name="connsiteY15" fmla="*/ 75631 h 149570"/>
                  <a:gd name="connsiteX16" fmla="*/ 95944 w 110343"/>
                  <a:gd name="connsiteY16" fmla="*/ 52321 h 149570"/>
                  <a:gd name="connsiteX17" fmla="*/ 105140 w 110343"/>
                  <a:gd name="connsiteY17" fmla="*/ 48208 h 149570"/>
                  <a:gd name="connsiteX18" fmla="*/ 110344 w 110343"/>
                  <a:gd name="connsiteY18" fmla="*/ 49792 h 149570"/>
                  <a:gd name="connsiteX19" fmla="*/ 42335 w 110343"/>
                  <a:gd name="connsiteY19" fmla="*/ 149571 h 149570"/>
                  <a:gd name="connsiteX20" fmla="*/ 31070 w 110343"/>
                  <a:gd name="connsiteY20" fmla="*/ 145250 h 149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0343" h="149570">
                    <a:moveTo>
                      <a:pt x="31070" y="145250"/>
                    </a:moveTo>
                    <a:cubicBezTo>
                      <a:pt x="31070" y="145250"/>
                      <a:pt x="-640" y="119264"/>
                      <a:pt x="10" y="107462"/>
                    </a:cubicBezTo>
                    <a:cubicBezTo>
                      <a:pt x="651" y="95677"/>
                      <a:pt x="5959" y="52485"/>
                      <a:pt x="5959" y="52485"/>
                    </a:cubicBezTo>
                    <a:lnTo>
                      <a:pt x="8409" y="41514"/>
                    </a:lnTo>
                    <a:cubicBezTo>
                      <a:pt x="8409" y="41514"/>
                      <a:pt x="22186" y="36726"/>
                      <a:pt x="18272" y="65742"/>
                    </a:cubicBezTo>
                    <a:cubicBezTo>
                      <a:pt x="14358" y="94776"/>
                      <a:pt x="24203" y="81173"/>
                      <a:pt x="24203" y="81173"/>
                    </a:cubicBezTo>
                    <a:lnTo>
                      <a:pt x="37937" y="55680"/>
                    </a:lnTo>
                    <a:lnTo>
                      <a:pt x="57324" y="25529"/>
                    </a:lnTo>
                    <a:lnTo>
                      <a:pt x="64174" y="11190"/>
                    </a:lnTo>
                    <a:cubicBezTo>
                      <a:pt x="64174" y="11190"/>
                      <a:pt x="67456" y="2782"/>
                      <a:pt x="69967" y="1353"/>
                    </a:cubicBezTo>
                    <a:cubicBezTo>
                      <a:pt x="77197" y="-2795"/>
                      <a:pt x="77491" y="3916"/>
                      <a:pt x="77491" y="3916"/>
                    </a:cubicBezTo>
                    <a:lnTo>
                      <a:pt x="55515" y="61612"/>
                    </a:lnTo>
                    <a:lnTo>
                      <a:pt x="90419" y="12939"/>
                    </a:lnTo>
                    <a:cubicBezTo>
                      <a:pt x="90419" y="12939"/>
                      <a:pt x="95909" y="7389"/>
                      <a:pt x="99624" y="8826"/>
                    </a:cubicBezTo>
                    <a:cubicBezTo>
                      <a:pt x="103079" y="10168"/>
                      <a:pt x="101789" y="12290"/>
                      <a:pt x="101789" y="12290"/>
                    </a:cubicBezTo>
                    <a:lnTo>
                      <a:pt x="75136" y="75631"/>
                    </a:lnTo>
                    <a:lnTo>
                      <a:pt x="95944" y="52321"/>
                    </a:lnTo>
                    <a:cubicBezTo>
                      <a:pt x="95944" y="52321"/>
                      <a:pt x="101468" y="47013"/>
                      <a:pt x="105140" y="48208"/>
                    </a:cubicBezTo>
                    <a:cubicBezTo>
                      <a:pt x="109201" y="49532"/>
                      <a:pt x="110344" y="49792"/>
                      <a:pt x="110344" y="49792"/>
                    </a:cubicBezTo>
                    <a:lnTo>
                      <a:pt x="42335" y="149571"/>
                    </a:lnTo>
                    <a:lnTo>
                      <a:pt x="31070" y="145250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xmlns="" id="{4D44B3C1-9580-41B6-8B50-FECC96545C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23960" y="3014463"/>
                <a:ext cx="98941" cy="125208"/>
              </a:xfrm>
              <a:custGeom>
                <a:avLst/>
                <a:gdLst>
                  <a:gd name="connsiteX0" fmla="*/ 0 w 44048"/>
                  <a:gd name="connsiteY0" fmla="*/ 44226 h 55742"/>
                  <a:gd name="connsiteX1" fmla="*/ 26497 w 44048"/>
                  <a:gd name="connsiteY1" fmla="*/ 11217 h 55742"/>
                  <a:gd name="connsiteX2" fmla="*/ 36342 w 44048"/>
                  <a:gd name="connsiteY2" fmla="*/ 896 h 55742"/>
                  <a:gd name="connsiteX3" fmla="*/ 44049 w 44048"/>
                  <a:gd name="connsiteY3" fmla="*/ 2489 h 55742"/>
                  <a:gd name="connsiteX4" fmla="*/ 8858 w 44048"/>
                  <a:gd name="connsiteY4" fmla="*/ 55743 h 55742"/>
                  <a:gd name="connsiteX5" fmla="*/ 0 w 44048"/>
                  <a:gd name="connsiteY5" fmla="*/ 44226 h 5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048" h="55742">
                    <a:moveTo>
                      <a:pt x="0" y="44226"/>
                    </a:moveTo>
                    <a:lnTo>
                      <a:pt x="26497" y="11217"/>
                    </a:lnTo>
                    <a:cubicBezTo>
                      <a:pt x="26497" y="11217"/>
                      <a:pt x="31640" y="3251"/>
                      <a:pt x="36342" y="896"/>
                    </a:cubicBezTo>
                    <a:cubicBezTo>
                      <a:pt x="41694" y="-1815"/>
                      <a:pt x="44049" y="2489"/>
                      <a:pt x="44049" y="2489"/>
                    </a:cubicBezTo>
                    <a:lnTo>
                      <a:pt x="8858" y="55743"/>
                    </a:lnTo>
                    <a:lnTo>
                      <a:pt x="0" y="44226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xmlns="" id="{476474B4-1A51-4BDA-B462-C1A6C603A7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053" y="3592878"/>
                <a:ext cx="626933" cy="934516"/>
              </a:xfrm>
              <a:custGeom>
                <a:avLst/>
                <a:gdLst>
                  <a:gd name="connsiteX0" fmla="*/ 0 w 279108"/>
                  <a:gd name="connsiteY0" fmla="*/ 253374 h 416043"/>
                  <a:gd name="connsiteX1" fmla="*/ 138450 w 279108"/>
                  <a:gd name="connsiteY1" fmla="*/ 46101 h 416043"/>
                  <a:gd name="connsiteX2" fmla="*/ 129289 w 279108"/>
                  <a:gd name="connsiteY2" fmla="*/ 41382 h 416043"/>
                  <a:gd name="connsiteX3" fmla="*/ 170350 w 279108"/>
                  <a:gd name="connsiteY3" fmla="*/ 0 h 416043"/>
                  <a:gd name="connsiteX4" fmla="*/ 279109 w 279108"/>
                  <a:gd name="connsiteY4" fmla="*/ 40334 h 416043"/>
                  <a:gd name="connsiteX5" fmla="*/ 246810 w 279108"/>
                  <a:gd name="connsiteY5" fmla="*/ 106394 h 416043"/>
                  <a:gd name="connsiteX6" fmla="*/ 231258 w 279108"/>
                  <a:gd name="connsiteY6" fmla="*/ 97449 h 416043"/>
                  <a:gd name="connsiteX7" fmla="*/ 205056 w 279108"/>
                  <a:gd name="connsiteY7" fmla="*/ 86279 h 416043"/>
                  <a:gd name="connsiteX8" fmla="*/ 231414 w 279108"/>
                  <a:gd name="connsiteY8" fmla="*/ 103234 h 416043"/>
                  <a:gd name="connsiteX9" fmla="*/ 208762 w 279108"/>
                  <a:gd name="connsiteY9" fmla="*/ 178663 h 416043"/>
                  <a:gd name="connsiteX10" fmla="*/ 169129 w 279108"/>
                  <a:gd name="connsiteY10" fmla="*/ 209992 h 416043"/>
                  <a:gd name="connsiteX11" fmla="*/ 77707 w 279108"/>
                  <a:gd name="connsiteY11" fmla="*/ 416043 h 416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9108" h="416043">
                    <a:moveTo>
                      <a:pt x="0" y="253374"/>
                    </a:moveTo>
                    <a:lnTo>
                      <a:pt x="138450" y="46101"/>
                    </a:lnTo>
                    <a:lnTo>
                      <a:pt x="129289" y="41382"/>
                    </a:lnTo>
                    <a:lnTo>
                      <a:pt x="170350" y="0"/>
                    </a:lnTo>
                    <a:lnTo>
                      <a:pt x="279109" y="40334"/>
                    </a:lnTo>
                    <a:lnTo>
                      <a:pt x="246810" y="106394"/>
                    </a:lnTo>
                    <a:lnTo>
                      <a:pt x="231258" y="97449"/>
                    </a:lnTo>
                    <a:lnTo>
                      <a:pt x="205056" y="86279"/>
                    </a:lnTo>
                    <a:lnTo>
                      <a:pt x="231414" y="103234"/>
                    </a:lnTo>
                    <a:lnTo>
                      <a:pt x="208762" y="178663"/>
                    </a:lnTo>
                    <a:lnTo>
                      <a:pt x="169129" y="209992"/>
                    </a:lnTo>
                    <a:lnTo>
                      <a:pt x="77707" y="416043"/>
                    </a:ln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xmlns="" id="{3E246CD1-1AB7-40F6-8E61-1D228DC8A8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33073" y="3592860"/>
                <a:ext cx="485764" cy="711716"/>
              </a:xfrm>
              <a:custGeom>
                <a:avLst/>
                <a:gdLst>
                  <a:gd name="connsiteX0" fmla="*/ 30324 w 216260"/>
                  <a:gd name="connsiteY0" fmla="*/ 316853 h 316853"/>
                  <a:gd name="connsiteX1" fmla="*/ 0 w 216260"/>
                  <a:gd name="connsiteY1" fmla="*/ 253382 h 316853"/>
                  <a:gd name="connsiteX2" fmla="*/ 138450 w 216260"/>
                  <a:gd name="connsiteY2" fmla="*/ 46110 h 316853"/>
                  <a:gd name="connsiteX3" fmla="*/ 129289 w 216260"/>
                  <a:gd name="connsiteY3" fmla="*/ 41390 h 316853"/>
                  <a:gd name="connsiteX4" fmla="*/ 170359 w 216260"/>
                  <a:gd name="connsiteY4" fmla="*/ 0 h 316853"/>
                  <a:gd name="connsiteX5" fmla="*/ 216261 w 216260"/>
                  <a:gd name="connsiteY5" fmla="*/ 17024 h 316853"/>
                  <a:gd name="connsiteX6" fmla="*/ 97744 w 216260"/>
                  <a:gd name="connsiteY6" fmla="*/ 236635 h 316853"/>
                  <a:gd name="connsiteX7" fmla="*/ 30324 w 216260"/>
                  <a:gd name="connsiteY7" fmla="*/ 316853 h 316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260" h="316853">
                    <a:moveTo>
                      <a:pt x="30324" y="316853"/>
                    </a:moveTo>
                    <a:lnTo>
                      <a:pt x="0" y="253382"/>
                    </a:lnTo>
                    <a:lnTo>
                      <a:pt x="138450" y="46110"/>
                    </a:lnTo>
                    <a:lnTo>
                      <a:pt x="129289" y="41390"/>
                    </a:lnTo>
                    <a:lnTo>
                      <a:pt x="170359" y="0"/>
                    </a:lnTo>
                    <a:lnTo>
                      <a:pt x="216261" y="17024"/>
                    </a:lnTo>
                    <a:cubicBezTo>
                      <a:pt x="191721" y="88426"/>
                      <a:pt x="151828" y="164124"/>
                      <a:pt x="97744" y="236635"/>
                    </a:cubicBezTo>
                    <a:cubicBezTo>
                      <a:pt x="76243" y="265462"/>
                      <a:pt x="53617" y="292253"/>
                      <a:pt x="30324" y="316853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xmlns="" id="{9A6BF60C-25C6-4596-841D-BDBD70E60A9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57910" y="4072808"/>
                <a:ext cx="326955" cy="887681"/>
              </a:xfrm>
              <a:custGeom>
                <a:avLst/>
                <a:gdLst>
                  <a:gd name="connsiteX0" fmla="*/ 85353 w 145559"/>
                  <a:gd name="connsiteY0" fmla="*/ 15733 h 395192"/>
                  <a:gd name="connsiteX1" fmla="*/ 142182 w 145559"/>
                  <a:gd name="connsiteY1" fmla="*/ 0 h 395192"/>
                  <a:gd name="connsiteX2" fmla="*/ 135437 w 145559"/>
                  <a:gd name="connsiteY2" fmla="*/ 256707 h 395192"/>
                  <a:gd name="connsiteX3" fmla="*/ 145559 w 145559"/>
                  <a:gd name="connsiteY3" fmla="*/ 324266 h 395192"/>
                  <a:gd name="connsiteX4" fmla="*/ 145559 w 145559"/>
                  <a:gd name="connsiteY4" fmla="*/ 368176 h 395192"/>
                  <a:gd name="connsiteX5" fmla="*/ 37477 w 145559"/>
                  <a:gd name="connsiteY5" fmla="*/ 395192 h 395192"/>
                  <a:gd name="connsiteX6" fmla="*/ 9274 w 145559"/>
                  <a:gd name="connsiteY6" fmla="*/ 352667 h 395192"/>
                  <a:gd name="connsiteX7" fmla="*/ 17474 w 145559"/>
                  <a:gd name="connsiteY7" fmla="*/ 344692 h 395192"/>
                  <a:gd name="connsiteX8" fmla="*/ 0 w 145559"/>
                  <a:gd name="connsiteY8" fmla="*/ 312481 h 395192"/>
                  <a:gd name="connsiteX9" fmla="*/ 7811 w 145559"/>
                  <a:gd name="connsiteY9" fmla="*/ 296470 h 395192"/>
                  <a:gd name="connsiteX10" fmla="*/ 17214 w 145559"/>
                  <a:gd name="connsiteY10" fmla="*/ 84452 h 395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59" h="395192">
                    <a:moveTo>
                      <a:pt x="85353" y="15733"/>
                    </a:moveTo>
                    <a:lnTo>
                      <a:pt x="142182" y="0"/>
                    </a:lnTo>
                    <a:lnTo>
                      <a:pt x="135437" y="256707"/>
                    </a:lnTo>
                    <a:lnTo>
                      <a:pt x="145559" y="324266"/>
                    </a:lnTo>
                    <a:lnTo>
                      <a:pt x="145559" y="368176"/>
                    </a:lnTo>
                    <a:lnTo>
                      <a:pt x="37477" y="395192"/>
                    </a:lnTo>
                    <a:lnTo>
                      <a:pt x="9274" y="352667"/>
                    </a:lnTo>
                    <a:lnTo>
                      <a:pt x="17474" y="344692"/>
                    </a:lnTo>
                    <a:lnTo>
                      <a:pt x="0" y="312481"/>
                    </a:lnTo>
                    <a:lnTo>
                      <a:pt x="7811" y="296470"/>
                    </a:lnTo>
                    <a:lnTo>
                      <a:pt x="17214" y="84452"/>
                    </a:ln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xmlns="" id="{A60D2B5E-24A7-464A-998B-3E70DB1429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89589" y="6387398"/>
                <a:ext cx="226253" cy="294675"/>
              </a:xfrm>
              <a:custGeom>
                <a:avLst/>
                <a:gdLst>
                  <a:gd name="connsiteX0" fmla="*/ 98017 w 100727"/>
                  <a:gd name="connsiteY0" fmla="*/ 1680 h 131188"/>
                  <a:gd name="connsiteX1" fmla="*/ 100728 w 100727"/>
                  <a:gd name="connsiteY1" fmla="*/ 41036 h 131188"/>
                  <a:gd name="connsiteX2" fmla="*/ 98390 w 100727"/>
                  <a:gd name="connsiteY2" fmla="*/ 74295 h 131188"/>
                  <a:gd name="connsiteX3" fmla="*/ 85990 w 100727"/>
                  <a:gd name="connsiteY3" fmla="*/ 84937 h 131188"/>
                  <a:gd name="connsiteX4" fmla="*/ 76118 w 100727"/>
                  <a:gd name="connsiteY4" fmla="*/ 89370 h 131188"/>
                  <a:gd name="connsiteX5" fmla="*/ 74023 w 100727"/>
                  <a:gd name="connsiteY5" fmla="*/ 95293 h 131188"/>
                  <a:gd name="connsiteX6" fmla="*/ 41898 w 100727"/>
                  <a:gd name="connsiteY6" fmla="*/ 122898 h 131188"/>
                  <a:gd name="connsiteX7" fmla="*/ 2594 w 100727"/>
                  <a:gd name="connsiteY7" fmla="*/ 130916 h 131188"/>
                  <a:gd name="connsiteX8" fmla="*/ 3893 w 100727"/>
                  <a:gd name="connsiteY8" fmla="*/ 112351 h 131188"/>
                  <a:gd name="connsiteX9" fmla="*/ 28173 w 100727"/>
                  <a:gd name="connsiteY9" fmla="*/ 81854 h 131188"/>
                  <a:gd name="connsiteX10" fmla="*/ 50808 w 100727"/>
                  <a:gd name="connsiteY10" fmla="*/ 45278 h 131188"/>
                  <a:gd name="connsiteX11" fmla="*/ 75789 w 100727"/>
                  <a:gd name="connsiteY11" fmla="*/ 0 h 131188"/>
                  <a:gd name="connsiteX12" fmla="*/ 98017 w 100727"/>
                  <a:gd name="connsiteY12" fmla="*/ 1680 h 13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27" h="131188">
                    <a:moveTo>
                      <a:pt x="98017" y="1680"/>
                    </a:moveTo>
                    <a:lnTo>
                      <a:pt x="100728" y="41036"/>
                    </a:lnTo>
                    <a:lnTo>
                      <a:pt x="98390" y="74295"/>
                    </a:lnTo>
                    <a:lnTo>
                      <a:pt x="85990" y="84937"/>
                    </a:lnTo>
                    <a:lnTo>
                      <a:pt x="76118" y="89370"/>
                    </a:lnTo>
                    <a:lnTo>
                      <a:pt x="74023" y="95293"/>
                    </a:lnTo>
                    <a:lnTo>
                      <a:pt x="41898" y="122898"/>
                    </a:lnTo>
                    <a:cubicBezTo>
                      <a:pt x="32944" y="128267"/>
                      <a:pt x="19627" y="132294"/>
                      <a:pt x="2594" y="130916"/>
                    </a:cubicBezTo>
                    <a:cubicBezTo>
                      <a:pt x="-3199" y="130449"/>
                      <a:pt x="2291" y="114802"/>
                      <a:pt x="3893" y="112351"/>
                    </a:cubicBezTo>
                    <a:cubicBezTo>
                      <a:pt x="13124" y="98081"/>
                      <a:pt x="28173" y="81854"/>
                      <a:pt x="28173" y="81854"/>
                    </a:cubicBezTo>
                    <a:lnTo>
                      <a:pt x="50808" y="45278"/>
                    </a:lnTo>
                    <a:lnTo>
                      <a:pt x="75789" y="0"/>
                    </a:lnTo>
                    <a:lnTo>
                      <a:pt x="98017" y="1680"/>
                    </a:lnTo>
                    <a:close/>
                  </a:path>
                </a:pathLst>
              </a:custGeom>
              <a:solidFill>
                <a:srgbClr val="2E422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xmlns="" id="{CEB09AAF-6D3B-427B-B620-06C99C2957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12290" y="4534437"/>
                <a:ext cx="620904" cy="1962724"/>
              </a:xfrm>
              <a:custGeom>
                <a:avLst/>
                <a:gdLst>
                  <a:gd name="connsiteX0" fmla="*/ 135229 w 276424"/>
                  <a:gd name="connsiteY0" fmla="*/ 15050 h 873797"/>
                  <a:gd name="connsiteX1" fmla="*/ 0 w 276424"/>
                  <a:gd name="connsiteY1" fmla="*/ 873798 h 873797"/>
                  <a:gd name="connsiteX2" fmla="*/ 65991 w 276424"/>
                  <a:gd name="connsiteY2" fmla="*/ 867797 h 873797"/>
                  <a:gd name="connsiteX3" fmla="*/ 148737 w 276424"/>
                  <a:gd name="connsiteY3" fmla="*/ 576323 h 873797"/>
                  <a:gd name="connsiteX4" fmla="*/ 166246 w 276424"/>
                  <a:gd name="connsiteY4" fmla="*/ 489550 h 873797"/>
                  <a:gd name="connsiteX5" fmla="*/ 264864 w 276424"/>
                  <a:gd name="connsiteY5" fmla="*/ 144633 h 873797"/>
                  <a:gd name="connsiteX6" fmla="*/ 276424 w 276424"/>
                  <a:gd name="connsiteY6" fmla="*/ 0 h 873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24" h="873797">
                    <a:moveTo>
                      <a:pt x="135229" y="15050"/>
                    </a:moveTo>
                    <a:lnTo>
                      <a:pt x="0" y="873798"/>
                    </a:lnTo>
                    <a:lnTo>
                      <a:pt x="65991" y="867797"/>
                    </a:lnTo>
                    <a:lnTo>
                      <a:pt x="148737" y="576323"/>
                    </a:lnTo>
                    <a:lnTo>
                      <a:pt x="166246" y="489550"/>
                    </a:lnTo>
                    <a:lnTo>
                      <a:pt x="264864" y="144633"/>
                    </a:lnTo>
                    <a:lnTo>
                      <a:pt x="276424" y="0"/>
                    </a:lnTo>
                    <a:close/>
                  </a:path>
                </a:pathLst>
              </a:custGeom>
              <a:solidFill>
                <a:srgbClr val="28212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xmlns="" id="{E590AA9F-188E-47C2-8EAD-446D63A5F0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475964" y="6409132"/>
                <a:ext cx="226233" cy="294695"/>
              </a:xfrm>
              <a:custGeom>
                <a:avLst/>
                <a:gdLst>
                  <a:gd name="connsiteX0" fmla="*/ 2710 w 100718"/>
                  <a:gd name="connsiteY0" fmla="*/ 1697 h 131197"/>
                  <a:gd name="connsiteX1" fmla="*/ 0 w 100718"/>
                  <a:gd name="connsiteY1" fmla="*/ 41052 h 131197"/>
                  <a:gd name="connsiteX2" fmla="*/ 2338 w 100718"/>
                  <a:gd name="connsiteY2" fmla="*/ 74304 h 131197"/>
                  <a:gd name="connsiteX3" fmla="*/ 14746 w 100718"/>
                  <a:gd name="connsiteY3" fmla="*/ 84946 h 131197"/>
                  <a:gd name="connsiteX4" fmla="*/ 24609 w 100718"/>
                  <a:gd name="connsiteY4" fmla="*/ 89379 h 131197"/>
                  <a:gd name="connsiteX5" fmla="*/ 26705 w 100718"/>
                  <a:gd name="connsiteY5" fmla="*/ 95293 h 131197"/>
                  <a:gd name="connsiteX6" fmla="*/ 58830 w 100718"/>
                  <a:gd name="connsiteY6" fmla="*/ 122907 h 131197"/>
                  <a:gd name="connsiteX7" fmla="*/ 98125 w 100718"/>
                  <a:gd name="connsiteY7" fmla="*/ 130925 h 131197"/>
                  <a:gd name="connsiteX8" fmla="*/ 96826 w 100718"/>
                  <a:gd name="connsiteY8" fmla="*/ 112351 h 131197"/>
                  <a:gd name="connsiteX9" fmla="*/ 72546 w 100718"/>
                  <a:gd name="connsiteY9" fmla="*/ 81854 h 131197"/>
                  <a:gd name="connsiteX10" fmla="*/ 49911 w 100718"/>
                  <a:gd name="connsiteY10" fmla="*/ 45278 h 131197"/>
                  <a:gd name="connsiteX11" fmla="*/ 24930 w 100718"/>
                  <a:gd name="connsiteY11" fmla="*/ 0 h 131197"/>
                  <a:gd name="connsiteX12" fmla="*/ 2710 w 100718"/>
                  <a:gd name="connsiteY12" fmla="*/ 1697 h 131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718" h="131197">
                    <a:moveTo>
                      <a:pt x="2710" y="1697"/>
                    </a:moveTo>
                    <a:lnTo>
                      <a:pt x="0" y="41052"/>
                    </a:lnTo>
                    <a:lnTo>
                      <a:pt x="2338" y="74304"/>
                    </a:lnTo>
                    <a:lnTo>
                      <a:pt x="14746" y="84946"/>
                    </a:lnTo>
                    <a:lnTo>
                      <a:pt x="24609" y="89379"/>
                    </a:lnTo>
                    <a:lnTo>
                      <a:pt x="26705" y="95293"/>
                    </a:lnTo>
                    <a:lnTo>
                      <a:pt x="58830" y="122907"/>
                    </a:lnTo>
                    <a:cubicBezTo>
                      <a:pt x="67775" y="128267"/>
                      <a:pt x="81092" y="132302"/>
                      <a:pt x="98125" y="130925"/>
                    </a:cubicBezTo>
                    <a:cubicBezTo>
                      <a:pt x="103918" y="130458"/>
                      <a:pt x="98428" y="114802"/>
                      <a:pt x="96826" y="112351"/>
                    </a:cubicBezTo>
                    <a:cubicBezTo>
                      <a:pt x="87595" y="98081"/>
                      <a:pt x="72546" y="81854"/>
                      <a:pt x="72546" y="81854"/>
                    </a:cubicBezTo>
                    <a:lnTo>
                      <a:pt x="49911" y="45278"/>
                    </a:lnTo>
                    <a:lnTo>
                      <a:pt x="24930" y="0"/>
                    </a:lnTo>
                    <a:lnTo>
                      <a:pt x="2710" y="1697"/>
                    </a:lnTo>
                    <a:close/>
                  </a:path>
                </a:pathLst>
              </a:custGeom>
              <a:solidFill>
                <a:srgbClr val="2E422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xmlns="" id="{AF2CCB8F-6351-4A98-869B-A7A6F06CBA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4887" y="4549589"/>
                <a:ext cx="620884" cy="1962744"/>
              </a:xfrm>
              <a:custGeom>
                <a:avLst/>
                <a:gdLst>
                  <a:gd name="connsiteX0" fmla="*/ 141195 w 276415"/>
                  <a:gd name="connsiteY0" fmla="*/ 15049 h 873806"/>
                  <a:gd name="connsiteX1" fmla="*/ 276416 w 276415"/>
                  <a:gd name="connsiteY1" fmla="*/ 873806 h 873806"/>
                  <a:gd name="connsiteX2" fmla="*/ 210433 w 276415"/>
                  <a:gd name="connsiteY2" fmla="*/ 867797 h 873806"/>
                  <a:gd name="connsiteX3" fmla="*/ 127678 w 276415"/>
                  <a:gd name="connsiteY3" fmla="*/ 576332 h 873806"/>
                  <a:gd name="connsiteX4" fmla="*/ 110170 w 276415"/>
                  <a:gd name="connsiteY4" fmla="*/ 489550 h 873806"/>
                  <a:gd name="connsiteX5" fmla="*/ 11551 w 276415"/>
                  <a:gd name="connsiteY5" fmla="*/ 144633 h 873806"/>
                  <a:gd name="connsiteX6" fmla="*/ 0 w 276415"/>
                  <a:gd name="connsiteY6" fmla="*/ 0 h 873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415" h="873806">
                    <a:moveTo>
                      <a:pt x="141195" y="15049"/>
                    </a:moveTo>
                    <a:lnTo>
                      <a:pt x="276416" y="873806"/>
                    </a:lnTo>
                    <a:lnTo>
                      <a:pt x="210433" y="867797"/>
                    </a:lnTo>
                    <a:lnTo>
                      <a:pt x="127678" y="576332"/>
                    </a:lnTo>
                    <a:lnTo>
                      <a:pt x="110170" y="489550"/>
                    </a:lnTo>
                    <a:lnTo>
                      <a:pt x="11551" y="1446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121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xmlns="" id="{62C43316-D60C-4970-AEA8-ACB55EE496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56971" y="3878287"/>
                <a:ext cx="205500" cy="240094"/>
              </a:xfrm>
              <a:custGeom>
                <a:avLst/>
                <a:gdLst>
                  <a:gd name="connsiteX0" fmla="*/ 87189 w 91488"/>
                  <a:gd name="connsiteY0" fmla="*/ 14046 h 106889"/>
                  <a:gd name="connsiteX1" fmla="*/ 90731 w 91488"/>
                  <a:gd name="connsiteY1" fmla="*/ 91700 h 106889"/>
                  <a:gd name="connsiteX2" fmla="*/ 17717 w 91488"/>
                  <a:gd name="connsiteY2" fmla="*/ 94064 h 106889"/>
                  <a:gd name="connsiteX3" fmla="*/ 139 w 91488"/>
                  <a:gd name="connsiteY3" fmla="*/ 16513 h 106889"/>
                  <a:gd name="connsiteX4" fmla="*/ 87189 w 91488"/>
                  <a:gd name="connsiteY4" fmla="*/ 14046 h 10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88" h="106889">
                    <a:moveTo>
                      <a:pt x="87189" y="14046"/>
                    </a:moveTo>
                    <a:cubicBezTo>
                      <a:pt x="91960" y="63056"/>
                      <a:pt x="92116" y="88288"/>
                      <a:pt x="90731" y="91700"/>
                    </a:cubicBezTo>
                    <a:cubicBezTo>
                      <a:pt x="81162" y="115244"/>
                      <a:pt x="16453" y="107694"/>
                      <a:pt x="17717" y="94064"/>
                    </a:cubicBezTo>
                    <a:cubicBezTo>
                      <a:pt x="18990" y="80435"/>
                      <a:pt x="4235" y="24272"/>
                      <a:pt x="139" y="16513"/>
                    </a:cubicBezTo>
                    <a:cubicBezTo>
                      <a:pt x="-3974" y="8815"/>
                      <a:pt x="84401" y="-15023"/>
                      <a:pt x="87189" y="14046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xmlns="" id="{5C5D1B46-5110-4D26-955A-9E6DE9A32F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0529" y="3878366"/>
                <a:ext cx="192720" cy="172657"/>
              </a:xfrm>
              <a:custGeom>
                <a:avLst/>
                <a:gdLst>
                  <a:gd name="connsiteX0" fmla="*/ 40975 w 85798"/>
                  <a:gd name="connsiteY0" fmla="*/ 737 h 76866"/>
                  <a:gd name="connsiteX1" fmla="*/ 0 w 85798"/>
                  <a:gd name="connsiteY1" fmla="*/ 11379 h 76866"/>
                  <a:gd name="connsiteX2" fmla="*/ 16669 w 85798"/>
                  <a:gd name="connsiteY2" fmla="*/ 47591 h 76866"/>
                  <a:gd name="connsiteX3" fmla="*/ 73135 w 85798"/>
                  <a:gd name="connsiteY3" fmla="*/ 76452 h 76866"/>
                  <a:gd name="connsiteX4" fmla="*/ 85794 w 85798"/>
                  <a:gd name="connsiteY4" fmla="*/ 76270 h 76866"/>
                  <a:gd name="connsiteX5" fmla="*/ 81153 w 85798"/>
                  <a:gd name="connsiteY5" fmla="*/ 14011 h 76866"/>
                  <a:gd name="connsiteX6" fmla="*/ 40975 w 85798"/>
                  <a:gd name="connsiteY6" fmla="*/ 737 h 7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798" h="76866">
                    <a:moveTo>
                      <a:pt x="40975" y="737"/>
                    </a:moveTo>
                    <a:cubicBezTo>
                      <a:pt x="24271" y="3248"/>
                      <a:pt x="8321" y="7586"/>
                      <a:pt x="0" y="11379"/>
                    </a:cubicBezTo>
                    <a:cubicBezTo>
                      <a:pt x="5750" y="25311"/>
                      <a:pt x="11785" y="38906"/>
                      <a:pt x="16669" y="47591"/>
                    </a:cubicBezTo>
                    <a:cubicBezTo>
                      <a:pt x="30237" y="71698"/>
                      <a:pt x="56197" y="73490"/>
                      <a:pt x="73135" y="76452"/>
                    </a:cubicBezTo>
                    <a:cubicBezTo>
                      <a:pt x="76789" y="77110"/>
                      <a:pt x="81162" y="76937"/>
                      <a:pt x="85794" y="76270"/>
                    </a:cubicBezTo>
                    <a:cubicBezTo>
                      <a:pt x="85881" y="67507"/>
                      <a:pt x="84591" y="49314"/>
                      <a:pt x="81153" y="14011"/>
                    </a:cubicBezTo>
                    <a:cubicBezTo>
                      <a:pt x="79889" y="789"/>
                      <a:pt x="60882" y="-1463"/>
                      <a:pt x="40975" y="737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xmlns="" id="{11D7D3F7-8FF1-45C0-905F-BBC3545CAD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43614" y="4095506"/>
                <a:ext cx="831622" cy="1479294"/>
              </a:xfrm>
              <a:custGeom>
                <a:avLst/>
                <a:gdLst>
                  <a:gd name="connsiteX0" fmla="*/ 154670 w 370235"/>
                  <a:gd name="connsiteY0" fmla="*/ 0 h 658576"/>
                  <a:gd name="connsiteX1" fmla="*/ 2677 w 370235"/>
                  <a:gd name="connsiteY1" fmla="*/ 5620 h 658576"/>
                  <a:gd name="connsiteX2" fmla="*/ 1 w 370235"/>
                  <a:gd name="connsiteY2" fmla="*/ 658524 h 658576"/>
                  <a:gd name="connsiteX3" fmla="*/ 299320 w 370235"/>
                  <a:gd name="connsiteY3" fmla="*/ 621515 h 658576"/>
                  <a:gd name="connsiteX4" fmla="*/ 154670 w 370235"/>
                  <a:gd name="connsiteY4" fmla="*/ 0 h 65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235" h="658576">
                    <a:moveTo>
                      <a:pt x="154670" y="0"/>
                    </a:moveTo>
                    <a:lnTo>
                      <a:pt x="2677" y="5620"/>
                    </a:lnTo>
                    <a:cubicBezTo>
                      <a:pt x="2677" y="5620"/>
                      <a:pt x="113557" y="152028"/>
                      <a:pt x="1" y="658524"/>
                    </a:cubicBezTo>
                    <a:cubicBezTo>
                      <a:pt x="-527" y="660862"/>
                      <a:pt x="154081" y="584367"/>
                      <a:pt x="299320" y="621515"/>
                    </a:cubicBezTo>
                    <a:cubicBezTo>
                      <a:pt x="520162" y="678015"/>
                      <a:pt x="154670" y="0"/>
                      <a:pt x="154670" y="0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xmlns="" id="{0655D569-3E43-477E-B700-8E301CD6EE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42741" y="4035699"/>
                <a:ext cx="572844" cy="1478364"/>
              </a:xfrm>
              <a:custGeom>
                <a:avLst/>
                <a:gdLst>
                  <a:gd name="connsiteX0" fmla="*/ 0 w 255028"/>
                  <a:gd name="connsiteY0" fmla="*/ 29848 h 658162"/>
                  <a:gd name="connsiteX1" fmla="*/ 31381 w 255028"/>
                  <a:gd name="connsiteY1" fmla="*/ 0 h 658162"/>
                  <a:gd name="connsiteX2" fmla="*/ 142996 w 255028"/>
                  <a:gd name="connsiteY2" fmla="*/ 91137 h 658162"/>
                  <a:gd name="connsiteX3" fmla="*/ 255028 w 255028"/>
                  <a:gd name="connsiteY3" fmla="*/ 657900 h 658162"/>
                  <a:gd name="connsiteX4" fmla="*/ 125626 w 255028"/>
                  <a:gd name="connsiteY4" fmla="*/ 614371 h 658162"/>
                  <a:gd name="connsiteX5" fmla="*/ 0 w 255028"/>
                  <a:gd name="connsiteY5" fmla="*/ 29848 h 65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028" h="658162">
                    <a:moveTo>
                      <a:pt x="0" y="29848"/>
                    </a:moveTo>
                    <a:lnTo>
                      <a:pt x="31381" y="0"/>
                    </a:lnTo>
                    <a:cubicBezTo>
                      <a:pt x="31381" y="0"/>
                      <a:pt x="119513" y="6555"/>
                      <a:pt x="142996" y="91137"/>
                    </a:cubicBezTo>
                    <a:cubicBezTo>
                      <a:pt x="172922" y="198917"/>
                      <a:pt x="213447" y="323893"/>
                      <a:pt x="255028" y="657900"/>
                    </a:cubicBezTo>
                    <a:cubicBezTo>
                      <a:pt x="255322" y="660290"/>
                      <a:pt x="121392" y="646410"/>
                      <a:pt x="125626" y="614371"/>
                    </a:cubicBezTo>
                    <a:cubicBezTo>
                      <a:pt x="176360" y="230115"/>
                      <a:pt x="0" y="29848"/>
                      <a:pt x="0" y="29848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xmlns="" id="{B2EA109F-4429-453F-86EB-4D018B9942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85549" y="4133027"/>
                <a:ext cx="31197" cy="31197"/>
              </a:xfrm>
              <a:custGeom>
                <a:avLst/>
                <a:gdLst>
                  <a:gd name="connsiteX0" fmla="*/ 13889 w 13889"/>
                  <a:gd name="connsiteY0" fmla="*/ 6944 h 13889"/>
                  <a:gd name="connsiteX1" fmla="*/ 6945 w 13889"/>
                  <a:gd name="connsiteY1" fmla="*/ 13889 h 13889"/>
                  <a:gd name="connsiteX2" fmla="*/ 0 w 13889"/>
                  <a:gd name="connsiteY2" fmla="*/ 6944 h 13889"/>
                  <a:gd name="connsiteX3" fmla="*/ 6945 w 13889"/>
                  <a:gd name="connsiteY3" fmla="*/ 0 h 13889"/>
                  <a:gd name="connsiteX4" fmla="*/ 13889 w 13889"/>
                  <a:gd name="connsiteY4" fmla="*/ 6944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4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4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xmlns="" id="{8BED9158-84E1-4BF2-B659-A1B3A72ED0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140607" y="4345538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xmlns="" id="{C5F8761D-78A0-4E53-AB7A-5A316440C0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17337" y="4580708"/>
                <a:ext cx="31197" cy="31197"/>
              </a:xfrm>
              <a:custGeom>
                <a:avLst/>
                <a:gdLst>
                  <a:gd name="connsiteX0" fmla="*/ 13889 w 13889"/>
                  <a:gd name="connsiteY0" fmla="*/ 6944 h 13889"/>
                  <a:gd name="connsiteX1" fmla="*/ 6945 w 13889"/>
                  <a:gd name="connsiteY1" fmla="*/ 13889 h 13889"/>
                  <a:gd name="connsiteX2" fmla="*/ 0 w 13889"/>
                  <a:gd name="connsiteY2" fmla="*/ 6944 h 13889"/>
                  <a:gd name="connsiteX3" fmla="*/ 6945 w 13889"/>
                  <a:gd name="connsiteY3" fmla="*/ 0 h 13889"/>
                  <a:gd name="connsiteX4" fmla="*/ 13889 w 13889"/>
                  <a:gd name="connsiteY4" fmla="*/ 6944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4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4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xmlns="" id="{7A3FEFBB-9B3E-4516-BF2D-FD441DF12D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270008" y="4861432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xmlns="" id="{05B9697C-D3CA-4B5D-9964-4EAEB7597D7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300350" y="5180100"/>
                <a:ext cx="31197" cy="31197"/>
              </a:xfrm>
              <a:custGeom>
                <a:avLst/>
                <a:gdLst>
                  <a:gd name="connsiteX0" fmla="*/ 13889 w 13889"/>
                  <a:gd name="connsiteY0" fmla="*/ 6945 h 13889"/>
                  <a:gd name="connsiteX1" fmla="*/ 6945 w 13889"/>
                  <a:gd name="connsiteY1" fmla="*/ 13889 h 13889"/>
                  <a:gd name="connsiteX2" fmla="*/ 0 w 13889"/>
                  <a:gd name="connsiteY2" fmla="*/ 6945 h 13889"/>
                  <a:gd name="connsiteX3" fmla="*/ 6945 w 13889"/>
                  <a:gd name="connsiteY3" fmla="*/ 0 h 13889"/>
                  <a:gd name="connsiteX4" fmla="*/ 13889 w 13889"/>
                  <a:gd name="connsiteY4" fmla="*/ 6945 h 1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89" h="13889">
                    <a:moveTo>
                      <a:pt x="13889" y="6945"/>
                    </a:moveTo>
                    <a:cubicBezTo>
                      <a:pt x="13889" y="10780"/>
                      <a:pt x="10780" y="13889"/>
                      <a:pt x="6945" y="13889"/>
                    </a:cubicBezTo>
                    <a:cubicBezTo>
                      <a:pt x="3109" y="13889"/>
                      <a:pt x="0" y="10780"/>
                      <a:pt x="0" y="6945"/>
                    </a:cubicBezTo>
                    <a:cubicBezTo>
                      <a:pt x="0" y="3109"/>
                      <a:pt x="3109" y="0"/>
                      <a:pt x="6945" y="0"/>
                    </a:cubicBezTo>
                    <a:cubicBezTo>
                      <a:pt x="10780" y="0"/>
                      <a:pt x="13889" y="3109"/>
                      <a:pt x="13889" y="694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xmlns="" id="{45005242-D8D8-43DE-8443-FE4F39B110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34229" y="4609572"/>
                <a:ext cx="289358" cy="272170"/>
              </a:xfrm>
              <a:custGeom>
                <a:avLst/>
                <a:gdLst>
                  <a:gd name="connsiteX0" fmla="*/ 92878 w 128821"/>
                  <a:gd name="connsiteY0" fmla="*/ 114863 h 121169"/>
                  <a:gd name="connsiteX1" fmla="*/ 128822 w 128821"/>
                  <a:gd name="connsiteY1" fmla="*/ 0 h 121169"/>
                  <a:gd name="connsiteX2" fmla="*/ 702 w 128821"/>
                  <a:gd name="connsiteY2" fmla="*/ 97441 h 121169"/>
                  <a:gd name="connsiteX3" fmla="*/ 92878 w 128821"/>
                  <a:gd name="connsiteY3" fmla="*/ 114863 h 12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821" h="121169">
                    <a:moveTo>
                      <a:pt x="92878" y="114863"/>
                    </a:moveTo>
                    <a:lnTo>
                      <a:pt x="128822" y="0"/>
                    </a:lnTo>
                    <a:cubicBezTo>
                      <a:pt x="128822" y="0"/>
                      <a:pt x="-11057" y="57548"/>
                      <a:pt x="702" y="97441"/>
                    </a:cubicBezTo>
                    <a:cubicBezTo>
                      <a:pt x="12504" y="137333"/>
                      <a:pt x="92878" y="114863"/>
                      <a:pt x="92878" y="114863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xmlns="" id="{D7FA2157-0677-4161-9722-AB4CAA2EB6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40719" y="4558379"/>
                <a:ext cx="273118" cy="144143"/>
              </a:xfrm>
              <a:custGeom>
                <a:avLst/>
                <a:gdLst>
                  <a:gd name="connsiteX0" fmla="*/ 121591 w 121591"/>
                  <a:gd name="connsiteY0" fmla="*/ 23648 h 64172"/>
                  <a:gd name="connsiteX1" fmla="*/ 16885 w 121591"/>
                  <a:gd name="connsiteY1" fmla="*/ 0 h 64172"/>
                  <a:gd name="connsiteX2" fmla="*/ 0 w 121591"/>
                  <a:gd name="connsiteY2" fmla="*/ 27025 h 64172"/>
                  <a:gd name="connsiteX3" fmla="*/ 54050 w 121591"/>
                  <a:gd name="connsiteY3" fmla="*/ 60804 h 64172"/>
                  <a:gd name="connsiteX4" fmla="*/ 114837 w 121591"/>
                  <a:gd name="connsiteY4" fmla="*/ 64172 h 6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591" h="64172">
                    <a:moveTo>
                      <a:pt x="121591" y="23648"/>
                    </a:moveTo>
                    <a:lnTo>
                      <a:pt x="16885" y="0"/>
                    </a:lnTo>
                    <a:lnTo>
                      <a:pt x="0" y="27025"/>
                    </a:lnTo>
                    <a:lnTo>
                      <a:pt x="54050" y="60804"/>
                    </a:lnTo>
                    <a:lnTo>
                      <a:pt x="114837" y="64172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xmlns="" id="{80A53428-46FF-487B-B6EA-56069A5ED4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413" y="4123299"/>
                <a:ext cx="865668" cy="550459"/>
              </a:xfrm>
              <a:custGeom>
                <a:avLst/>
                <a:gdLst>
                  <a:gd name="connsiteX0" fmla="*/ 178308 w 385392"/>
                  <a:gd name="connsiteY0" fmla="*/ 44267 h 245062"/>
                  <a:gd name="connsiteX1" fmla="*/ 35944 w 385392"/>
                  <a:gd name="connsiteY1" fmla="*/ 210894 h 245062"/>
                  <a:gd name="connsiteX2" fmla="*/ 0 w 385392"/>
                  <a:gd name="connsiteY2" fmla="*/ 207370 h 245062"/>
                  <a:gd name="connsiteX3" fmla="*/ 202666 w 385392"/>
                  <a:gd name="connsiteY3" fmla="*/ 33348 h 245062"/>
                  <a:gd name="connsiteX4" fmla="*/ 203930 w 385392"/>
                  <a:gd name="connsiteY4" fmla="*/ 20394 h 245062"/>
                  <a:gd name="connsiteX5" fmla="*/ 192145 w 385392"/>
                  <a:gd name="connsiteY5" fmla="*/ 19233 h 245062"/>
                  <a:gd name="connsiteX6" fmla="*/ 186924 w 385392"/>
                  <a:gd name="connsiteY6" fmla="*/ 10297 h 245062"/>
                  <a:gd name="connsiteX7" fmla="*/ 198510 w 385392"/>
                  <a:gd name="connsiteY7" fmla="*/ 703 h 245062"/>
                  <a:gd name="connsiteX8" fmla="*/ 229882 w 385392"/>
                  <a:gd name="connsiteY8" fmla="*/ 3777 h 245062"/>
                  <a:gd name="connsiteX9" fmla="*/ 239381 w 385392"/>
                  <a:gd name="connsiteY9" fmla="*/ 15441 h 245062"/>
                  <a:gd name="connsiteX10" fmla="*/ 232540 w 385392"/>
                  <a:gd name="connsiteY10" fmla="*/ 23199 h 245062"/>
                  <a:gd name="connsiteX11" fmla="*/ 220720 w 385392"/>
                  <a:gd name="connsiteY11" fmla="*/ 22039 h 245062"/>
                  <a:gd name="connsiteX12" fmla="*/ 219456 w 385392"/>
                  <a:gd name="connsiteY12" fmla="*/ 35002 h 245062"/>
                  <a:gd name="connsiteX13" fmla="*/ 384455 w 385392"/>
                  <a:gd name="connsiteY13" fmla="*/ 245063 h 245062"/>
                  <a:gd name="connsiteX14" fmla="*/ 73680 w 385392"/>
                  <a:gd name="connsiteY14" fmla="*/ 214600 h 245062"/>
                  <a:gd name="connsiteX15" fmla="*/ 178308 w 385392"/>
                  <a:gd name="connsiteY15" fmla="*/ 44267 h 245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5392" h="245062">
                    <a:moveTo>
                      <a:pt x="178308" y="44267"/>
                    </a:moveTo>
                    <a:cubicBezTo>
                      <a:pt x="103416" y="65127"/>
                      <a:pt x="45097" y="129265"/>
                      <a:pt x="35944" y="210894"/>
                    </a:cubicBezTo>
                    <a:lnTo>
                      <a:pt x="0" y="207370"/>
                    </a:lnTo>
                    <a:cubicBezTo>
                      <a:pt x="10131" y="104023"/>
                      <a:pt x="99961" y="27737"/>
                      <a:pt x="202666" y="33348"/>
                    </a:cubicBezTo>
                    <a:lnTo>
                      <a:pt x="203930" y="20394"/>
                    </a:lnTo>
                    <a:cubicBezTo>
                      <a:pt x="200016" y="20004"/>
                      <a:pt x="196085" y="19615"/>
                      <a:pt x="192145" y="19233"/>
                    </a:cubicBezTo>
                    <a:cubicBezTo>
                      <a:pt x="186855" y="18593"/>
                      <a:pt x="184499" y="14532"/>
                      <a:pt x="186924" y="10297"/>
                    </a:cubicBezTo>
                    <a:cubicBezTo>
                      <a:pt x="189383" y="5994"/>
                      <a:pt x="194526" y="1439"/>
                      <a:pt x="198510" y="703"/>
                    </a:cubicBezTo>
                    <a:cubicBezTo>
                      <a:pt x="209057" y="-864"/>
                      <a:pt x="219828" y="201"/>
                      <a:pt x="229882" y="3777"/>
                    </a:cubicBezTo>
                    <a:cubicBezTo>
                      <a:pt x="233674" y="5284"/>
                      <a:pt x="237813" y="10739"/>
                      <a:pt x="239381" y="15441"/>
                    </a:cubicBezTo>
                    <a:cubicBezTo>
                      <a:pt x="240931" y="20056"/>
                      <a:pt x="237917" y="23598"/>
                      <a:pt x="232540" y="23199"/>
                    </a:cubicBezTo>
                    <a:cubicBezTo>
                      <a:pt x="228591" y="22810"/>
                      <a:pt x="224669" y="22437"/>
                      <a:pt x="220720" y="22039"/>
                    </a:cubicBezTo>
                    <a:lnTo>
                      <a:pt x="219456" y="35002"/>
                    </a:lnTo>
                    <a:cubicBezTo>
                      <a:pt x="321244" y="49402"/>
                      <a:pt x="394603" y="141673"/>
                      <a:pt x="384455" y="245063"/>
                    </a:cubicBezTo>
                    <a:lnTo>
                      <a:pt x="73680" y="214600"/>
                    </a:lnTo>
                    <a:cubicBezTo>
                      <a:pt x="81638" y="142305"/>
                      <a:pt x="122007" y="81856"/>
                      <a:pt x="178308" y="44267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xmlns="" id="{ECF02D5E-92D7-4B4C-A179-4C37497BAC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393" y="4123396"/>
                <a:ext cx="485492" cy="493392"/>
              </a:xfrm>
              <a:custGeom>
                <a:avLst/>
                <a:gdLst>
                  <a:gd name="connsiteX0" fmla="*/ 0 w 216139"/>
                  <a:gd name="connsiteY0" fmla="*/ 207326 h 219656"/>
                  <a:gd name="connsiteX1" fmla="*/ 202666 w 216139"/>
                  <a:gd name="connsiteY1" fmla="*/ 33304 h 219656"/>
                  <a:gd name="connsiteX2" fmla="*/ 203930 w 216139"/>
                  <a:gd name="connsiteY2" fmla="*/ 20350 h 219656"/>
                  <a:gd name="connsiteX3" fmla="*/ 192145 w 216139"/>
                  <a:gd name="connsiteY3" fmla="*/ 19190 h 219656"/>
                  <a:gd name="connsiteX4" fmla="*/ 186924 w 216139"/>
                  <a:gd name="connsiteY4" fmla="*/ 10254 h 219656"/>
                  <a:gd name="connsiteX5" fmla="*/ 198510 w 216139"/>
                  <a:gd name="connsiteY5" fmla="*/ 660 h 219656"/>
                  <a:gd name="connsiteX6" fmla="*/ 216140 w 216139"/>
                  <a:gd name="connsiteY6" fmla="*/ 556 h 219656"/>
                  <a:gd name="connsiteX7" fmla="*/ 212070 w 216139"/>
                  <a:gd name="connsiteY7" fmla="*/ 42214 h 219656"/>
                  <a:gd name="connsiteX8" fmla="*/ 125678 w 216139"/>
                  <a:gd name="connsiteY8" fmla="*/ 219657 h 219656"/>
                  <a:gd name="connsiteX9" fmla="*/ 0 w 216139"/>
                  <a:gd name="connsiteY9" fmla="*/ 207326 h 21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6139" h="219656">
                    <a:moveTo>
                      <a:pt x="0" y="207326"/>
                    </a:moveTo>
                    <a:cubicBezTo>
                      <a:pt x="10131" y="103980"/>
                      <a:pt x="99961" y="27693"/>
                      <a:pt x="202666" y="33304"/>
                    </a:cubicBezTo>
                    <a:lnTo>
                      <a:pt x="203930" y="20350"/>
                    </a:lnTo>
                    <a:cubicBezTo>
                      <a:pt x="200016" y="19961"/>
                      <a:pt x="196085" y="19571"/>
                      <a:pt x="192145" y="19190"/>
                    </a:cubicBezTo>
                    <a:cubicBezTo>
                      <a:pt x="186855" y="18549"/>
                      <a:pt x="184499" y="14488"/>
                      <a:pt x="186924" y="10254"/>
                    </a:cubicBezTo>
                    <a:cubicBezTo>
                      <a:pt x="189383" y="5950"/>
                      <a:pt x="194527" y="1396"/>
                      <a:pt x="198510" y="660"/>
                    </a:cubicBezTo>
                    <a:cubicBezTo>
                      <a:pt x="204372" y="-215"/>
                      <a:pt x="210286" y="-189"/>
                      <a:pt x="216140" y="556"/>
                    </a:cubicBezTo>
                    <a:lnTo>
                      <a:pt x="212070" y="42214"/>
                    </a:lnTo>
                    <a:cubicBezTo>
                      <a:pt x="164592" y="87432"/>
                      <a:pt x="132709" y="149743"/>
                      <a:pt x="125678" y="219657"/>
                    </a:cubicBezTo>
                    <a:lnTo>
                      <a:pt x="0" y="207326"/>
                    </a:ln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xmlns="" id="{38D1000D-1E9F-4575-B38F-DB32E9991A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81133" y="4227905"/>
                <a:ext cx="285584" cy="341697"/>
              </a:xfrm>
              <a:custGeom>
                <a:avLst/>
                <a:gdLst>
                  <a:gd name="connsiteX0" fmla="*/ 0 w 127141"/>
                  <a:gd name="connsiteY0" fmla="*/ 148815 h 152122"/>
                  <a:gd name="connsiteX1" fmla="*/ 127141 w 127141"/>
                  <a:gd name="connsiteY1" fmla="*/ 0 h 152122"/>
                  <a:gd name="connsiteX2" fmla="*/ 33710 w 127141"/>
                  <a:gd name="connsiteY2" fmla="*/ 152123 h 152122"/>
                  <a:gd name="connsiteX3" fmla="*/ 0 w 127141"/>
                  <a:gd name="connsiteY3" fmla="*/ 148815 h 15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141" h="152122">
                    <a:moveTo>
                      <a:pt x="0" y="148815"/>
                    </a:moveTo>
                    <a:cubicBezTo>
                      <a:pt x="8166" y="75923"/>
                      <a:pt x="60250" y="18634"/>
                      <a:pt x="127141" y="0"/>
                    </a:cubicBezTo>
                    <a:cubicBezTo>
                      <a:pt x="76867" y="33571"/>
                      <a:pt x="40810" y="87543"/>
                      <a:pt x="33710" y="152123"/>
                    </a:cubicBezTo>
                    <a:lnTo>
                      <a:pt x="0" y="148815"/>
                    </a:lnTo>
                    <a:close/>
                  </a:path>
                </a:pathLst>
              </a:custGeom>
              <a:solidFill>
                <a:srgbClr val="F17A6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xmlns="" id="{04581041-2CD6-4FCA-B692-176ADE0EAC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98370" y="3612231"/>
                <a:ext cx="321366" cy="399224"/>
              </a:xfrm>
              <a:custGeom>
                <a:avLst/>
                <a:gdLst>
                  <a:gd name="connsiteX0" fmla="*/ 91786 w 143071"/>
                  <a:gd name="connsiteY0" fmla="*/ 0 h 177733"/>
                  <a:gd name="connsiteX1" fmla="*/ 137662 w 143071"/>
                  <a:gd name="connsiteY1" fmla="*/ 119132 h 177733"/>
                  <a:gd name="connsiteX2" fmla="*/ 139446 w 143071"/>
                  <a:gd name="connsiteY2" fmla="*/ 157163 h 177733"/>
                  <a:gd name="connsiteX3" fmla="*/ 85474 w 143071"/>
                  <a:gd name="connsiteY3" fmla="*/ 177304 h 177733"/>
                  <a:gd name="connsiteX4" fmla="*/ 33415 w 143071"/>
                  <a:gd name="connsiteY4" fmla="*/ 148434 h 177733"/>
                  <a:gd name="connsiteX5" fmla="*/ 0 w 143071"/>
                  <a:gd name="connsiteY5" fmla="*/ 61583 h 177733"/>
                  <a:gd name="connsiteX6" fmla="*/ 42741 w 143071"/>
                  <a:gd name="connsiteY6" fmla="*/ 28861 h 177733"/>
                  <a:gd name="connsiteX7" fmla="*/ 91786 w 143071"/>
                  <a:gd name="connsiteY7" fmla="*/ 0 h 177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071" h="177733">
                    <a:moveTo>
                      <a:pt x="91786" y="0"/>
                    </a:moveTo>
                    <a:lnTo>
                      <a:pt x="137662" y="119132"/>
                    </a:lnTo>
                    <a:cubicBezTo>
                      <a:pt x="137662" y="119132"/>
                      <a:pt x="148538" y="147387"/>
                      <a:pt x="139446" y="157163"/>
                    </a:cubicBezTo>
                    <a:cubicBezTo>
                      <a:pt x="130397" y="166904"/>
                      <a:pt x="101052" y="180309"/>
                      <a:pt x="85474" y="177304"/>
                    </a:cubicBezTo>
                    <a:cubicBezTo>
                      <a:pt x="69888" y="174290"/>
                      <a:pt x="45954" y="172541"/>
                      <a:pt x="33415" y="148434"/>
                    </a:cubicBezTo>
                    <a:cubicBezTo>
                      <a:pt x="20929" y="124267"/>
                      <a:pt x="0" y="61583"/>
                      <a:pt x="0" y="61583"/>
                    </a:cubicBezTo>
                    <a:cubicBezTo>
                      <a:pt x="0" y="61583"/>
                      <a:pt x="866" y="36775"/>
                      <a:pt x="42741" y="28861"/>
                    </a:cubicBezTo>
                    <a:cubicBezTo>
                      <a:pt x="84608" y="20920"/>
                      <a:pt x="91786" y="0"/>
                      <a:pt x="91786" y="0"/>
                    </a:cubicBez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xmlns="" id="{6DD7F0FA-C662-4BB7-85BC-94D6783092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3089" y="3691828"/>
                <a:ext cx="114284" cy="207484"/>
              </a:xfrm>
              <a:custGeom>
                <a:avLst/>
                <a:gdLst>
                  <a:gd name="connsiteX0" fmla="*/ 24547 w 50879"/>
                  <a:gd name="connsiteY0" fmla="*/ 2335 h 92371"/>
                  <a:gd name="connsiteX1" fmla="*/ 44385 w 50879"/>
                  <a:gd name="connsiteY1" fmla="*/ 53822 h 92371"/>
                  <a:gd name="connsiteX2" fmla="*/ 50879 w 50879"/>
                  <a:gd name="connsiteY2" fmla="*/ 83228 h 92371"/>
                  <a:gd name="connsiteX3" fmla="*/ 44922 w 50879"/>
                  <a:gd name="connsiteY3" fmla="*/ 86475 h 92371"/>
                  <a:gd name="connsiteX4" fmla="*/ 33942 w 50879"/>
                  <a:gd name="connsiteY4" fmla="*/ 92372 h 92371"/>
                  <a:gd name="connsiteX5" fmla="*/ 2631 w 50879"/>
                  <a:gd name="connsiteY5" fmla="*/ 14129 h 92371"/>
                  <a:gd name="connsiteX6" fmla="*/ 24547 w 50879"/>
                  <a:gd name="connsiteY6" fmla="*/ 2335 h 9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79" h="92371">
                    <a:moveTo>
                      <a:pt x="24547" y="2335"/>
                    </a:moveTo>
                    <a:lnTo>
                      <a:pt x="44385" y="53822"/>
                    </a:lnTo>
                    <a:lnTo>
                      <a:pt x="50879" y="83228"/>
                    </a:lnTo>
                    <a:lnTo>
                      <a:pt x="44922" y="86475"/>
                    </a:lnTo>
                    <a:lnTo>
                      <a:pt x="33942" y="92372"/>
                    </a:lnTo>
                    <a:cubicBezTo>
                      <a:pt x="33942" y="92372"/>
                      <a:pt x="-11189" y="31351"/>
                      <a:pt x="2631" y="14129"/>
                    </a:cubicBezTo>
                    <a:cubicBezTo>
                      <a:pt x="16459" y="-3069"/>
                      <a:pt x="21975" y="-1146"/>
                      <a:pt x="24547" y="2335"/>
                    </a:cubicBezTo>
                    <a:close/>
                  </a:path>
                </a:pathLst>
              </a:custGeom>
              <a:solidFill>
                <a:srgbClr val="564D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xmlns="" id="{44906767-4AC3-4A8B-87C3-BFACEE039C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12986" y="3844953"/>
                <a:ext cx="65187" cy="89030"/>
              </a:xfrm>
              <a:custGeom>
                <a:avLst/>
                <a:gdLst>
                  <a:gd name="connsiteX0" fmla="*/ 28432 w 29021"/>
                  <a:gd name="connsiteY0" fmla="*/ 23717 h 39636"/>
                  <a:gd name="connsiteX1" fmla="*/ 23557 w 29021"/>
                  <a:gd name="connsiteY1" fmla="*/ 36056 h 39636"/>
                  <a:gd name="connsiteX2" fmla="*/ 18933 w 29021"/>
                  <a:gd name="connsiteY2" fmla="*/ 38567 h 39636"/>
                  <a:gd name="connsiteX3" fmla="*/ 7841 w 29021"/>
                  <a:gd name="connsiteY3" fmla="*/ 34791 h 39636"/>
                  <a:gd name="connsiteX4" fmla="*/ 593 w 29021"/>
                  <a:gd name="connsiteY4" fmla="*/ 15958 h 39636"/>
                  <a:gd name="connsiteX5" fmla="*/ 5442 w 29021"/>
                  <a:gd name="connsiteY5" fmla="*/ 3593 h 39636"/>
                  <a:gd name="connsiteX6" fmla="*/ 10101 w 29021"/>
                  <a:gd name="connsiteY6" fmla="*/ 1047 h 39636"/>
                  <a:gd name="connsiteX7" fmla="*/ 21184 w 29021"/>
                  <a:gd name="connsiteY7" fmla="*/ 4848 h 39636"/>
                  <a:gd name="connsiteX8" fmla="*/ 28432 w 29021"/>
                  <a:gd name="connsiteY8" fmla="*/ 23717 h 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021" h="39636">
                    <a:moveTo>
                      <a:pt x="28432" y="23717"/>
                    </a:moveTo>
                    <a:cubicBezTo>
                      <a:pt x="30155" y="28167"/>
                      <a:pt x="27973" y="33692"/>
                      <a:pt x="23557" y="36056"/>
                    </a:cubicBezTo>
                    <a:lnTo>
                      <a:pt x="18933" y="38567"/>
                    </a:lnTo>
                    <a:cubicBezTo>
                      <a:pt x="14508" y="40922"/>
                      <a:pt x="9547" y="39268"/>
                      <a:pt x="7841" y="34791"/>
                    </a:cubicBezTo>
                    <a:lnTo>
                      <a:pt x="593" y="15958"/>
                    </a:lnTo>
                    <a:cubicBezTo>
                      <a:pt x="-1130" y="11464"/>
                      <a:pt x="1026" y="5913"/>
                      <a:pt x="5442" y="3593"/>
                    </a:cubicBezTo>
                    <a:lnTo>
                      <a:pt x="10101" y="1047"/>
                    </a:lnTo>
                    <a:cubicBezTo>
                      <a:pt x="14482" y="-1273"/>
                      <a:pt x="19470" y="380"/>
                      <a:pt x="21184" y="4848"/>
                    </a:cubicBezTo>
                    <a:lnTo>
                      <a:pt x="28432" y="23717"/>
                    </a:lnTo>
                    <a:close/>
                  </a:path>
                </a:pathLst>
              </a:custGeom>
              <a:solidFill>
                <a:srgbClr val="F8A48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xmlns="" id="{41F7F141-A44B-4AEE-9E44-66B186C5D42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18684" y="3573448"/>
                <a:ext cx="331117" cy="222001"/>
              </a:xfrm>
              <a:custGeom>
                <a:avLst/>
                <a:gdLst>
                  <a:gd name="connsiteX0" fmla="*/ 19977 w 147412"/>
                  <a:gd name="connsiteY0" fmla="*/ 98835 h 98834"/>
                  <a:gd name="connsiteX1" fmla="*/ 147412 w 147412"/>
                  <a:gd name="connsiteY1" fmla="*/ 52708 h 98834"/>
                  <a:gd name="connsiteX2" fmla="*/ 131168 w 147412"/>
                  <a:gd name="connsiteY2" fmla="*/ 0 h 98834"/>
                  <a:gd name="connsiteX3" fmla="*/ 0 w 147412"/>
                  <a:gd name="connsiteY3" fmla="*/ 50890 h 98834"/>
                  <a:gd name="connsiteX4" fmla="*/ 19977 w 147412"/>
                  <a:gd name="connsiteY4" fmla="*/ 98835 h 9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412" h="98834">
                    <a:moveTo>
                      <a:pt x="19977" y="98835"/>
                    </a:moveTo>
                    <a:cubicBezTo>
                      <a:pt x="62458" y="83456"/>
                      <a:pt x="104931" y="68078"/>
                      <a:pt x="147412" y="52708"/>
                    </a:cubicBezTo>
                    <a:cubicBezTo>
                      <a:pt x="142918" y="34922"/>
                      <a:pt x="137489" y="17327"/>
                      <a:pt x="131168" y="0"/>
                    </a:cubicBezTo>
                    <a:cubicBezTo>
                      <a:pt x="87448" y="16963"/>
                      <a:pt x="43720" y="33918"/>
                      <a:pt x="0" y="50890"/>
                    </a:cubicBezTo>
                    <a:cubicBezTo>
                      <a:pt x="7507" y="66614"/>
                      <a:pt x="14175" y="82617"/>
                      <a:pt x="19977" y="9883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xmlns="" id="{4A48B8E1-3397-4DEE-8584-E2E481FB88E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94464" y="3212726"/>
                <a:ext cx="539758" cy="531822"/>
              </a:xfrm>
              <a:custGeom>
                <a:avLst/>
                <a:gdLst>
                  <a:gd name="connsiteX0" fmla="*/ 111070 w 240298"/>
                  <a:gd name="connsiteY0" fmla="*/ 236765 h 236765"/>
                  <a:gd name="connsiteX1" fmla="*/ 240298 w 240298"/>
                  <a:gd name="connsiteY1" fmla="*/ 188413 h 236765"/>
                  <a:gd name="connsiteX2" fmla="*/ 140754 w 240298"/>
                  <a:gd name="connsiteY2" fmla="*/ 0 h 236765"/>
                  <a:gd name="connsiteX3" fmla="*/ 0 w 240298"/>
                  <a:gd name="connsiteY3" fmla="*/ 66649 h 236765"/>
                  <a:gd name="connsiteX4" fmla="*/ 111070 w 240298"/>
                  <a:gd name="connsiteY4" fmla="*/ 236765 h 23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298" h="236765">
                    <a:moveTo>
                      <a:pt x="111070" y="236765"/>
                    </a:moveTo>
                    <a:cubicBezTo>
                      <a:pt x="154158" y="220651"/>
                      <a:pt x="197237" y="204536"/>
                      <a:pt x="240298" y="188413"/>
                    </a:cubicBezTo>
                    <a:cubicBezTo>
                      <a:pt x="219872" y="121366"/>
                      <a:pt x="186093" y="57643"/>
                      <a:pt x="140754" y="0"/>
                    </a:cubicBezTo>
                    <a:cubicBezTo>
                      <a:pt x="93839" y="22211"/>
                      <a:pt x="46915" y="44430"/>
                      <a:pt x="0" y="66649"/>
                    </a:cubicBezTo>
                    <a:cubicBezTo>
                      <a:pt x="48257" y="118205"/>
                      <a:pt x="85881" y="175762"/>
                      <a:pt x="111070" y="2367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xmlns="" id="{B8806D94-203B-4A0A-8765-F60D631D4CB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19983" y="3061840"/>
                <a:ext cx="535944" cy="338386"/>
              </a:xfrm>
              <a:custGeom>
                <a:avLst/>
                <a:gdLst>
                  <a:gd name="connsiteX0" fmla="*/ 18605 w 238600"/>
                  <a:gd name="connsiteY0" fmla="*/ 69746 h 150648"/>
                  <a:gd name="connsiteX1" fmla="*/ 61701 w 238600"/>
                  <a:gd name="connsiteY1" fmla="*/ 64377 h 150648"/>
                  <a:gd name="connsiteX2" fmla="*/ 80483 w 238600"/>
                  <a:gd name="connsiteY2" fmla="*/ 37872 h 150648"/>
                  <a:gd name="connsiteX3" fmla="*/ 123363 w 238600"/>
                  <a:gd name="connsiteY3" fmla="*/ 33066 h 150648"/>
                  <a:gd name="connsiteX4" fmla="*/ 142352 w 238600"/>
                  <a:gd name="connsiteY4" fmla="*/ 6006 h 150648"/>
                  <a:gd name="connsiteX5" fmla="*/ 225800 w 238600"/>
                  <a:gd name="connsiteY5" fmla="*/ 25446 h 150648"/>
                  <a:gd name="connsiteX6" fmla="*/ 217634 w 238600"/>
                  <a:gd name="connsiteY6" fmla="*/ 90138 h 150648"/>
                  <a:gd name="connsiteX7" fmla="*/ 177725 w 238600"/>
                  <a:gd name="connsiteY7" fmla="*/ 91714 h 150648"/>
                  <a:gd name="connsiteX8" fmla="*/ 157506 w 238600"/>
                  <a:gd name="connsiteY8" fmla="*/ 118037 h 150648"/>
                  <a:gd name="connsiteX9" fmla="*/ 117310 w 238600"/>
                  <a:gd name="connsiteY9" fmla="*/ 120185 h 150648"/>
                  <a:gd name="connsiteX10" fmla="*/ 97368 w 238600"/>
                  <a:gd name="connsiteY10" fmla="*/ 145928 h 150648"/>
                  <a:gd name="connsiteX11" fmla="*/ 16397 w 238600"/>
                  <a:gd name="connsiteY11" fmla="*/ 127944 h 150648"/>
                  <a:gd name="connsiteX12" fmla="*/ 18605 w 238600"/>
                  <a:gd name="connsiteY12" fmla="*/ 69746 h 15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8600" h="150648">
                    <a:moveTo>
                      <a:pt x="18605" y="69746"/>
                    </a:moveTo>
                    <a:cubicBezTo>
                      <a:pt x="30659" y="63546"/>
                      <a:pt x="46340" y="61805"/>
                      <a:pt x="61701" y="64377"/>
                    </a:cubicBezTo>
                    <a:cubicBezTo>
                      <a:pt x="62230" y="53752"/>
                      <a:pt x="68421" y="44106"/>
                      <a:pt x="80483" y="37872"/>
                    </a:cubicBezTo>
                    <a:cubicBezTo>
                      <a:pt x="92519" y="31654"/>
                      <a:pt x="108131" y="30139"/>
                      <a:pt x="123363" y="33066"/>
                    </a:cubicBezTo>
                    <a:cubicBezTo>
                      <a:pt x="124012" y="22086"/>
                      <a:pt x="130290" y="12223"/>
                      <a:pt x="142352" y="6006"/>
                    </a:cubicBezTo>
                    <a:cubicBezTo>
                      <a:pt x="166762" y="-6706"/>
                      <a:pt x="205416" y="1218"/>
                      <a:pt x="225800" y="25446"/>
                    </a:cubicBezTo>
                    <a:cubicBezTo>
                      <a:pt x="246235" y="49631"/>
                      <a:pt x="241248" y="79314"/>
                      <a:pt x="217634" y="90138"/>
                    </a:cubicBezTo>
                    <a:cubicBezTo>
                      <a:pt x="205910" y="95567"/>
                      <a:pt x="191700" y="95628"/>
                      <a:pt x="177725" y="91714"/>
                    </a:cubicBezTo>
                    <a:cubicBezTo>
                      <a:pt x="176123" y="102979"/>
                      <a:pt x="169204" y="112608"/>
                      <a:pt x="157506" y="118037"/>
                    </a:cubicBezTo>
                    <a:cubicBezTo>
                      <a:pt x="145781" y="123458"/>
                      <a:pt x="131468" y="123744"/>
                      <a:pt x="117310" y="120185"/>
                    </a:cubicBezTo>
                    <a:cubicBezTo>
                      <a:pt x="115873" y="131095"/>
                      <a:pt x="109058" y="140499"/>
                      <a:pt x="97368" y="145928"/>
                    </a:cubicBezTo>
                    <a:cubicBezTo>
                      <a:pt x="73694" y="156813"/>
                      <a:pt x="38625" y="148067"/>
                      <a:pt x="16397" y="127944"/>
                    </a:cubicBezTo>
                    <a:cubicBezTo>
                      <a:pt x="-5753" y="107776"/>
                      <a:pt x="-5891" y="82483"/>
                      <a:pt x="18605" y="6974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xmlns="" id="{19D3CE7B-9CA3-40BD-905F-6FE1CA39BA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25924" y="3256538"/>
                <a:ext cx="212502" cy="335144"/>
              </a:xfrm>
              <a:custGeom>
                <a:avLst/>
                <a:gdLst>
                  <a:gd name="connsiteX0" fmla="*/ 82943 w 94605"/>
                  <a:gd name="connsiteY0" fmla="*/ 144368 h 149205"/>
                  <a:gd name="connsiteX1" fmla="*/ 91204 w 94605"/>
                  <a:gd name="connsiteY1" fmla="*/ 148871 h 149205"/>
                  <a:gd name="connsiteX2" fmla="*/ 91204 w 94605"/>
                  <a:gd name="connsiteY2" fmla="*/ 148871 h 149205"/>
                  <a:gd name="connsiteX3" fmla="*/ 93949 w 94605"/>
                  <a:gd name="connsiteY3" fmla="*/ 140030 h 149205"/>
                  <a:gd name="connsiteX4" fmla="*/ 13350 w 94605"/>
                  <a:gd name="connsiteY4" fmla="*/ 3745 h 149205"/>
                  <a:gd name="connsiteX5" fmla="*/ 2795 w 94605"/>
                  <a:gd name="connsiteY5" fmla="*/ 619 h 149205"/>
                  <a:gd name="connsiteX6" fmla="*/ 2795 w 94605"/>
                  <a:gd name="connsiteY6" fmla="*/ 619 h 149205"/>
                  <a:gd name="connsiteX7" fmla="*/ 1660 w 94605"/>
                  <a:gd name="connsiteY7" fmla="*/ 9226 h 149205"/>
                  <a:gd name="connsiteX8" fmla="*/ 82943 w 94605"/>
                  <a:gd name="connsiteY8" fmla="*/ 144368 h 14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605" h="149205">
                    <a:moveTo>
                      <a:pt x="82943" y="144368"/>
                    </a:moveTo>
                    <a:cubicBezTo>
                      <a:pt x="84502" y="148014"/>
                      <a:pt x="88165" y="150049"/>
                      <a:pt x="91204" y="148871"/>
                    </a:cubicBezTo>
                    <a:lnTo>
                      <a:pt x="91204" y="148871"/>
                    </a:lnTo>
                    <a:cubicBezTo>
                      <a:pt x="94217" y="147685"/>
                      <a:pt x="95490" y="143719"/>
                      <a:pt x="93949" y="140030"/>
                    </a:cubicBezTo>
                    <a:cubicBezTo>
                      <a:pt x="73964" y="92050"/>
                      <a:pt x="46852" y="46243"/>
                      <a:pt x="13350" y="3745"/>
                    </a:cubicBezTo>
                    <a:cubicBezTo>
                      <a:pt x="10787" y="480"/>
                      <a:pt x="6033" y="-905"/>
                      <a:pt x="2795" y="619"/>
                    </a:cubicBezTo>
                    <a:lnTo>
                      <a:pt x="2795" y="619"/>
                    </a:lnTo>
                    <a:cubicBezTo>
                      <a:pt x="-444" y="2160"/>
                      <a:pt x="-929" y="5996"/>
                      <a:pt x="1660" y="9226"/>
                    </a:cubicBezTo>
                    <a:cubicBezTo>
                      <a:pt x="35344" y="51344"/>
                      <a:pt x="62690" y="96769"/>
                      <a:pt x="82943" y="14436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xmlns="" id="{643615AF-DA04-4175-BBB6-9CF9C96C63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526237" y="3303572"/>
                <a:ext cx="218659" cy="324589"/>
              </a:xfrm>
              <a:custGeom>
                <a:avLst/>
                <a:gdLst>
                  <a:gd name="connsiteX0" fmla="*/ 85630 w 97346"/>
                  <a:gd name="connsiteY0" fmla="*/ 139873 h 144506"/>
                  <a:gd name="connsiteX1" fmla="*/ 94020 w 97346"/>
                  <a:gd name="connsiteY1" fmla="*/ 144159 h 144506"/>
                  <a:gd name="connsiteX2" fmla="*/ 94020 w 97346"/>
                  <a:gd name="connsiteY2" fmla="*/ 144159 h 144506"/>
                  <a:gd name="connsiteX3" fmla="*/ 96627 w 97346"/>
                  <a:gd name="connsiteY3" fmla="*/ 135534 h 144506"/>
                  <a:gd name="connsiteX4" fmla="*/ 13413 w 97346"/>
                  <a:gd name="connsiteY4" fmla="*/ 3561 h 144506"/>
                  <a:gd name="connsiteX5" fmla="*/ 2762 w 97346"/>
                  <a:gd name="connsiteY5" fmla="*/ 643 h 144506"/>
                  <a:gd name="connsiteX6" fmla="*/ 2762 w 97346"/>
                  <a:gd name="connsiteY6" fmla="*/ 643 h 144506"/>
                  <a:gd name="connsiteX7" fmla="*/ 1723 w 97346"/>
                  <a:gd name="connsiteY7" fmla="*/ 9042 h 144506"/>
                  <a:gd name="connsiteX8" fmla="*/ 85630 w 97346"/>
                  <a:gd name="connsiteY8" fmla="*/ 139873 h 144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346" h="144506">
                    <a:moveTo>
                      <a:pt x="85630" y="139873"/>
                    </a:moveTo>
                    <a:cubicBezTo>
                      <a:pt x="87266" y="143423"/>
                      <a:pt x="90998" y="145336"/>
                      <a:pt x="94020" y="144159"/>
                    </a:cubicBezTo>
                    <a:lnTo>
                      <a:pt x="94020" y="144159"/>
                    </a:lnTo>
                    <a:cubicBezTo>
                      <a:pt x="97051" y="142981"/>
                      <a:pt x="98237" y="139111"/>
                      <a:pt x="96627" y="135534"/>
                    </a:cubicBezTo>
                    <a:cubicBezTo>
                      <a:pt x="75611" y="88992"/>
                      <a:pt x="47633" y="44631"/>
                      <a:pt x="13413" y="3561"/>
                    </a:cubicBezTo>
                    <a:cubicBezTo>
                      <a:pt x="10789" y="409"/>
                      <a:pt x="6001" y="-890"/>
                      <a:pt x="2762" y="643"/>
                    </a:cubicBezTo>
                    <a:lnTo>
                      <a:pt x="2762" y="643"/>
                    </a:lnTo>
                    <a:cubicBezTo>
                      <a:pt x="-485" y="2167"/>
                      <a:pt x="-918" y="5925"/>
                      <a:pt x="1723" y="9042"/>
                    </a:cubicBezTo>
                    <a:cubicBezTo>
                      <a:pt x="36126" y="49732"/>
                      <a:pt x="64345" y="93702"/>
                      <a:pt x="85630" y="13987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xmlns="" id="{45895D0F-1BAC-484D-852C-2085F9F307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6586" y="3350596"/>
                <a:ext cx="224827" cy="314046"/>
              </a:xfrm>
              <a:custGeom>
                <a:avLst/>
                <a:gdLst>
                  <a:gd name="connsiteX0" fmla="*/ 88309 w 100092"/>
                  <a:gd name="connsiteY0" fmla="*/ 135364 h 139812"/>
                  <a:gd name="connsiteX1" fmla="*/ 96838 w 100092"/>
                  <a:gd name="connsiteY1" fmla="*/ 139460 h 139812"/>
                  <a:gd name="connsiteX2" fmla="*/ 96838 w 100092"/>
                  <a:gd name="connsiteY2" fmla="*/ 139460 h 139812"/>
                  <a:gd name="connsiteX3" fmla="*/ 99306 w 100092"/>
                  <a:gd name="connsiteY3" fmla="*/ 131043 h 139812"/>
                  <a:gd name="connsiteX4" fmla="*/ 13477 w 100092"/>
                  <a:gd name="connsiteY4" fmla="*/ 3391 h 139812"/>
                  <a:gd name="connsiteX5" fmla="*/ 2722 w 100092"/>
                  <a:gd name="connsiteY5" fmla="*/ 663 h 139812"/>
                  <a:gd name="connsiteX6" fmla="*/ 2722 w 100092"/>
                  <a:gd name="connsiteY6" fmla="*/ 663 h 139812"/>
                  <a:gd name="connsiteX7" fmla="*/ 1787 w 100092"/>
                  <a:gd name="connsiteY7" fmla="*/ 8872 h 139812"/>
                  <a:gd name="connsiteX8" fmla="*/ 88309 w 100092"/>
                  <a:gd name="connsiteY8" fmla="*/ 135364 h 139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92" h="139812">
                    <a:moveTo>
                      <a:pt x="88309" y="135364"/>
                    </a:moveTo>
                    <a:cubicBezTo>
                      <a:pt x="90023" y="138802"/>
                      <a:pt x="93816" y="140629"/>
                      <a:pt x="96838" y="139460"/>
                    </a:cubicBezTo>
                    <a:lnTo>
                      <a:pt x="96838" y="139460"/>
                    </a:lnTo>
                    <a:cubicBezTo>
                      <a:pt x="99869" y="138282"/>
                      <a:pt x="100995" y="134507"/>
                      <a:pt x="99306" y="131043"/>
                    </a:cubicBezTo>
                    <a:cubicBezTo>
                      <a:pt x="77260" y="85929"/>
                      <a:pt x="48408" y="43015"/>
                      <a:pt x="13477" y="3391"/>
                    </a:cubicBezTo>
                    <a:cubicBezTo>
                      <a:pt x="10793" y="343"/>
                      <a:pt x="5961" y="-869"/>
                      <a:pt x="2722" y="663"/>
                    </a:cubicBezTo>
                    <a:lnTo>
                      <a:pt x="2722" y="663"/>
                    </a:lnTo>
                    <a:cubicBezTo>
                      <a:pt x="-525" y="2187"/>
                      <a:pt x="-906" y="5859"/>
                      <a:pt x="1787" y="8872"/>
                    </a:cubicBezTo>
                    <a:cubicBezTo>
                      <a:pt x="36900" y="48106"/>
                      <a:pt x="65986" y="90631"/>
                      <a:pt x="88309" y="1353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xmlns="" id="{6934C237-1A56-4177-A9EF-79D762AA34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265519" y="3199759"/>
                <a:ext cx="16924" cy="15794"/>
              </a:xfrm>
              <a:custGeom>
                <a:avLst/>
                <a:gdLst>
                  <a:gd name="connsiteX0" fmla="*/ 5389 w 5499"/>
                  <a:gd name="connsiteY0" fmla="*/ 4288 h 5132"/>
                  <a:gd name="connsiteX1" fmla="*/ 1917 w 5499"/>
                  <a:gd name="connsiteY1" fmla="*/ 236 h 5132"/>
                  <a:gd name="connsiteX2" fmla="*/ 1579 w 5499"/>
                  <a:gd name="connsiteY2" fmla="*/ 2349 h 5132"/>
                  <a:gd name="connsiteX3" fmla="*/ 5259 w 5499"/>
                  <a:gd name="connsiteY3" fmla="*/ 4920 h 5132"/>
                  <a:gd name="connsiteX4" fmla="*/ 5389 w 5499"/>
                  <a:gd name="connsiteY4" fmla="*/ 4288 h 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99" h="5132">
                    <a:moveTo>
                      <a:pt x="5389" y="4288"/>
                    </a:moveTo>
                    <a:cubicBezTo>
                      <a:pt x="5389" y="4288"/>
                      <a:pt x="4436" y="1258"/>
                      <a:pt x="1917" y="236"/>
                    </a:cubicBezTo>
                    <a:cubicBezTo>
                      <a:pt x="-655" y="-786"/>
                      <a:pt x="-508" y="1812"/>
                      <a:pt x="1579" y="2349"/>
                    </a:cubicBezTo>
                    <a:cubicBezTo>
                      <a:pt x="3458" y="2756"/>
                      <a:pt x="4834" y="3881"/>
                      <a:pt x="5259" y="4920"/>
                    </a:cubicBezTo>
                    <a:cubicBezTo>
                      <a:pt x="5406" y="5310"/>
                      <a:pt x="5640" y="5198"/>
                      <a:pt x="5389" y="428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xmlns="" id="{9709A97B-8798-43DA-9303-F276DC6761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277026" y="3204969"/>
                <a:ext cx="9805" cy="10738"/>
              </a:xfrm>
              <a:custGeom>
                <a:avLst/>
                <a:gdLst>
                  <a:gd name="connsiteX0" fmla="*/ 2606 w 3186"/>
                  <a:gd name="connsiteY0" fmla="*/ 3126 h 3489"/>
                  <a:gd name="connsiteX1" fmla="*/ 1498 w 3186"/>
                  <a:gd name="connsiteY1" fmla="*/ 3490 h 3489"/>
                  <a:gd name="connsiteX2" fmla="*/ 321 w 3186"/>
                  <a:gd name="connsiteY2" fmla="*/ 2797 h 3489"/>
                  <a:gd name="connsiteX3" fmla="*/ 0 w 3186"/>
                  <a:gd name="connsiteY3" fmla="*/ 1212 h 3489"/>
                  <a:gd name="connsiteX4" fmla="*/ 909 w 3186"/>
                  <a:gd name="connsiteY4" fmla="*/ 0 h 3489"/>
                  <a:gd name="connsiteX5" fmla="*/ 1879 w 3186"/>
                  <a:gd name="connsiteY5" fmla="*/ 355 h 3489"/>
                  <a:gd name="connsiteX6" fmla="*/ 3013 w 3186"/>
                  <a:gd name="connsiteY6" fmla="*/ 545 h 3489"/>
                  <a:gd name="connsiteX7" fmla="*/ 3187 w 3186"/>
                  <a:gd name="connsiteY7" fmla="*/ 2208 h 3489"/>
                  <a:gd name="connsiteX8" fmla="*/ 2606 w 3186"/>
                  <a:gd name="connsiteY8" fmla="*/ 3126 h 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6" h="3489">
                    <a:moveTo>
                      <a:pt x="2606" y="3126"/>
                    </a:moveTo>
                    <a:cubicBezTo>
                      <a:pt x="1637" y="1749"/>
                      <a:pt x="1810" y="1749"/>
                      <a:pt x="1498" y="3490"/>
                    </a:cubicBezTo>
                    <a:cubicBezTo>
                      <a:pt x="1680" y="1697"/>
                      <a:pt x="1775" y="1749"/>
                      <a:pt x="321" y="2797"/>
                    </a:cubicBezTo>
                    <a:cubicBezTo>
                      <a:pt x="1749" y="1610"/>
                      <a:pt x="1775" y="1749"/>
                      <a:pt x="0" y="1212"/>
                    </a:cubicBezTo>
                    <a:cubicBezTo>
                      <a:pt x="1749" y="1645"/>
                      <a:pt x="1680" y="1810"/>
                      <a:pt x="909" y="0"/>
                    </a:cubicBezTo>
                    <a:cubicBezTo>
                      <a:pt x="1775" y="1688"/>
                      <a:pt x="1680" y="1688"/>
                      <a:pt x="1879" y="355"/>
                    </a:cubicBezTo>
                    <a:cubicBezTo>
                      <a:pt x="1801" y="1541"/>
                      <a:pt x="1463" y="1862"/>
                      <a:pt x="3013" y="545"/>
                    </a:cubicBezTo>
                    <a:cubicBezTo>
                      <a:pt x="1680" y="1914"/>
                      <a:pt x="1585" y="1533"/>
                      <a:pt x="3187" y="2208"/>
                    </a:cubicBezTo>
                    <a:cubicBezTo>
                      <a:pt x="1438" y="1697"/>
                      <a:pt x="1836" y="1862"/>
                      <a:pt x="2606" y="312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1" name="Freeform: Shape 900">
                <a:extLst>
                  <a:ext uri="{FF2B5EF4-FFF2-40B4-BE49-F238E27FC236}">
                    <a16:creationId xmlns:a16="http://schemas.microsoft.com/office/drawing/2014/main" xmlns="" id="{77B72ACE-C17D-4592-A3E5-AD0B4B4717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2763" y="2918930"/>
                <a:ext cx="64429" cy="78568"/>
              </a:xfrm>
              <a:custGeom>
                <a:avLst/>
                <a:gdLst>
                  <a:gd name="connsiteX0" fmla="*/ 5153 w 20935"/>
                  <a:gd name="connsiteY0" fmla="*/ 1202 h 25529"/>
                  <a:gd name="connsiteX1" fmla="*/ 19493 w 20935"/>
                  <a:gd name="connsiteY1" fmla="*/ 7402 h 25529"/>
                  <a:gd name="connsiteX2" fmla="*/ 15804 w 20935"/>
                  <a:gd name="connsiteY2" fmla="*/ 24304 h 25529"/>
                  <a:gd name="connsiteX3" fmla="*/ 1438 w 20935"/>
                  <a:gd name="connsiteY3" fmla="*/ 18165 h 25529"/>
                  <a:gd name="connsiteX4" fmla="*/ 5153 w 20935"/>
                  <a:gd name="connsiteY4" fmla="*/ 1202 h 2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35" h="25529">
                    <a:moveTo>
                      <a:pt x="5153" y="1202"/>
                    </a:moveTo>
                    <a:cubicBezTo>
                      <a:pt x="10098" y="-1794"/>
                      <a:pt x="16540" y="1011"/>
                      <a:pt x="19493" y="7402"/>
                    </a:cubicBezTo>
                    <a:cubicBezTo>
                      <a:pt x="22411" y="13775"/>
                      <a:pt x="20765" y="21334"/>
                      <a:pt x="15804" y="24304"/>
                    </a:cubicBezTo>
                    <a:cubicBezTo>
                      <a:pt x="10773" y="27335"/>
                      <a:pt x="4391" y="24538"/>
                      <a:pt x="1438" y="18165"/>
                    </a:cubicBezTo>
                    <a:cubicBezTo>
                      <a:pt x="-1480" y="11757"/>
                      <a:pt x="183" y="4172"/>
                      <a:pt x="5153" y="120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2" name="Freeform: Shape 901">
                <a:extLst>
                  <a:ext uri="{FF2B5EF4-FFF2-40B4-BE49-F238E27FC236}">
                    <a16:creationId xmlns:a16="http://schemas.microsoft.com/office/drawing/2014/main" xmlns="" id="{A8595329-8160-46B2-94D9-A514348493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5081" y="2924020"/>
                <a:ext cx="60998" cy="74508"/>
              </a:xfrm>
              <a:custGeom>
                <a:avLst/>
                <a:gdLst>
                  <a:gd name="connsiteX0" fmla="*/ 14957 w 19820"/>
                  <a:gd name="connsiteY0" fmla="*/ 23072 h 24210"/>
                  <a:gd name="connsiteX1" fmla="*/ 1362 w 19820"/>
                  <a:gd name="connsiteY1" fmla="*/ 17201 h 24210"/>
                  <a:gd name="connsiteX2" fmla="*/ 4912 w 19820"/>
                  <a:gd name="connsiteY2" fmla="*/ 1130 h 24210"/>
                  <a:gd name="connsiteX3" fmla="*/ 18455 w 19820"/>
                  <a:gd name="connsiteY3" fmla="*/ 7001 h 24210"/>
                  <a:gd name="connsiteX4" fmla="*/ 14957 w 19820"/>
                  <a:gd name="connsiteY4" fmla="*/ 23072 h 24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20" h="24210">
                    <a:moveTo>
                      <a:pt x="14957" y="23072"/>
                    </a:moveTo>
                    <a:cubicBezTo>
                      <a:pt x="10281" y="25895"/>
                      <a:pt x="4184" y="23297"/>
                      <a:pt x="1362" y="17201"/>
                    </a:cubicBezTo>
                    <a:cubicBezTo>
                      <a:pt x="-1401" y="11192"/>
                      <a:pt x="167" y="3987"/>
                      <a:pt x="4912" y="1130"/>
                    </a:cubicBezTo>
                    <a:cubicBezTo>
                      <a:pt x="9588" y="-1684"/>
                      <a:pt x="15667" y="939"/>
                      <a:pt x="18455" y="7001"/>
                    </a:cubicBezTo>
                    <a:cubicBezTo>
                      <a:pt x="21226" y="13079"/>
                      <a:pt x="19641" y="20284"/>
                      <a:pt x="14957" y="230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3" name="Freeform: Shape 902">
                <a:extLst>
                  <a:ext uri="{FF2B5EF4-FFF2-40B4-BE49-F238E27FC236}">
                    <a16:creationId xmlns:a16="http://schemas.microsoft.com/office/drawing/2014/main" xmlns="" id="{13AC2E9B-799D-48DB-8584-44F047D5FEB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5078" y="2923971"/>
                <a:ext cx="52384" cy="70867"/>
              </a:xfrm>
              <a:custGeom>
                <a:avLst/>
                <a:gdLst>
                  <a:gd name="connsiteX0" fmla="*/ 11404 w 17021"/>
                  <a:gd name="connsiteY0" fmla="*/ 21249 h 23027"/>
                  <a:gd name="connsiteX1" fmla="*/ 0 w 17021"/>
                  <a:gd name="connsiteY1" fmla="*/ 18496 h 23027"/>
                  <a:gd name="connsiteX2" fmla="*/ 12157 w 17021"/>
                  <a:gd name="connsiteY2" fmla="*/ 21881 h 23027"/>
                  <a:gd name="connsiteX3" fmla="*/ 15655 w 17021"/>
                  <a:gd name="connsiteY3" fmla="*/ 5810 h 23027"/>
                  <a:gd name="connsiteX4" fmla="*/ 10434 w 17021"/>
                  <a:gd name="connsiteY4" fmla="*/ 0 h 23027"/>
                  <a:gd name="connsiteX5" fmla="*/ 14746 w 17021"/>
                  <a:gd name="connsiteY5" fmla="*/ 5282 h 23027"/>
                  <a:gd name="connsiteX6" fmla="*/ 11404 w 17021"/>
                  <a:gd name="connsiteY6" fmla="*/ 21249 h 23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21" h="23027">
                    <a:moveTo>
                      <a:pt x="11404" y="21249"/>
                    </a:moveTo>
                    <a:cubicBezTo>
                      <a:pt x="7732" y="23483"/>
                      <a:pt x="3100" y="22176"/>
                      <a:pt x="0" y="18496"/>
                    </a:cubicBezTo>
                    <a:cubicBezTo>
                      <a:pt x="3100" y="22747"/>
                      <a:pt x="8165" y="24306"/>
                      <a:pt x="12157" y="21881"/>
                    </a:cubicBezTo>
                    <a:cubicBezTo>
                      <a:pt x="16842" y="19093"/>
                      <a:pt x="18426" y="11889"/>
                      <a:pt x="15655" y="5810"/>
                    </a:cubicBezTo>
                    <a:cubicBezTo>
                      <a:pt x="14461" y="3135"/>
                      <a:pt x="12547" y="1134"/>
                      <a:pt x="10434" y="0"/>
                    </a:cubicBezTo>
                    <a:cubicBezTo>
                      <a:pt x="12149" y="1178"/>
                      <a:pt x="13690" y="2996"/>
                      <a:pt x="14746" y="5282"/>
                    </a:cubicBezTo>
                    <a:cubicBezTo>
                      <a:pt x="17561" y="11352"/>
                      <a:pt x="16019" y="18444"/>
                      <a:pt x="11404" y="212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4" name="Freeform: Shape 903">
                <a:extLst>
                  <a:ext uri="{FF2B5EF4-FFF2-40B4-BE49-F238E27FC236}">
                    <a16:creationId xmlns:a16="http://schemas.microsoft.com/office/drawing/2014/main" xmlns="" id="{38621EFD-A505-4DB5-969F-8E064198CFE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78756" y="2929430"/>
                <a:ext cx="7448" cy="9082"/>
              </a:xfrm>
              <a:custGeom>
                <a:avLst/>
                <a:gdLst>
                  <a:gd name="connsiteX0" fmla="*/ 438 w 2420"/>
                  <a:gd name="connsiteY0" fmla="*/ 2523 h 2951"/>
                  <a:gd name="connsiteX1" fmla="*/ 299 w 2420"/>
                  <a:gd name="connsiteY1" fmla="*/ 462 h 2951"/>
                  <a:gd name="connsiteX2" fmla="*/ 1988 w 2420"/>
                  <a:gd name="connsiteY2" fmla="*/ 410 h 2951"/>
                  <a:gd name="connsiteX3" fmla="*/ 2109 w 2420"/>
                  <a:gd name="connsiteY3" fmla="*/ 2523 h 2951"/>
                  <a:gd name="connsiteX4" fmla="*/ 438 w 2420"/>
                  <a:gd name="connsiteY4" fmla="*/ 2523 h 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0" h="2951">
                    <a:moveTo>
                      <a:pt x="438" y="2523"/>
                    </a:moveTo>
                    <a:cubicBezTo>
                      <a:pt x="-73" y="1968"/>
                      <a:pt x="-160" y="1016"/>
                      <a:pt x="299" y="462"/>
                    </a:cubicBezTo>
                    <a:cubicBezTo>
                      <a:pt x="698" y="-127"/>
                      <a:pt x="1459" y="-162"/>
                      <a:pt x="1988" y="410"/>
                    </a:cubicBezTo>
                    <a:cubicBezTo>
                      <a:pt x="2533" y="1016"/>
                      <a:pt x="2551" y="1968"/>
                      <a:pt x="2109" y="2523"/>
                    </a:cubicBezTo>
                    <a:cubicBezTo>
                      <a:pt x="1719" y="3094"/>
                      <a:pt x="949" y="3094"/>
                      <a:pt x="438" y="252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5" name="Freeform: Shape 904">
                <a:extLst>
                  <a:ext uri="{FF2B5EF4-FFF2-40B4-BE49-F238E27FC236}">
                    <a16:creationId xmlns:a16="http://schemas.microsoft.com/office/drawing/2014/main" xmlns="" id="{05C1BC61-11C8-49B2-9DCD-93AEAA884A8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8013" y="2937521"/>
                <a:ext cx="15151" cy="32739"/>
              </a:xfrm>
              <a:custGeom>
                <a:avLst/>
                <a:gdLst>
                  <a:gd name="connsiteX0" fmla="*/ 78 w 4923"/>
                  <a:gd name="connsiteY0" fmla="*/ 976 h 10638"/>
                  <a:gd name="connsiteX1" fmla="*/ 2035 w 4923"/>
                  <a:gd name="connsiteY1" fmla="*/ 9003 h 10638"/>
                  <a:gd name="connsiteX2" fmla="*/ 3723 w 4923"/>
                  <a:gd name="connsiteY2" fmla="*/ 6951 h 10638"/>
                  <a:gd name="connsiteX3" fmla="*/ 641 w 4923"/>
                  <a:gd name="connsiteY3" fmla="*/ 422 h 10638"/>
                  <a:gd name="connsiteX4" fmla="*/ 78 w 4923"/>
                  <a:gd name="connsiteY4" fmla="*/ 976 h 1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3" h="10638">
                    <a:moveTo>
                      <a:pt x="78" y="976"/>
                    </a:moveTo>
                    <a:cubicBezTo>
                      <a:pt x="78" y="976"/>
                      <a:pt x="-598" y="5366"/>
                      <a:pt x="2035" y="9003"/>
                    </a:cubicBezTo>
                    <a:cubicBezTo>
                      <a:pt x="4658" y="12597"/>
                      <a:pt x="6087" y="9514"/>
                      <a:pt x="3723" y="6951"/>
                    </a:cubicBezTo>
                    <a:cubicBezTo>
                      <a:pt x="1567" y="4578"/>
                      <a:pt x="502" y="2032"/>
                      <a:pt x="641" y="422"/>
                    </a:cubicBezTo>
                    <a:cubicBezTo>
                      <a:pt x="649" y="-167"/>
                      <a:pt x="286" y="-271"/>
                      <a:pt x="78" y="97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6" name="Freeform: Shape 905">
                <a:extLst>
                  <a:ext uri="{FF2B5EF4-FFF2-40B4-BE49-F238E27FC236}">
                    <a16:creationId xmlns:a16="http://schemas.microsoft.com/office/drawing/2014/main" xmlns="" id="{2FC901C4-58A6-4851-AAB9-B8532765BF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4726" y="2940959"/>
                <a:ext cx="13003" cy="14388"/>
              </a:xfrm>
              <a:custGeom>
                <a:avLst/>
                <a:gdLst>
                  <a:gd name="connsiteX0" fmla="*/ 3455 w 4225"/>
                  <a:gd name="connsiteY0" fmla="*/ 4208 h 4675"/>
                  <a:gd name="connsiteX1" fmla="*/ 1957 w 4225"/>
                  <a:gd name="connsiteY1" fmla="*/ 4676 h 4675"/>
                  <a:gd name="connsiteX2" fmla="*/ 442 w 4225"/>
                  <a:gd name="connsiteY2" fmla="*/ 3801 h 4675"/>
                  <a:gd name="connsiteX3" fmla="*/ 0 w 4225"/>
                  <a:gd name="connsiteY3" fmla="*/ 1611 h 4675"/>
                  <a:gd name="connsiteX4" fmla="*/ 1247 w 4225"/>
                  <a:gd name="connsiteY4" fmla="*/ 0 h 4675"/>
                  <a:gd name="connsiteX5" fmla="*/ 2502 w 4225"/>
                  <a:gd name="connsiteY5" fmla="*/ 467 h 4675"/>
                  <a:gd name="connsiteX6" fmla="*/ 4001 w 4225"/>
                  <a:gd name="connsiteY6" fmla="*/ 771 h 4675"/>
                  <a:gd name="connsiteX7" fmla="*/ 4226 w 4225"/>
                  <a:gd name="connsiteY7" fmla="*/ 3013 h 4675"/>
                  <a:gd name="connsiteX8" fmla="*/ 3455 w 4225"/>
                  <a:gd name="connsiteY8" fmla="*/ 4208 h 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5" h="4675">
                    <a:moveTo>
                      <a:pt x="3455" y="4208"/>
                    </a:moveTo>
                    <a:cubicBezTo>
                      <a:pt x="2191" y="2398"/>
                      <a:pt x="2355" y="2312"/>
                      <a:pt x="1957" y="4676"/>
                    </a:cubicBezTo>
                    <a:cubicBezTo>
                      <a:pt x="2234" y="2243"/>
                      <a:pt x="2355" y="2398"/>
                      <a:pt x="442" y="3801"/>
                    </a:cubicBezTo>
                    <a:cubicBezTo>
                      <a:pt x="2338" y="2182"/>
                      <a:pt x="2338" y="2398"/>
                      <a:pt x="0" y="1611"/>
                    </a:cubicBezTo>
                    <a:cubicBezTo>
                      <a:pt x="2347" y="2182"/>
                      <a:pt x="2234" y="2416"/>
                      <a:pt x="1247" y="0"/>
                    </a:cubicBezTo>
                    <a:cubicBezTo>
                      <a:pt x="2338" y="2286"/>
                      <a:pt x="2234" y="2286"/>
                      <a:pt x="2502" y="467"/>
                    </a:cubicBezTo>
                    <a:cubicBezTo>
                      <a:pt x="2416" y="2096"/>
                      <a:pt x="1957" y="2537"/>
                      <a:pt x="4001" y="771"/>
                    </a:cubicBezTo>
                    <a:cubicBezTo>
                      <a:pt x="2199" y="2537"/>
                      <a:pt x="2147" y="2087"/>
                      <a:pt x="4226" y="3013"/>
                    </a:cubicBezTo>
                    <a:cubicBezTo>
                      <a:pt x="1922" y="2269"/>
                      <a:pt x="2416" y="2433"/>
                      <a:pt x="3455" y="42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7" name="Freeform: Shape 906">
                <a:extLst>
                  <a:ext uri="{FF2B5EF4-FFF2-40B4-BE49-F238E27FC236}">
                    <a16:creationId xmlns:a16="http://schemas.microsoft.com/office/drawing/2014/main" xmlns="" id="{62F373E2-5E5A-4919-8EAA-F90562A745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92839" y="2877210"/>
                <a:ext cx="221906" cy="453592"/>
              </a:xfrm>
              <a:custGeom>
                <a:avLst/>
                <a:gdLst>
                  <a:gd name="connsiteX0" fmla="*/ 72104 w 72104"/>
                  <a:gd name="connsiteY0" fmla="*/ 147386 h 147386"/>
                  <a:gd name="connsiteX1" fmla="*/ 0 w 72104"/>
                  <a:gd name="connsiteY1" fmla="*/ 0 h 147386"/>
                  <a:gd name="connsiteX2" fmla="*/ 72104 w 72104"/>
                  <a:gd name="connsiteY2" fmla="*/ 147386 h 14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2104" h="147386">
                    <a:moveTo>
                      <a:pt x="72104" y="147386"/>
                    </a:moveTo>
                    <a:cubicBezTo>
                      <a:pt x="72104" y="147386"/>
                      <a:pt x="66415" y="68866"/>
                      <a:pt x="0" y="0"/>
                    </a:cubicBezTo>
                    <a:cubicBezTo>
                      <a:pt x="0" y="0"/>
                      <a:pt x="49833" y="53279"/>
                      <a:pt x="72104" y="14738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8" name="Freeform: Shape 907">
                <a:extLst>
                  <a:ext uri="{FF2B5EF4-FFF2-40B4-BE49-F238E27FC236}">
                    <a16:creationId xmlns:a16="http://schemas.microsoft.com/office/drawing/2014/main" xmlns="" id="{B93BE7CF-6EA0-4B59-9616-5074907756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495341"/>
                <a:ext cx="609327" cy="1205565"/>
              </a:xfrm>
              <a:custGeom>
                <a:avLst/>
                <a:gdLst>
                  <a:gd name="connsiteX0" fmla="*/ 163045 w 197989"/>
                  <a:gd name="connsiteY0" fmla="*/ 390837 h 391725"/>
                  <a:gd name="connsiteX1" fmla="*/ 9035 w 197989"/>
                  <a:gd name="connsiteY1" fmla="*/ 227691 h 391725"/>
                  <a:gd name="connsiteX2" fmla="*/ 75615 w 197989"/>
                  <a:gd name="connsiteY2" fmla="*/ 0 h 391725"/>
                  <a:gd name="connsiteX3" fmla="*/ 69536 w 197989"/>
                  <a:gd name="connsiteY3" fmla="*/ 51504 h 391725"/>
                  <a:gd name="connsiteX4" fmla="*/ 187646 w 197989"/>
                  <a:gd name="connsiteY4" fmla="*/ 378177 h 391725"/>
                  <a:gd name="connsiteX5" fmla="*/ 163045 w 197989"/>
                  <a:gd name="connsiteY5" fmla="*/ 390837 h 39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989" h="391725">
                    <a:moveTo>
                      <a:pt x="163045" y="390837"/>
                    </a:moveTo>
                    <a:cubicBezTo>
                      <a:pt x="163045" y="390837"/>
                      <a:pt x="53040" y="384628"/>
                      <a:pt x="9035" y="227691"/>
                    </a:cubicBezTo>
                    <a:cubicBezTo>
                      <a:pt x="-31126" y="84530"/>
                      <a:pt x="75615" y="0"/>
                      <a:pt x="75615" y="0"/>
                    </a:cubicBezTo>
                    <a:cubicBezTo>
                      <a:pt x="75615" y="0"/>
                      <a:pt x="56383" y="22323"/>
                      <a:pt x="69536" y="51504"/>
                    </a:cubicBezTo>
                    <a:cubicBezTo>
                      <a:pt x="82646" y="80642"/>
                      <a:pt x="239081" y="197644"/>
                      <a:pt x="187646" y="378177"/>
                    </a:cubicBezTo>
                    <a:cubicBezTo>
                      <a:pt x="182710" y="394387"/>
                      <a:pt x="173592" y="392101"/>
                      <a:pt x="163045" y="39083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9" name="Freeform: Shape 908">
                <a:extLst>
                  <a:ext uri="{FF2B5EF4-FFF2-40B4-BE49-F238E27FC236}">
                    <a16:creationId xmlns:a16="http://schemas.microsoft.com/office/drawing/2014/main" xmlns="" id="{B960BF4F-D6A1-4BC1-86AC-C40F943DE3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07657" y="2495372"/>
                <a:ext cx="407755" cy="242172"/>
              </a:xfrm>
              <a:custGeom>
                <a:avLst/>
                <a:gdLst>
                  <a:gd name="connsiteX0" fmla="*/ 131107 w 132492"/>
                  <a:gd name="connsiteY0" fmla="*/ 75464 h 78689"/>
                  <a:gd name="connsiteX1" fmla="*/ 131073 w 132492"/>
                  <a:gd name="connsiteY1" fmla="*/ 75438 h 78689"/>
                  <a:gd name="connsiteX2" fmla="*/ 131107 w 132492"/>
                  <a:gd name="connsiteY2" fmla="*/ 75464 h 78689"/>
                  <a:gd name="connsiteX3" fmla="*/ 130761 w 132492"/>
                  <a:gd name="connsiteY3" fmla="*/ 74832 h 78689"/>
                  <a:gd name="connsiteX4" fmla="*/ 114248 w 132492"/>
                  <a:gd name="connsiteY4" fmla="*/ 75490 h 78689"/>
                  <a:gd name="connsiteX5" fmla="*/ 0 w 132492"/>
                  <a:gd name="connsiteY5" fmla="*/ 0 h 78689"/>
                  <a:gd name="connsiteX6" fmla="*/ 115867 w 132492"/>
                  <a:gd name="connsiteY6" fmla="*/ 77811 h 78689"/>
                  <a:gd name="connsiteX7" fmla="*/ 132493 w 132492"/>
                  <a:gd name="connsiteY7" fmla="*/ 77048 h 78689"/>
                  <a:gd name="connsiteX8" fmla="*/ 131107 w 132492"/>
                  <a:gd name="connsiteY8" fmla="*/ 75464 h 7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492" h="78689">
                    <a:moveTo>
                      <a:pt x="131107" y="75464"/>
                    </a:moveTo>
                    <a:cubicBezTo>
                      <a:pt x="131107" y="75490"/>
                      <a:pt x="131107" y="75490"/>
                      <a:pt x="131073" y="75438"/>
                    </a:cubicBezTo>
                    <a:lnTo>
                      <a:pt x="131107" y="75464"/>
                    </a:lnTo>
                    <a:cubicBezTo>
                      <a:pt x="131073" y="75438"/>
                      <a:pt x="130925" y="75170"/>
                      <a:pt x="130761" y="74832"/>
                    </a:cubicBezTo>
                    <a:cubicBezTo>
                      <a:pt x="126085" y="77352"/>
                      <a:pt x="120405" y="76226"/>
                      <a:pt x="114248" y="75490"/>
                    </a:cubicBezTo>
                    <a:cubicBezTo>
                      <a:pt x="114248" y="75490"/>
                      <a:pt x="49954" y="71888"/>
                      <a:pt x="0" y="0"/>
                    </a:cubicBezTo>
                    <a:cubicBezTo>
                      <a:pt x="50153" y="74087"/>
                      <a:pt x="115867" y="77811"/>
                      <a:pt x="115867" y="77811"/>
                    </a:cubicBezTo>
                    <a:cubicBezTo>
                      <a:pt x="122102" y="78555"/>
                      <a:pt x="127825" y="79655"/>
                      <a:pt x="132493" y="77048"/>
                    </a:cubicBezTo>
                    <a:cubicBezTo>
                      <a:pt x="132008" y="76624"/>
                      <a:pt x="131488" y="76122"/>
                      <a:pt x="131107" y="754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0" name="Freeform: Shape 909">
                <a:extLst>
                  <a:ext uri="{FF2B5EF4-FFF2-40B4-BE49-F238E27FC236}">
                    <a16:creationId xmlns:a16="http://schemas.microsoft.com/office/drawing/2014/main" xmlns="" id="{252EEF7E-1D8D-4E7D-AD10-24AD6150FC1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337091" y="2757905"/>
                <a:ext cx="223506" cy="935114"/>
              </a:xfrm>
              <a:custGeom>
                <a:avLst/>
                <a:gdLst>
                  <a:gd name="connsiteX0" fmla="*/ 13041 w 72624"/>
                  <a:gd name="connsiteY0" fmla="*/ 230600 h 303847"/>
                  <a:gd name="connsiteX1" fmla="*/ 72624 w 72624"/>
                  <a:gd name="connsiteY1" fmla="*/ 0 h 303847"/>
                  <a:gd name="connsiteX2" fmla="*/ 9023 w 72624"/>
                  <a:gd name="connsiteY2" fmla="*/ 225128 h 303847"/>
                  <a:gd name="connsiteX3" fmla="*/ 42828 w 72624"/>
                  <a:gd name="connsiteY3" fmla="*/ 303848 h 303847"/>
                  <a:gd name="connsiteX4" fmla="*/ 13041 w 72624"/>
                  <a:gd name="connsiteY4" fmla="*/ 230600 h 303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24" h="303847">
                    <a:moveTo>
                      <a:pt x="13041" y="230600"/>
                    </a:moveTo>
                    <a:cubicBezTo>
                      <a:pt x="-21119" y="108698"/>
                      <a:pt x="45495" y="27051"/>
                      <a:pt x="72624" y="0"/>
                    </a:cubicBezTo>
                    <a:cubicBezTo>
                      <a:pt x="55670" y="14980"/>
                      <a:pt x="-27077" y="96324"/>
                      <a:pt x="9023" y="225128"/>
                    </a:cubicBezTo>
                    <a:cubicBezTo>
                      <a:pt x="18028" y="257288"/>
                      <a:pt x="29814" y="283083"/>
                      <a:pt x="42828" y="303848"/>
                    </a:cubicBezTo>
                    <a:cubicBezTo>
                      <a:pt x="31441" y="283776"/>
                      <a:pt x="21206" y="259677"/>
                      <a:pt x="13041" y="23060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1" name="Freeform: Shape 910">
                <a:extLst>
                  <a:ext uri="{FF2B5EF4-FFF2-40B4-BE49-F238E27FC236}">
                    <a16:creationId xmlns:a16="http://schemas.microsoft.com/office/drawing/2014/main" xmlns="" id="{7760B2D9-C86C-4FC9-9B4B-AF8D1399C0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504340"/>
                <a:ext cx="456064" cy="1191744"/>
              </a:xfrm>
              <a:custGeom>
                <a:avLst/>
                <a:gdLst>
                  <a:gd name="connsiteX0" fmla="*/ 19736 w 148189"/>
                  <a:gd name="connsiteY0" fmla="*/ 49946 h 387234"/>
                  <a:gd name="connsiteX1" fmla="*/ 24533 w 148189"/>
                  <a:gd name="connsiteY1" fmla="*/ 0 h 387234"/>
                  <a:gd name="connsiteX2" fmla="*/ 1803 w 148189"/>
                  <a:gd name="connsiteY2" fmla="*/ 74096 h 387234"/>
                  <a:gd name="connsiteX3" fmla="*/ 28351 w 148189"/>
                  <a:gd name="connsiteY3" fmla="*/ 233778 h 387234"/>
                  <a:gd name="connsiteX4" fmla="*/ 131551 w 148189"/>
                  <a:gd name="connsiteY4" fmla="*/ 387234 h 387234"/>
                  <a:gd name="connsiteX5" fmla="*/ 137846 w 148189"/>
                  <a:gd name="connsiteY5" fmla="*/ 376610 h 387234"/>
                  <a:gd name="connsiteX6" fmla="*/ 19736 w 148189"/>
                  <a:gd name="connsiteY6" fmla="*/ 49946 h 3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189" h="387234">
                    <a:moveTo>
                      <a:pt x="19736" y="49946"/>
                    </a:moveTo>
                    <a:cubicBezTo>
                      <a:pt x="8643" y="25276"/>
                      <a:pt x="20645" y="5542"/>
                      <a:pt x="24533" y="0"/>
                    </a:cubicBezTo>
                    <a:cubicBezTo>
                      <a:pt x="6011" y="16470"/>
                      <a:pt x="1803" y="74096"/>
                      <a:pt x="1803" y="74096"/>
                    </a:cubicBezTo>
                    <a:cubicBezTo>
                      <a:pt x="1803" y="74096"/>
                      <a:pt x="-10329" y="136562"/>
                      <a:pt x="28351" y="233778"/>
                    </a:cubicBezTo>
                    <a:cubicBezTo>
                      <a:pt x="64174" y="323772"/>
                      <a:pt x="122961" y="379433"/>
                      <a:pt x="131551" y="387234"/>
                    </a:cubicBezTo>
                    <a:cubicBezTo>
                      <a:pt x="134001" y="385243"/>
                      <a:pt x="136183" y="382039"/>
                      <a:pt x="137846" y="376610"/>
                    </a:cubicBezTo>
                    <a:cubicBezTo>
                      <a:pt x="189281" y="196085"/>
                      <a:pt x="32846" y="79083"/>
                      <a:pt x="19736" y="4994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xmlns="" id="{3494706B-322A-4084-908D-00CE9C47457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51307" y="2504340"/>
                <a:ext cx="409294" cy="1095034"/>
              </a:xfrm>
              <a:custGeom>
                <a:avLst/>
                <a:gdLst>
                  <a:gd name="connsiteX0" fmla="*/ 116111 w 132992"/>
                  <a:gd name="connsiteY0" fmla="*/ 349472 h 355810"/>
                  <a:gd name="connsiteX1" fmla="*/ 114275 w 132992"/>
                  <a:gd name="connsiteY1" fmla="*/ 353984 h 355810"/>
                  <a:gd name="connsiteX2" fmla="*/ 116354 w 132992"/>
                  <a:gd name="connsiteY2" fmla="*/ 355811 h 355810"/>
                  <a:gd name="connsiteX3" fmla="*/ 122649 w 132992"/>
                  <a:gd name="connsiteY3" fmla="*/ 345186 h 355810"/>
                  <a:gd name="connsiteX4" fmla="*/ 4539 w 132992"/>
                  <a:gd name="connsiteY4" fmla="*/ 18513 h 355810"/>
                  <a:gd name="connsiteX5" fmla="*/ 1 w 132992"/>
                  <a:gd name="connsiteY5" fmla="*/ 0 h 355810"/>
                  <a:gd name="connsiteX6" fmla="*/ 4192 w 132992"/>
                  <a:gd name="connsiteY6" fmla="*/ 20600 h 355810"/>
                  <a:gd name="connsiteX7" fmla="*/ 116111 w 132992"/>
                  <a:gd name="connsiteY7" fmla="*/ 349472 h 35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992" h="355810">
                    <a:moveTo>
                      <a:pt x="116111" y="349472"/>
                    </a:moveTo>
                    <a:cubicBezTo>
                      <a:pt x="115566" y="351204"/>
                      <a:pt x="114959" y="352624"/>
                      <a:pt x="114275" y="353984"/>
                    </a:cubicBezTo>
                    <a:cubicBezTo>
                      <a:pt x="115167" y="354754"/>
                      <a:pt x="115843" y="355378"/>
                      <a:pt x="116354" y="355811"/>
                    </a:cubicBezTo>
                    <a:cubicBezTo>
                      <a:pt x="118804" y="353819"/>
                      <a:pt x="120986" y="350615"/>
                      <a:pt x="122649" y="345186"/>
                    </a:cubicBezTo>
                    <a:cubicBezTo>
                      <a:pt x="174084" y="164653"/>
                      <a:pt x="17649" y="47660"/>
                      <a:pt x="4539" y="18513"/>
                    </a:cubicBezTo>
                    <a:cubicBezTo>
                      <a:pt x="1586" y="11941"/>
                      <a:pt x="322" y="5732"/>
                      <a:pt x="1" y="0"/>
                    </a:cubicBezTo>
                    <a:cubicBezTo>
                      <a:pt x="-42" y="6217"/>
                      <a:pt x="1032" y="13170"/>
                      <a:pt x="4192" y="20600"/>
                    </a:cubicBezTo>
                    <a:cubicBezTo>
                      <a:pt x="16722" y="50024"/>
                      <a:pt x="170958" y="169952"/>
                      <a:pt x="116111" y="3494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xmlns="" id="{F1C9EB48-4027-4C60-8D51-A459389066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12840" y="2452621"/>
                <a:ext cx="593207" cy="1114106"/>
              </a:xfrm>
              <a:custGeom>
                <a:avLst/>
                <a:gdLst>
                  <a:gd name="connsiteX0" fmla="*/ 192751 w 192751"/>
                  <a:gd name="connsiteY0" fmla="*/ 361915 h 362007"/>
                  <a:gd name="connsiteX1" fmla="*/ 162981 w 192751"/>
                  <a:gd name="connsiteY1" fmla="*/ 341878 h 362007"/>
                  <a:gd name="connsiteX2" fmla="*/ 107355 w 192751"/>
                  <a:gd name="connsiteY2" fmla="*/ 275679 h 362007"/>
                  <a:gd name="connsiteX3" fmla="*/ 105052 w 192751"/>
                  <a:gd name="connsiteY3" fmla="*/ 178143 h 362007"/>
                  <a:gd name="connsiteX4" fmla="*/ 104489 w 192751"/>
                  <a:gd name="connsiteY4" fmla="*/ 271419 h 362007"/>
                  <a:gd name="connsiteX5" fmla="*/ 67316 w 192751"/>
                  <a:gd name="connsiteY5" fmla="*/ 203766 h 362007"/>
                  <a:gd name="connsiteX6" fmla="*/ 60042 w 192751"/>
                  <a:gd name="connsiteY6" fmla="*/ 99086 h 362007"/>
                  <a:gd name="connsiteX7" fmla="*/ 64675 w 192751"/>
                  <a:gd name="connsiteY7" fmla="*/ 197722 h 362007"/>
                  <a:gd name="connsiteX8" fmla="*/ 42533 w 192751"/>
                  <a:gd name="connsiteY8" fmla="*/ 129453 h 362007"/>
                  <a:gd name="connsiteX9" fmla="*/ 50829 w 192751"/>
                  <a:gd name="connsiteY9" fmla="*/ 48681 h 362007"/>
                  <a:gd name="connsiteX10" fmla="*/ 41338 w 192751"/>
                  <a:gd name="connsiteY10" fmla="*/ 124015 h 362007"/>
                  <a:gd name="connsiteX11" fmla="*/ 38169 w 192751"/>
                  <a:gd name="connsiteY11" fmla="*/ 0 h 362007"/>
                  <a:gd name="connsiteX12" fmla="*/ 38784 w 192751"/>
                  <a:gd name="connsiteY12" fmla="*/ 126206 h 362007"/>
                  <a:gd name="connsiteX13" fmla="*/ 5594 w 192751"/>
                  <a:gd name="connsiteY13" fmla="*/ 60068 h 362007"/>
                  <a:gd name="connsiteX14" fmla="*/ 40195 w 192751"/>
                  <a:gd name="connsiteY14" fmla="*/ 132804 h 362007"/>
                  <a:gd name="connsiteX15" fmla="*/ 62761 w 192751"/>
                  <a:gd name="connsiteY15" fmla="*/ 201817 h 362007"/>
                  <a:gd name="connsiteX16" fmla="*/ 0 w 192751"/>
                  <a:gd name="connsiteY16" fmla="*/ 137125 h 362007"/>
                  <a:gd name="connsiteX17" fmla="*/ 65653 w 192751"/>
                  <a:gd name="connsiteY17" fmla="*/ 208416 h 362007"/>
                  <a:gd name="connsiteX18" fmla="*/ 100896 w 192751"/>
                  <a:gd name="connsiteY18" fmla="*/ 273324 h 362007"/>
                  <a:gd name="connsiteX19" fmla="*/ 28913 w 192751"/>
                  <a:gd name="connsiteY19" fmla="*/ 223863 h 362007"/>
                  <a:gd name="connsiteX20" fmla="*/ 104740 w 192751"/>
                  <a:gd name="connsiteY20" fmla="*/ 279160 h 362007"/>
                  <a:gd name="connsiteX21" fmla="*/ 159604 w 192751"/>
                  <a:gd name="connsiteY21" fmla="*/ 345610 h 362007"/>
                  <a:gd name="connsiteX22" fmla="*/ 178672 w 192751"/>
                  <a:gd name="connsiteY22" fmla="*/ 361993 h 362007"/>
                  <a:gd name="connsiteX23" fmla="*/ 192751 w 192751"/>
                  <a:gd name="connsiteY23" fmla="*/ 361915 h 362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92751" h="362007">
                    <a:moveTo>
                      <a:pt x="192751" y="361915"/>
                    </a:moveTo>
                    <a:cubicBezTo>
                      <a:pt x="175840" y="352823"/>
                      <a:pt x="162981" y="341878"/>
                      <a:pt x="162981" y="341878"/>
                    </a:cubicBezTo>
                    <a:cubicBezTo>
                      <a:pt x="138251" y="319425"/>
                      <a:pt x="120024" y="294426"/>
                      <a:pt x="107355" y="275679"/>
                    </a:cubicBezTo>
                    <a:cubicBezTo>
                      <a:pt x="107814" y="269358"/>
                      <a:pt x="115885" y="226080"/>
                      <a:pt x="105052" y="178143"/>
                    </a:cubicBezTo>
                    <a:cubicBezTo>
                      <a:pt x="105883" y="182776"/>
                      <a:pt x="108767" y="223915"/>
                      <a:pt x="104489" y="271419"/>
                    </a:cubicBezTo>
                    <a:cubicBezTo>
                      <a:pt x="89119" y="248074"/>
                      <a:pt x="76962" y="225439"/>
                      <a:pt x="67316" y="203766"/>
                    </a:cubicBezTo>
                    <a:cubicBezTo>
                      <a:pt x="68000" y="192803"/>
                      <a:pt x="70268" y="144157"/>
                      <a:pt x="60042" y="99086"/>
                    </a:cubicBezTo>
                    <a:cubicBezTo>
                      <a:pt x="60908" y="103606"/>
                      <a:pt x="68294" y="151266"/>
                      <a:pt x="64675" y="197722"/>
                    </a:cubicBezTo>
                    <a:cubicBezTo>
                      <a:pt x="54370" y="173398"/>
                      <a:pt x="47296" y="150530"/>
                      <a:pt x="42533" y="129453"/>
                    </a:cubicBezTo>
                    <a:cubicBezTo>
                      <a:pt x="43304" y="126353"/>
                      <a:pt x="53054" y="87587"/>
                      <a:pt x="50829" y="48681"/>
                    </a:cubicBezTo>
                    <a:cubicBezTo>
                      <a:pt x="50872" y="53149"/>
                      <a:pt x="50301" y="90366"/>
                      <a:pt x="41338" y="124015"/>
                    </a:cubicBezTo>
                    <a:cubicBezTo>
                      <a:pt x="25700" y="49634"/>
                      <a:pt x="38420" y="338"/>
                      <a:pt x="38169" y="0"/>
                    </a:cubicBezTo>
                    <a:cubicBezTo>
                      <a:pt x="28428" y="44265"/>
                      <a:pt x="30714" y="86825"/>
                      <a:pt x="38784" y="126206"/>
                    </a:cubicBezTo>
                    <a:cubicBezTo>
                      <a:pt x="19656" y="97700"/>
                      <a:pt x="7005" y="64224"/>
                      <a:pt x="5594" y="60068"/>
                    </a:cubicBezTo>
                    <a:cubicBezTo>
                      <a:pt x="15933" y="95025"/>
                      <a:pt x="36100" y="126639"/>
                      <a:pt x="40195" y="132804"/>
                    </a:cubicBezTo>
                    <a:cubicBezTo>
                      <a:pt x="45694" y="157318"/>
                      <a:pt x="53617" y="180499"/>
                      <a:pt x="62761" y="201817"/>
                    </a:cubicBezTo>
                    <a:cubicBezTo>
                      <a:pt x="29649" y="176533"/>
                      <a:pt x="2459" y="140589"/>
                      <a:pt x="0" y="137125"/>
                    </a:cubicBezTo>
                    <a:cubicBezTo>
                      <a:pt x="23864" y="174333"/>
                      <a:pt x="57791" y="202233"/>
                      <a:pt x="65653" y="208416"/>
                    </a:cubicBezTo>
                    <a:cubicBezTo>
                      <a:pt x="76641" y="232947"/>
                      <a:pt x="89076" y="254863"/>
                      <a:pt x="100896" y="273324"/>
                    </a:cubicBezTo>
                    <a:cubicBezTo>
                      <a:pt x="64484" y="256569"/>
                      <a:pt x="31900" y="226868"/>
                      <a:pt x="28913" y="223863"/>
                    </a:cubicBezTo>
                    <a:cubicBezTo>
                      <a:pt x="60068" y="257478"/>
                      <a:pt x="100653" y="277264"/>
                      <a:pt x="104740" y="279160"/>
                    </a:cubicBezTo>
                    <a:cubicBezTo>
                      <a:pt x="129817" y="319243"/>
                      <a:pt x="153378" y="340268"/>
                      <a:pt x="159604" y="345610"/>
                    </a:cubicBezTo>
                    <a:cubicBezTo>
                      <a:pt x="165795" y="351602"/>
                      <a:pt x="172307" y="357075"/>
                      <a:pt x="178672" y="361993"/>
                    </a:cubicBezTo>
                    <a:cubicBezTo>
                      <a:pt x="178689" y="362002"/>
                      <a:pt x="186647" y="362045"/>
                      <a:pt x="192751" y="36191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4" name="Freeform: Shape 883">
                <a:extLst>
                  <a:ext uri="{FF2B5EF4-FFF2-40B4-BE49-F238E27FC236}">
                    <a16:creationId xmlns:a16="http://schemas.microsoft.com/office/drawing/2014/main" xmlns="" id="{735C99CA-F31C-4407-8E68-B47E3599E1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1317" y="4263861"/>
                <a:ext cx="6457" cy="15920"/>
              </a:xfrm>
              <a:custGeom>
                <a:avLst/>
                <a:gdLst>
                  <a:gd name="connsiteX0" fmla="*/ 1858 w 2098"/>
                  <a:gd name="connsiteY0" fmla="*/ 4651 h 5173"/>
                  <a:gd name="connsiteX1" fmla="*/ 1529 w 2098"/>
                  <a:gd name="connsiteY1" fmla="*/ 737 h 5173"/>
                  <a:gd name="connsiteX2" fmla="*/ 421 w 2098"/>
                  <a:gd name="connsiteY2" fmla="*/ 1846 h 5173"/>
                  <a:gd name="connsiteX3" fmla="*/ 1529 w 2098"/>
                  <a:gd name="connsiteY3" fmla="*/ 4946 h 5173"/>
                  <a:gd name="connsiteX4" fmla="*/ 1858 w 2098"/>
                  <a:gd name="connsiteY4" fmla="*/ 4651 h 5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8" h="5173">
                    <a:moveTo>
                      <a:pt x="1858" y="4651"/>
                    </a:moveTo>
                    <a:cubicBezTo>
                      <a:pt x="1858" y="4651"/>
                      <a:pt x="2577" y="2487"/>
                      <a:pt x="1529" y="737"/>
                    </a:cubicBezTo>
                    <a:cubicBezTo>
                      <a:pt x="421" y="-960"/>
                      <a:pt x="-601" y="642"/>
                      <a:pt x="421" y="1846"/>
                    </a:cubicBezTo>
                    <a:cubicBezTo>
                      <a:pt x="1374" y="2937"/>
                      <a:pt x="1746" y="4167"/>
                      <a:pt x="1529" y="4946"/>
                    </a:cubicBezTo>
                    <a:cubicBezTo>
                      <a:pt x="1443" y="5284"/>
                      <a:pt x="1659" y="5292"/>
                      <a:pt x="1858" y="465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5" name="Freeform: Shape 884">
                <a:extLst>
                  <a:ext uri="{FF2B5EF4-FFF2-40B4-BE49-F238E27FC236}">
                    <a16:creationId xmlns:a16="http://schemas.microsoft.com/office/drawing/2014/main" xmlns="" id="{127FB347-CD4E-4084-9876-8A4ED0D361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3924" y="4273355"/>
                <a:ext cx="7940" cy="7780"/>
              </a:xfrm>
              <a:custGeom>
                <a:avLst/>
                <a:gdLst>
                  <a:gd name="connsiteX0" fmla="*/ 1221 w 2580"/>
                  <a:gd name="connsiteY0" fmla="*/ 2529 h 2528"/>
                  <a:gd name="connsiteX1" fmla="*/ 407 w 2580"/>
                  <a:gd name="connsiteY1" fmla="*/ 2312 h 2528"/>
                  <a:gd name="connsiteX2" fmla="*/ 0 w 2580"/>
                  <a:gd name="connsiteY2" fmla="*/ 1394 h 2528"/>
                  <a:gd name="connsiteX3" fmla="*/ 493 w 2580"/>
                  <a:gd name="connsiteY3" fmla="*/ 329 h 2528"/>
                  <a:gd name="connsiteX4" fmla="*/ 1576 w 2580"/>
                  <a:gd name="connsiteY4" fmla="*/ 0 h 2528"/>
                  <a:gd name="connsiteX5" fmla="*/ 1974 w 2580"/>
                  <a:gd name="connsiteY5" fmla="*/ 615 h 2528"/>
                  <a:gd name="connsiteX6" fmla="*/ 2580 w 2580"/>
                  <a:gd name="connsiteY6" fmla="*/ 1238 h 2528"/>
                  <a:gd name="connsiteX7" fmla="*/ 1974 w 2580"/>
                  <a:gd name="connsiteY7" fmla="*/ 2286 h 2528"/>
                  <a:gd name="connsiteX8" fmla="*/ 1221 w 2580"/>
                  <a:gd name="connsiteY8" fmla="*/ 2529 h 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80" h="2528">
                    <a:moveTo>
                      <a:pt x="1221" y="2529"/>
                    </a:moveTo>
                    <a:cubicBezTo>
                      <a:pt x="1247" y="1342"/>
                      <a:pt x="1377" y="1360"/>
                      <a:pt x="407" y="2312"/>
                    </a:cubicBezTo>
                    <a:cubicBezTo>
                      <a:pt x="1299" y="1308"/>
                      <a:pt x="1299" y="1412"/>
                      <a:pt x="0" y="1394"/>
                    </a:cubicBezTo>
                    <a:cubicBezTo>
                      <a:pt x="1368" y="1290"/>
                      <a:pt x="1290" y="1420"/>
                      <a:pt x="493" y="329"/>
                    </a:cubicBezTo>
                    <a:cubicBezTo>
                      <a:pt x="1377" y="1308"/>
                      <a:pt x="1221" y="1368"/>
                      <a:pt x="1576" y="0"/>
                    </a:cubicBezTo>
                    <a:cubicBezTo>
                      <a:pt x="1333" y="1351"/>
                      <a:pt x="1264" y="1351"/>
                      <a:pt x="1974" y="615"/>
                    </a:cubicBezTo>
                    <a:cubicBezTo>
                      <a:pt x="1420" y="1290"/>
                      <a:pt x="1100" y="1308"/>
                      <a:pt x="2580" y="1238"/>
                    </a:cubicBezTo>
                    <a:cubicBezTo>
                      <a:pt x="1204" y="1455"/>
                      <a:pt x="1299" y="1212"/>
                      <a:pt x="1974" y="2286"/>
                    </a:cubicBezTo>
                    <a:cubicBezTo>
                      <a:pt x="1143" y="1212"/>
                      <a:pt x="1333" y="1455"/>
                      <a:pt x="1221" y="25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6" name="Freeform: Shape 885">
                <a:extLst>
                  <a:ext uri="{FF2B5EF4-FFF2-40B4-BE49-F238E27FC236}">
                    <a16:creationId xmlns:a16="http://schemas.microsoft.com/office/drawing/2014/main" xmlns="" id="{2046F462-79FD-4DEE-8936-59EA3C26E3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8750" y="4010693"/>
                <a:ext cx="48377" cy="56418"/>
              </a:xfrm>
              <a:custGeom>
                <a:avLst/>
                <a:gdLst>
                  <a:gd name="connsiteX0" fmla="*/ 9650 w 15719"/>
                  <a:gd name="connsiteY0" fmla="*/ 24 h 18332"/>
                  <a:gd name="connsiteX1" fmla="*/ 15504 w 15719"/>
                  <a:gd name="connsiteY1" fmla="*/ 9826 h 18332"/>
                  <a:gd name="connsiteX2" fmla="*/ 6074 w 15719"/>
                  <a:gd name="connsiteY2" fmla="*/ 18312 h 18332"/>
                  <a:gd name="connsiteX3" fmla="*/ 203 w 15719"/>
                  <a:gd name="connsiteY3" fmla="*/ 8527 h 18332"/>
                  <a:gd name="connsiteX4" fmla="*/ 9650 w 15719"/>
                  <a:gd name="connsiteY4" fmla="*/ 24 h 18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19" h="18332">
                    <a:moveTo>
                      <a:pt x="9650" y="24"/>
                    </a:moveTo>
                    <a:cubicBezTo>
                      <a:pt x="13902" y="336"/>
                      <a:pt x="16508" y="4778"/>
                      <a:pt x="15504" y="9826"/>
                    </a:cubicBezTo>
                    <a:cubicBezTo>
                      <a:pt x="14552" y="14892"/>
                      <a:pt x="10300" y="18641"/>
                      <a:pt x="6074" y="18312"/>
                    </a:cubicBezTo>
                    <a:cubicBezTo>
                      <a:pt x="1875" y="17922"/>
                      <a:pt x="-775" y="13567"/>
                      <a:pt x="203" y="8527"/>
                    </a:cubicBezTo>
                    <a:cubicBezTo>
                      <a:pt x="1199" y="3488"/>
                      <a:pt x="5433" y="-340"/>
                      <a:pt x="9650" y="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xmlns="" id="{7AB7A866-2A90-421A-90FE-7419DFA472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9080" y="4014192"/>
                <a:ext cx="45908" cy="53547"/>
              </a:xfrm>
              <a:custGeom>
                <a:avLst/>
                <a:gdLst>
                  <a:gd name="connsiteX0" fmla="*/ 5778 w 14917"/>
                  <a:gd name="connsiteY0" fmla="*/ 17381 h 17399"/>
                  <a:gd name="connsiteX1" fmla="*/ 202 w 14917"/>
                  <a:gd name="connsiteY1" fmla="*/ 8099 h 17399"/>
                  <a:gd name="connsiteX2" fmla="*/ 9181 w 14917"/>
                  <a:gd name="connsiteY2" fmla="*/ 20 h 17399"/>
                  <a:gd name="connsiteX3" fmla="*/ 14715 w 14917"/>
                  <a:gd name="connsiteY3" fmla="*/ 9320 h 17399"/>
                  <a:gd name="connsiteX4" fmla="*/ 5778 w 14917"/>
                  <a:gd name="connsiteY4" fmla="*/ 17381 h 1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17" h="17399">
                    <a:moveTo>
                      <a:pt x="5778" y="17381"/>
                    </a:moveTo>
                    <a:cubicBezTo>
                      <a:pt x="1761" y="17026"/>
                      <a:pt x="-751" y="12870"/>
                      <a:pt x="202" y="8099"/>
                    </a:cubicBezTo>
                    <a:cubicBezTo>
                      <a:pt x="1111" y="3302"/>
                      <a:pt x="5129" y="-301"/>
                      <a:pt x="9181" y="20"/>
                    </a:cubicBezTo>
                    <a:cubicBezTo>
                      <a:pt x="13173" y="366"/>
                      <a:pt x="15667" y="4505"/>
                      <a:pt x="14715" y="9320"/>
                    </a:cubicBezTo>
                    <a:cubicBezTo>
                      <a:pt x="13831" y="14065"/>
                      <a:pt x="9805" y="17693"/>
                      <a:pt x="5778" y="1738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8" name="Freeform: Shape 887">
                <a:extLst>
                  <a:ext uri="{FF2B5EF4-FFF2-40B4-BE49-F238E27FC236}">
                    <a16:creationId xmlns:a16="http://schemas.microsoft.com/office/drawing/2014/main" xmlns="" id="{D7FC0290-A027-4A83-9DF6-9B6E15E372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19061" y="4014189"/>
                <a:ext cx="45921" cy="42375"/>
              </a:xfrm>
              <a:custGeom>
                <a:avLst/>
                <a:gdLst>
                  <a:gd name="connsiteX0" fmla="*/ 5611 w 14921"/>
                  <a:gd name="connsiteY0" fmla="*/ 13032 h 13769"/>
                  <a:gd name="connsiteX1" fmla="*/ 0 w 14921"/>
                  <a:gd name="connsiteY1" fmla="*/ 6529 h 13769"/>
                  <a:gd name="connsiteX2" fmla="*/ 5776 w 14921"/>
                  <a:gd name="connsiteY2" fmla="*/ 13751 h 13769"/>
                  <a:gd name="connsiteX3" fmla="*/ 14712 w 14921"/>
                  <a:gd name="connsiteY3" fmla="*/ 5689 h 13769"/>
                  <a:gd name="connsiteX4" fmla="*/ 14132 w 14921"/>
                  <a:gd name="connsiteY4" fmla="*/ 0 h 13769"/>
                  <a:gd name="connsiteX5" fmla="*/ 14426 w 14921"/>
                  <a:gd name="connsiteY5" fmla="*/ 5014 h 13769"/>
                  <a:gd name="connsiteX6" fmla="*/ 5611 w 14921"/>
                  <a:gd name="connsiteY6" fmla="*/ 13032 h 13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921" h="13769">
                    <a:moveTo>
                      <a:pt x="5611" y="13032"/>
                    </a:moveTo>
                    <a:cubicBezTo>
                      <a:pt x="2459" y="12772"/>
                      <a:pt x="251" y="10036"/>
                      <a:pt x="0" y="6529"/>
                    </a:cubicBezTo>
                    <a:cubicBezTo>
                      <a:pt x="35" y="10356"/>
                      <a:pt x="2364" y="13465"/>
                      <a:pt x="5776" y="13751"/>
                    </a:cubicBezTo>
                    <a:cubicBezTo>
                      <a:pt x="9802" y="14062"/>
                      <a:pt x="13829" y="10434"/>
                      <a:pt x="14712" y="5689"/>
                    </a:cubicBezTo>
                    <a:cubicBezTo>
                      <a:pt x="15145" y="3542"/>
                      <a:pt x="14885" y="1585"/>
                      <a:pt x="14132" y="0"/>
                    </a:cubicBezTo>
                    <a:cubicBezTo>
                      <a:pt x="14651" y="1412"/>
                      <a:pt x="14755" y="3169"/>
                      <a:pt x="14426" y="5014"/>
                    </a:cubicBezTo>
                    <a:cubicBezTo>
                      <a:pt x="13456" y="9776"/>
                      <a:pt x="9560" y="13396"/>
                      <a:pt x="5611" y="1303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9" name="Freeform: Shape 888">
                <a:extLst>
                  <a:ext uri="{FF2B5EF4-FFF2-40B4-BE49-F238E27FC236}">
                    <a16:creationId xmlns:a16="http://schemas.microsoft.com/office/drawing/2014/main" xmlns="" id="{528F1057-60CD-46CF-9A36-AA2B0EF27C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4875" y="4024434"/>
                <a:ext cx="5647" cy="6515"/>
              </a:xfrm>
              <a:custGeom>
                <a:avLst/>
                <a:gdLst>
                  <a:gd name="connsiteX0" fmla="*/ 15 w 1835"/>
                  <a:gd name="connsiteY0" fmla="*/ 1341 h 2117"/>
                  <a:gd name="connsiteX1" fmla="*/ 812 w 1835"/>
                  <a:gd name="connsiteY1" fmla="*/ 59 h 2117"/>
                  <a:gd name="connsiteX2" fmla="*/ 1833 w 1835"/>
                  <a:gd name="connsiteY2" fmla="*/ 769 h 2117"/>
                  <a:gd name="connsiteX3" fmla="*/ 1011 w 1835"/>
                  <a:gd name="connsiteY3" fmla="*/ 2086 h 2117"/>
                  <a:gd name="connsiteX4" fmla="*/ 15 w 1835"/>
                  <a:gd name="connsiteY4" fmla="*/ 1341 h 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5" h="2117">
                    <a:moveTo>
                      <a:pt x="15" y="1341"/>
                    </a:moveTo>
                    <a:cubicBezTo>
                      <a:pt x="-80" y="804"/>
                      <a:pt x="292" y="206"/>
                      <a:pt x="812" y="59"/>
                    </a:cubicBezTo>
                    <a:cubicBezTo>
                      <a:pt x="1305" y="-149"/>
                      <a:pt x="1747" y="215"/>
                      <a:pt x="1833" y="769"/>
                    </a:cubicBezTo>
                    <a:cubicBezTo>
                      <a:pt x="1868" y="1341"/>
                      <a:pt x="1478" y="1904"/>
                      <a:pt x="1011" y="2086"/>
                    </a:cubicBezTo>
                    <a:cubicBezTo>
                      <a:pt x="491" y="2224"/>
                      <a:pt x="32" y="1895"/>
                      <a:pt x="15" y="134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0" name="Freeform: Shape 889">
                <a:extLst>
                  <a:ext uri="{FF2B5EF4-FFF2-40B4-BE49-F238E27FC236}">
                    <a16:creationId xmlns:a16="http://schemas.microsoft.com/office/drawing/2014/main" xmlns="" id="{CE825447-3C90-431E-933E-DF59E37FF16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3539" y="4032931"/>
                <a:ext cx="9177" cy="24553"/>
              </a:xfrm>
              <a:custGeom>
                <a:avLst/>
                <a:gdLst>
                  <a:gd name="connsiteX0" fmla="*/ 2277 w 2982"/>
                  <a:gd name="connsiteY0" fmla="*/ 411 h 7978"/>
                  <a:gd name="connsiteX1" fmla="*/ 0 w 2982"/>
                  <a:gd name="connsiteY1" fmla="*/ 6014 h 7978"/>
                  <a:gd name="connsiteX2" fmla="*/ 1914 w 2982"/>
                  <a:gd name="connsiteY2" fmla="*/ 5503 h 7978"/>
                  <a:gd name="connsiteX3" fmla="*/ 2858 w 2982"/>
                  <a:gd name="connsiteY3" fmla="*/ 342 h 7978"/>
                  <a:gd name="connsiteX4" fmla="*/ 2277 w 2982"/>
                  <a:gd name="connsiteY4" fmla="*/ 411 h 7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2" h="7978">
                    <a:moveTo>
                      <a:pt x="2277" y="411"/>
                    </a:moveTo>
                    <a:cubicBezTo>
                      <a:pt x="2277" y="411"/>
                      <a:pt x="-9" y="2758"/>
                      <a:pt x="0" y="6014"/>
                    </a:cubicBezTo>
                    <a:cubicBezTo>
                      <a:pt x="35" y="9269"/>
                      <a:pt x="2217" y="8040"/>
                      <a:pt x="1914" y="5503"/>
                    </a:cubicBezTo>
                    <a:cubicBezTo>
                      <a:pt x="1654" y="3165"/>
                      <a:pt x="2096" y="1173"/>
                      <a:pt x="2858" y="342"/>
                    </a:cubicBezTo>
                    <a:cubicBezTo>
                      <a:pt x="3135" y="4"/>
                      <a:pt x="2953" y="-247"/>
                      <a:pt x="2277" y="41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1" name="Freeform: Shape 890">
                <a:extLst>
                  <a:ext uri="{FF2B5EF4-FFF2-40B4-BE49-F238E27FC236}">
                    <a16:creationId xmlns:a16="http://schemas.microsoft.com/office/drawing/2014/main" xmlns="" id="{FA8C4BF0-6932-4847-A345-BE78710F9B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51394" y="4034821"/>
                <a:ext cx="10470" cy="10525"/>
              </a:xfrm>
              <a:custGeom>
                <a:avLst/>
                <a:gdLst>
                  <a:gd name="connsiteX0" fmla="*/ 1637 w 3402"/>
                  <a:gd name="connsiteY0" fmla="*/ 3420 h 3420"/>
                  <a:gd name="connsiteX1" fmla="*/ 528 w 3402"/>
                  <a:gd name="connsiteY1" fmla="*/ 3109 h 3420"/>
                  <a:gd name="connsiteX2" fmla="*/ 0 w 3402"/>
                  <a:gd name="connsiteY2" fmla="*/ 1922 h 3420"/>
                  <a:gd name="connsiteX3" fmla="*/ 675 w 3402"/>
                  <a:gd name="connsiteY3" fmla="*/ 494 h 3420"/>
                  <a:gd name="connsiteX4" fmla="*/ 2104 w 3402"/>
                  <a:gd name="connsiteY4" fmla="*/ 0 h 3420"/>
                  <a:gd name="connsiteX5" fmla="*/ 2615 w 3402"/>
                  <a:gd name="connsiteY5" fmla="*/ 831 h 3420"/>
                  <a:gd name="connsiteX6" fmla="*/ 3403 w 3402"/>
                  <a:gd name="connsiteY6" fmla="*/ 1680 h 3420"/>
                  <a:gd name="connsiteX7" fmla="*/ 2580 w 3402"/>
                  <a:gd name="connsiteY7" fmla="*/ 3091 h 3420"/>
                  <a:gd name="connsiteX8" fmla="*/ 1637 w 3402"/>
                  <a:gd name="connsiteY8" fmla="*/ 3420 h 3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02" h="3420">
                    <a:moveTo>
                      <a:pt x="1637" y="3420"/>
                    </a:moveTo>
                    <a:cubicBezTo>
                      <a:pt x="1637" y="1844"/>
                      <a:pt x="1792" y="1905"/>
                      <a:pt x="528" y="3109"/>
                    </a:cubicBezTo>
                    <a:cubicBezTo>
                      <a:pt x="1740" y="1784"/>
                      <a:pt x="1740" y="1922"/>
                      <a:pt x="0" y="1922"/>
                    </a:cubicBezTo>
                    <a:cubicBezTo>
                      <a:pt x="1784" y="1775"/>
                      <a:pt x="1732" y="1922"/>
                      <a:pt x="675" y="494"/>
                    </a:cubicBezTo>
                    <a:cubicBezTo>
                      <a:pt x="1818" y="1775"/>
                      <a:pt x="1628" y="1888"/>
                      <a:pt x="2104" y="0"/>
                    </a:cubicBezTo>
                    <a:cubicBezTo>
                      <a:pt x="1784" y="1810"/>
                      <a:pt x="1706" y="1792"/>
                      <a:pt x="2615" y="831"/>
                    </a:cubicBezTo>
                    <a:cubicBezTo>
                      <a:pt x="1888" y="1775"/>
                      <a:pt x="1411" y="1810"/>
                      <a:pt x="3403" y="1680"/>
                    </a:cubicBezTo>
                    <a:cubicBezTo>
                      <a:pt x="1576" y="1983"/>
                      <a:pt x="1740" y="1645"/>
                      <a:pt x="2580" y="3091"/>
                    </a:cubicBezTo>
                    <a:cubicBezTo>
                      <a:pt x="1533" y="1680"/>
                      <a:pt x="1732" y="1983"/>
                      <a:pt x="1637" y="342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2" name="Freeform: Shape 891">
                <a:extLst>
                  <a:ext uri="{FF2B5EF4-FFF2-40B4-BE49-F238E27FC236}">
                    <a16:creationId xmlns:a16="http://schemas.microsoft.com/office/drawing/2014/main" xmlns="" id="{F8F8B2CF-A17E-4F10-A6B7-78D8F3DABA5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60482" y="3955700"/>
                <a:ext cx="68310" cy="364290"/>
              </a:xfrm>
              <a:custGeom>
                <a:avLst/>
                <a:gdLst>
                  <a:gd name="connsiteX0" fmla="*/ 0 w 22196"/>
                  <a:gd name="connsiteY0" fmla="*/ 118370 h 118369"/>
                  <a:gd name="connsiteX1" fmla="*/ 20141 w 22196"/>
                  <a:gd name="connsiteY1" fmla="*/ 0 h 118369"/>
                  <a:gd name="connsiteX2" fmla="*/ 0 w 22196"/>
                  <a:gd name="connsiteY2" fmla="*/ 118370 h 1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96" h="118369">
                    <a:moveTo>
                      <a:pt x="0" y="118370"/>
                    </a:moveTo>
                    <a:cubicBezTo>
                      <a:pt x="0" y="118370"/>
                      <a:pt x="30212" y="69290"/>
                      <a:pt x="20141" y="0"/>
                    </a:cubicBezTo>
                    <a:cubicBezTo>
                      <a:pt x="20150" y="0"/>
                      <a:pt x="27034" y="52968"/>
                      <a:pt x="0" y="11837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xmlns="" id="{69B9B844-FA4A-46DD-9938-4275647B18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75852" y="3737988"/>
                <a:ext cx="463832" cy="850225"/>
              </a:xfrm>
              <a:custGeom>
                <a:avLst/>
                <a:gdLst>
                  <a:gd name="connsiteX0" fmla="*/ 35591 w 150713"/>
                  <a:gd name="connsiteY0" fmla="*/ 269566 h 276264"/>
                  <a:gd name="connsiteX1" fmla="*/ 13874 w 150713"/>
                  <a:gd name="connsiteY1" fmla="*/ 106767 h 276264"/>
                  <a:gd name="connsiteX2" fmla="*/ 150713 w 150713"/>
                  <a:gd name="connsiteY2" fmla="*/ 0 h 276264"/>
                  <a:gd name="connsiteX3" fmla="*/ 125117 w 150713"/>
                  <a:gd name="connsiteY3" fmla="*/ 28012 h 276264"/>
                  <a:gd name="connsiteX4" fmla="*/ 55671 w 150713"/>
                  <a:gd name="connsiteY4" fmla="*/ 272554 h 276264"/>
                  <a:gd name="connsiteX5" fmla="*/ 35591 w 150713"/>
                  <a:gd name="connsiteY5" fmla="*/ 269566 h 27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713" h="276264">
                    <a:moveTo>
                      <a:pt x="35591" y="269566"/>
                    </a:moveTo>
                    <a:cubicBezTo>
                      <a:pt x="35591" y="269566"/>
                      <a:pt x="-27049" y="218815"/>
                      <a:pt x="13874" y="106767"/>
                    </a:cubicBezTo>
                    <a:cubicBezTo>
                      <a:pt x="51203" y="4607"/>
                      <a:pt x="150713" y="0"/>
                      <a:pt x="150713" y="0"/>
                    </a:cubicBezTo>
                    <a:cubicBezTo>
                      <a:pt x="150713" y="0"/>
                      <a:pt x="129784" y="5092"/>
                      <a:pt x="125117" y="28012"/>
                    </a:cubicBezTo>
                    <a:cubicBezTo>
                      <a:pt x="120433" y="50915"/>
                      <a:pt x="163356" y="187296"/>
                      <a:pt x="55671" y="272554"/>
                    </a:cubicBezTo>
                    <a:cubicBezTo>
                      <a:pt x="45774" y="280000"/>
                      <a:pt x="41366" y="274788"/>
                      <a:pt x="35591" y="26956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xmlns="" id="{FFECA64E-E1D7-459E-B91B-C3D9814518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098546" y="3738161"/>
                <a:ext cx="141153" cy="315178"/>
              </a:xfrm>
              <a:custGeom>
                <a:avLst/>
                <a:gdLst>
                  <a:gd name="connsiteX0" fmla="*/ 45701 w 45865"/>
                  <a:gd name="connsiteY0" fmla="*/ 100852 h 102411"/>
                  <a:gd name="connsiteX1" fmla="*/ 45701 w 45865"/>
                  <a:gd name="connsiteY1" fmla="*/ 100852 h 102411"/>
                  <a:gd name="connsiteX2" fmla="*/ 45701 w 45865"/>
                  <a:gd name="connsiteY2" fmla="*/ 100852 h 102411"/>
                  <a:gd name="connsiteX3" fmla="*/ 45727 w 45865"/>
                  <a:gd name="connsiteY3" fmla="*/ 100324 h 102411"/>
                  <a:gd name="connsiteX4" fmla="*/ 35699 w 45865"/>
                  <a:gd name="connsiteY4" fmla="*/ 93665 h 102411"/>
                  <a:gd name="connsiteX5" fmla="*/ 67 w 45865"/>
                  <a:gd name="connsiteY5" fmla="*/ 0 h 102411"/>
                  <a:gd name="connsiteX6" fmla="*/ 35604 w 45865"/>
                  <a:gd name="connsiteY6" fmla="*/ 95770 h 102411"/>
                  <a:gd name="connsiteX7" fmla="*/ 45865 w 45865"/>
                  <a:gd name="connsiteY7" fmla="*/ 102411 h 102411"/>
                  <a:gd name="connsiteX8" fmla="*/ 45701 w 45865"/>
                  <a:gd name="connsiteY8" fmla="*/ 100852 h 10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65" h="102411">
                    <a:moveTo>
                      <a:pt x="45701" y="100852"/>
                    </a:moveTo>
                    <a:cubicBezTo>
                      <a:pt x="45701" y="100904"/>
                      <a:pt x="45701" y="100852"/>
                      <a:pt x="45701" y="100852"/>
                    </a:cubicBezTo>
                    <a:lnTo>
                      <a:pt x="45701" y="100852"/>
                    </a:lnTo>
                    <a:cubicBezTo>
                      <a:pt x="45701" y="100844"/>
                      <a:pt x="45727" y="100593"/>
                      <a:pt x="45727" y="100324"/>
                    </a:cubicBezTo>
                    <a:cubicBezTo>
                      <a:pt x="41934" y="99787"/>
                      <a:pt x="39007" y="96757"/>
                      <a:pt x="35699" y="93665"/>
                    </a:cubicBezTo>
                    <a:cubicBezTo>
                      <a:pt x="35699" y="93665"/>
                      <a:pt x="-963" y="64034"/>
                      <a:pt x="67" y="0"/>
                    </a:cubicBezTo>
                    <a:cubicBezTo>
                      <a:pt x="-1795" y="65463"/>
                      <a:pt x="35604" y="95770"/>
                      <a:pt x="35604" y="95770"/>
                    </a:cubicBezTo>
                    <a:cubicBezTo>
                      <a:pt x="39016" y="98852"/>
                      <a:pt x="41960" y="101961"/>
                      <a:pt x="45865" y="102411"/>
                    </a:cubicBezTo>
                    <a:cubicBezTo>
                      <a:pt x="45727" y="101909"/>
                      <a:pt x="45631" y="101459"/>
                      <a:pt x="45701" y="10085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xmlns="" id="{70996FC1-C3F2-418A-AED5-F932D654E9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84648" y="4070986"/>
                <a:ext cx="454073" cy="516483"/>
              </a:xfrm>
              <a:custGeom>
                <a:avLst/>
                <a:gdLst>
                  <a:gd name="connsiteX0" fmla="*/ 13586 w 147542"/>
                  <a:gd name="connsiteY0" fmla="*/ 111538 h 167821"/>
                  <a:gd name="connsiteX1" fmla="*/ 147542 w 147542"/>
                  <a:gd name="connsiteY1" fmla="*/ 0 h 167821"/>
                  <a:gd name="connsiteX2" fmla="*/ 13560 w 147542"/>
                  <a:gd name="connsiteY2" fmla="*/ 106533 h 167821"/>
                  <a:gd name="connsiteX3" fmla="*/ 0 w 147542"/>
                  <a:gd name="connsiteY3" fmla="*/ 167822 h 167821"/>
                  <a:gd name="connsiteX4" fmla="*/ 13586 w 147542"/>
                  <a:gd name="connsiteY4" fmla="*/ 111538 h 167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542" h="167821">
                    <a:moveTo>
                      <a:pt x="13586" y="111538"/>
                    </a:moveTo>
                    <a:cubicBezTo>
                      <a:pt x="45408" y="24453"/>
                      <a:pt x="119894" y="4485"/>
                      <a:pt x="147542" y="0"/>
                    </a:cubicBezTo>
                    <a:cubicBezTo>
                      <a:pt x="131081" y="1645"/>
                      <a:pt x="47157" y="14625"/>
                      <a:pt x="13560" y="106533"/>
                    </a:cubicBezTo>
                    <a:cubicBezTo>
                      <a:pt x="5152" y="129514"/>
                      <a:pt x="1126" y="149889"/>
                      <a:pt x="0" y="167822"/>
                    </a:cubicBezTo>
                    <a:cubicBezTo>
                      <a:pt x="1818" y="150963"/>
                      <a:pt x="6044" y="132242"/>
                      <a:pt x="13586" y="1115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xmlns="" id="{22E03288-D95D-4E51-A8A0-73C2DE3B12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780118" y="3738321"/>
                <a:ext cx="329692" cy="848612"/>
              </a:xfrm>
              <a:custGeom>
                <a:avLst/>
                <a:gdLst>
                  <a:gd name="connsiteX0" fmla="*/ 82917 w 107127"/>
                  <a:gd name="connsiteY0" fmla="*/ 27605 h 275740"/>
                  <a:gd name="connsiteX1" fmla="*/ 107128 w 107127"/>
                  <a:gd name="connsiteY1" fmla="*/ 0 h 275740"/>
                  <a:gd name="connsiteX2" fmla="*/ 61927 w 107127"/>
                  <a:gd name="connsiteY2" fmla="*/ 34290 h 275740"/>
                  <a:gd name="connsiteX3" fmla="*/ 9479 w 107127"/>
                  <a:gd name="connsiteY3" fmla="*/ 140485 h 275740"/>
                  <a:gd name="connsiteX4" fmla="*/ 5167 w 107127"/>
                  <a:gd name="connsiteY4" fmla="*/ 275740 h 275740"/>
                  <a:gd name="connsiteX5" fmla="*/ 13471 w 107127"/>
                  <a:gd name="connsiteY5" fmla="*/ 272147 h 275740"/>
                  <a:gd name="connsiteX6" fmla="*/ 82917 w 107127"/>
                  <a:gd name="connsiteY6" fmla="*/ 27605 h 27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127" h="275740">
                    <a:moveTo>
                      <a:pt x="82917" y="27605"/>
                    </a:moveTo>
                    <a:cubicBezTo>
                      <a:pt x="86891" y="8165"/>
                      <a:pt x="102417" y="1593"/>
                      <a:pt x="107128" y="0"/>
                    </a:cubicBezTo>
                    <a:cubicBezTo>
                      <a:pt x="89091" y="1827"/>
                      <a:pt x="61927" y="34290"/>
                      <a:pt x="61927" y="34290"/>
                    </a:cubicBezTo>
                    <a:cubicBezTo>
                      <a:pt x="61927" y="34290"/>
                      <a:pt x="28027" y="66225"/>
                      <a:pt x="9479" y="140485"/>
                    </a:cubicBezTo>
                    <a:cubicBezTo>
                      <a:pt x="-7709" y="209221"/>
                      <a:pt x="3374" y="267445"/>
                      <a:pt x="5167" y="275740"/>
                    </a:cubicBezTo>
                    <a:cubicBezTo>
                      <a:pt x="7505" y="275636"/>
                      <a:pt x="10154" y="274649"/>
                      <a:pt x="13471" y="272147"/>
                    </a:cubicBezTo>
                    <a:cubicBezTo>
                      <a:pt x="121155" y="186881"/>
                      <a:pt x="78232" y="50500"/>
                      <a:pt x="82917" y="276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xmlns="" id="{06D2F672-4CD0-4126-BE81-7891A8F87C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38613" y="3738296"/>
                <a:ext cx="256575" cy="803547"/>
              </a:xfrm>
              <a:custGeom>
                <a:avLst/>
                <a:gdLst>
                  <a:gd name="connsiteX0" fmla="*/ 3039 w 83369"/>
                  <a:gd name="connsiteY0" fmla="*/ 257236 h 261097"/>
                  <a:gd name="connsiteX1" fmla="*/ 0 w 83369"/>
                  <a:gd name="connsiteY1" fmla="*/ 259115 h 261097"/>
                  <a:gd name="connsiteX2" fmla="*/ 416 w 83369"/>
                  <a:gd name="connsiteY2" fmla="*/ 261098 h 261097"/>
                  <a:gd name="connsiteX3" fmla="*/ 8720 w 83369"/>
                  <a:gd name="connsiteY3" fmla="*/ 257504 h 261097"/>
                  <a:gd name="connsiteX4" fmla="*/ 78166 w 83369"/>
                  <a:gd name="connsiteY4" fmla="*/ 12963 h 261097"/>
                  <a:gd name="connsiteX5" fmla="*/ 83370 w 83369"/>
                  <a:gd name="connsiteY5" fmla="*/ 0 h 261097"/>
                  <a:gd name="connsiteX6" fmla="*/ 77049 w 83369"/>
                  <a:gd name="connsiteY6" fmla="*/ 14054 h 261097"/>
                  <a:gd name="connsiteX7" fmla="*/ 3039 w 83369"/>
                  <a:gd name="connsiteY7" fmla="*/ 257236 h 26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369" h="261097">
                    <a:moveTo>
                      <a:pt x="3039" y="257236"/>
                    </a:moveTo>
                    <a:cubicBezTo>
                      <a:pt x="1957" y="257989"/>
                      <a:pt x="935" y="258586"/>
                      <a:pt x="0" y="259115"/>
                    </a:cubicBezTo>
                    <a:cubicBezTo>
                      <a:pt x="156" y="259963"/>
                      <a:pt x="277" y="260639"/>
                      <a:pt x="416" y="261098"/>
                    </a:cubicBezTo>
                    <a:cubicBezTo>
                      <a:pt x="2754" y="260994"/>
                      <a:pt x="5403" y="260006"/>
                      <a:pt x="8720" y="257504"/>
                    </a:cubicBezTo>
                    <a:cubicBezTo>
                      <a:pt x="116404" y="172238"/>
                      <a:pt x="73481" y="35857"/>
                      <a:pt x="78166" y="12963"/>
                    </a:cubicBezTo>
                    <a:cubicBezTo>
                      <a:pt x="79222" y="7767"/>
                      <a:pt x="81101" y="3533"/>
                      <a:pt x="83370" y="0"/>
                    </a:cubicBezTo>
                    <a:cubicBezTo>
                      <a:pt x="80668" y="3671"/>
                      <a:pt x="78356" y="8295"/>
                      <a:pt x="77049" y="14054"/>
                    </a:cubicBezTo>
                    <a:cubicBezTo>
                      <a:pt x="71948" y="36888"/>
                      <a:pt x="112274" y="174004"/>
                      <a:pt x="3039" y="2572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xmlns="" id="{B4DCF0BB-06F0-45AF-9A48-097CA0104A5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69207" y="3669383"/>
                <a:ext cx="311365" cy="865052"/>
              </a:xfrm>
              <a:custGeom>
                <a:avLst/>
                <a:gdLst>
                  <a:gd name="connsiteX0" fmla="*/ 38342 w 101172"/>
                  <a:gd name="connsiteY0" fmla="*/ 281083 h 281082"/>
                  <a:gd name="connsiteX1" fmla="*/ 29224 w 101172"/>
                  <a:gd name="connsiteY1" fmla="*/ 256439 h 281082"/>
                  <a:gd name="connsiteX2" fmla="*/ 24462 w 101172"/>
                  <a:gd name="connsiteY2" fmla="*/ 193305 h 281082"/>
                  <a:gd name="connsiteX3" fmla="*/ 64735 w 101172"/>
                  <a:gd name="connsiteY3" fmla="*/ 134389 h 281082"/>
                  <a:gd name="connsiteX4" fmla="*/ 24574 w 101172"/>
                  <a:gd name="connsiteY4" fmla="*/ 189608 h 281082"/>
                  <a:gd name="connsiteX5" fmla="*/ 31389 w 101172"/>
                  <a:gd name="connsiteY5" fmla="*/ 133506 h 281082"/>
                  <a:gd name="connsiteX6" fmla="*/ 71827 w 101172"/>
                  <a:gd name="connsiteY6" fmla="*/ 68251 h 281082"/>
                  <a:gd name="connsiteX7" fmla="*/ 32402 w 101172"/>
                  <a:gd name="connsiteY7" fmla="*/ 128787 h 281082"/>
                  <a:gd name="connsiteX8" fmla="*/ 48456 w 101172"/>
                  <a:gd name="connsiteY8" fmla="*/ 78772 h 281082"/>
                  <a:gd name="connsiteX9" fmla="*/ 87898 w 101172"/>
                  <a:gd name="connsiteY9" fmla="*/ 34342 h 281082"/>
                  <a:gd name="connsiteX10" fmla="*/ 50084 w 101172"/>
                  <a:gd name="connsiteY10" fmla="*/ 75031 h 281082"/>
                  <a:gd name="connsiteX11" fmla="*/ 101173 w 101172"/>
                  <a:gd name="connsiteY11" fmla="*/ 0 h 281082"/>
                  <a:gd name="connsiteX12" fmla="*/ 47599 w 101172"/>
                  <a:gd name="connsiteY12" fmla="*/ 75239 h 281082"/>
                  <a:gd name="connsiteX13" fmla="*/ 56128 w 101172"/>
                  <a:gd name="connsiteY13" fmla="*/ 21734 h 281082"/>
                  <a:gd name="connsiteX14" fmla="*/ 45625 w 101172"/>
                  <a:gd name="connsiteY14" fmla="*/ 79733 h 281082"/>
                  <a:gd name="connsiteX15" fmla="*/ 29545 w 101172"/>
                  <a:gd name="connsiteY15" fmla="*/ 130423 h 281082"/>
                  <a:gd name="connsiteX16" fmla="*/ 19933 w 101172"/>
                  <a:gd name="connsiteY16" fmla="*/ 65151 h 281082"/>
                  <a:gd name="connsiteX17" fmla="*/ 28462 w 101172"/>
                  <a:gd name="connsiteY17" fmla="*/ 135523 h 281082"/>
                  <a:gd name="connsiteX18" fmla="*/ 21630 w 101172"/>
                  <a:gd name="connsiteY18" fmla="*/ 189175 h 281082"/>
                  <a:gd name="connsiteX19" fmla="*/ 0 w 101172"/>
                  <a:gd name="connsiteY19" fmla="*/ 129046 h 281082"/>
                  <a:gd name="connsiteX20" fmla="*/ 21431 w 101172"/>
                  <a:gd name="connsiteY20" fmla="*/ 194258 h 281082"/>
                  <a:gd name="connsiteX21" fmla="*/ 25614 w 101172"/>
                  <a:gd name="connsiteY21" fmla="*/ 257210 h 281082"/>
                  <a:gd name="connsiteX22" fmla="*/ 29934 w 101172"/>
                  <a:gd name="connsiteY22" fmla="*/ 275065 h 281082"/>
                  <a:gd name="connsiteX23" fmla="*/ 38342 w 101172"/>
                  <a:gd name="connsiteY23" fmla="*/ 281083 h 281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01172" h="281082">
                    <a:moveTo>
                      <a:pt x="38342" y="281083"/>
                    </a:moveTo>
                    <a:cubicBezTo>
                      <a:pt x="32151" y="268449"/>
                      <a:pt x="29224" y="256439"/>
                      <a:pt x="29224" y="256439"/>
                    </a:cubicBezTo>
                    <a:cubicBezTo>
                      <a:pt x="24115" y="232549"/>
                      <a:pt x="23994" y="209922"/>
                      <a:pt x="24462" y="193305"/>
                    </a:cubicBezTo>
                    <a:cubicBezTo>
                      <a:pt x="27484" y="189721"/>
                      <a:pt x="50734" y="167510"/>
                      <a:pt x="64735" y="134389"/>
                    </a:cubicBezTo>
                    <a:cubicBezTo>
                      <a:pt x="63281" y="137550"/>
                      <a:pt x="47408" y="163172"/>
                      <a:pt x="24574" y="189608"/>
                    </a:cubicBezTo>
                    <a:cubicBezTo>
                      <a:pt x="25406" y="169129"/>
                      <a:pt x="27839" y="150521"/>
                      <a:pt x="31389" y="133506"/>
                    </a:cubicBezTo>
                    <a:cubicBezTo>
                      <a:pt x="36515" y="127289"/>
                      <a:pt x="58639" y="99398"/>
                      <a:pt x="71827" y="68251"/>
                    </a:cubicBezTo>
                    <a:cubicBezTo>
                      <a:pt x="70407" y="71308"/>
                      <a:pt x="54448" y="102775"/>
                      <a:pt x="32402" y="128787"/>
                    </a:cubicBezTo>
                    <a:cubicBezTo>
                      <a:pt x="36671" y="109953"/>
                      <a:pt x="42291" y="93293"/>
                      <a:pt x="48456" y="78772"/>
                    </a:cubicBezTo>
                    <a:cubicBezTo>
                      <a:pt x="50231" y="77274"/>
                      <a:pt x="72624" y="58406"/>
                      <a:pt x="87898" y="34342"/>
                    </a:cubicBezTo>
                    <a:cubicBezTo>
                      <a:pt x="86011" y="37009"/>
                      <a:pt x="69749" y="58882"/>
                      <a:pt x="50084" y="75031"/>
                    </a:cubicBezTo>
                    <a:cubicBezTo>
                      <a:pt x="72528" y="24168"/>
                      <a:pt x="101207" y="320"/>
                      <a:pt x="101173" y="0"/>
                    </a:cubicBezTo>
                    <a:cubicBezTo>
                      <a:pt x="76460" y="22141"/>
                      <a:pt x="59661" y="48396"/>
                      <a:pt x="47599" y="75239"/>
                    </a:cubicBezTo>
                    <a:cubicBezTo>
                      <a:pt x="48413" y="50153"/>
                      <a:pt x="55236" y="24826"/>
                      <a:pt x="56128" y="21734"/>
                    </a:cubicBezTo>
                    <a:cubicBezTo>
                      <a:pt x="47339" y="46958"/>
                      <a:pt x="45824" y="74347"/>
                      <a:pt x="45625" y="79733"/>
                    </a:cubicBezTo>
                    <a:cubicBezTo>
                      <a:pt x="38386" y="96661"/>
                      <a:pt x="33216" y="113841"/>
                      <a:pt x="29545" y="130423"/>
                    </a:cubicBezTo>
                    <a:cubicBezTo>
                      <a:pt x="20669" y="101277"/>
                      <a:pt x="19864" y="68234"/>
                      <a:pt x="19933" y="65151"/>
                    </a:cubicBezTo>
                    <a:cubicBezTo>
                      <a:pt x="18184" y="97458"/>
                      <a:pt x="26402" y="128518"/>
                      <a:pt x="28462" y="135523"/>
                    </a:cubicBezTo>
                    <a:cubicBezTo>
                      <a:pt x="24445" y="154824"/>
                      <a:pt x="22462" y="173199"/>
                      <a:pt x="21630" y="189175"/>
                    </a:cubicBezTo>
                    <a:cubicBezTo>
                      <a:pt x="7152" y="163631"/>
                      <a:pt x="493" y="132051"/>
                      <a:pt x="0" y="129046"/>
                    </a:cubicBezTo>
                    <a:cubicBezTo>
                      <a:pt x="4122" y="162315"/>
                      <a:pt x="19769" y="191383"/>
                      <a:pt x="21431" y="194258"/>
                    </a:cubicBezTo>
                    <a:cubicBezTo>
                      <a:pt x="19197" y="228799"/>
                      <a:pt x="24159" y="251356"/>
                      <a:pt x="25614" y="257210"/>
                    </a:cubicBezTo>
                    <a:cubicBezTo>
                      <a:pt x="26713" y="263375"/>
                      <a:pt x="28220" y="269445"/>
                      <a:pt x="29934" y="275065"/>
                    </a:cubicBezTo>
                    <a:cubicBezTo>
                      <a:pt x="29952" y="275082"/>
                      <a:pt x="34636" y="278520"/>
                      <a:pt x="38342" y="28108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8" name="Freeform: Shape 877">
                <a:extLst>
                  <a:ext uri="{FF2B5EF4-FFF2-40B4-BE49-F238E27FC236}">
                    <a16:creationId xmlns:a16="http://schemas.microsoft.com/office/drawing/2014/main" xmlns="" id="{4BD9CFCC-1968-4CB6-B5CD-FB88571D1A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48" y="2730065"/>
                <a:ext cx="474941" cy="989602"/>
              </a:xfrm>
              <a:custGeom>
                <a:avLst/>
                <a:gdLst>
                  <a:gd name="connsiteX0" fmla="*/ 116545 w 154323"/>
                  <a:gd name="connsiteY0" fmla="*/ 320369 h 321552"/>
                  <a:gd name="connsiteX1" fmla="*/ 2911 w 154323"/>
                  <a:gd name="connsiteY1" fmla="*/ 180958 h 321552"/>
                  <a:gd name="connsiteX2" fmla="*/ 78479 w 154323"/>
                  <a:gd name="connsiteY2" fmla="*/ 0 h 321552"/>
                  <a:gd name="connsiteX3" fmla="*/ 68902 w 154323"/>
                  <a:gd name="connsiteY3" fmla="*/ 41373 h 321552"/>
                  <a:gd name="connsiteX4" fmla="*/ 138141 w 154323"/>
                  <a:gd name="connsiteY4" fmla="*/ 311286 h 321552"/>
                  <a:gd name="connsiteX5" fmla="*/ 116545 w 154323"/>
                  <a:gd name="connsiteY5" fmla="*/ 320369 h 321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323" h="321552">
                    <a:moveTo>
                      <a:pt x="116545" y="320369"/>
                    </a:moveTo>
                    <a:cubicBezTo>
                      <a:pt x="116545" y="320369"/>
                      <a:pt x="25520" y="310065"/>
                      <a:pt x="2911" y="180958"/>
                    </a:cubicBezTo>
                    <a:cubicBezTo>
                      <a:pt x="-17766" y="63203"/>
                      <a:pt x="78479" y="0"/>
                      <a:pt x="78479" y="0"/>
                    </a:cubicBezTo>
                    <a:cubicBezTo>
                      <a:pt x="78479" y="0"/>
                      <a:pt x="60633" y="17110"/>
                      <a:pt x="68902" y="41373"/>
                    </a:cubicBezTo>
                    <a:cubicBezTo>
                      <a:pt x="77198" y="65575"/>
                      <a:pt x="196944" y="167683"/>
                      <a:pt x="138141" y="311286"/>
                    </a:cubicBezTo>
                    <a:cubicBezTo>
                      <a:pt x="132512" y="324136"/>
                      <a:pt x="125178" y="321885"/>
                      <a:pt x="116545" y="32036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xmlns="" id="{4BC260E8-DFCB-421A-99DF-960C44B85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726095" y="2961690"/>
                <a:ext cx="233419" cy="752114"/>
              </a:xfrm>
              <a:custGeom>
                <a:avLst/>
                <a:gdLst>
                  <a:gd name="connsiteX0" fmla="*/ 5793 w 75845"/>
                  <a:gd name="connsiteY0" fmla="*/ 183677 h 244385"/>
                  <a:gd name="connsiteX1" fmla="*/ 75845 w 75845"/>
                  <a:gd name="connsiteY1" fmla="*/ 0 h 244385"/>
                  <a:gd name="connsiteX2" fmla="*/ 2910 w 75845"/>
                  <a:gd name="connsiteY2" fmla="*/ 179061 h 244385"/>
                  <a:gd name="connsiteX3" fmla="*/ 24064 w 75845"/>
                  <a:gd name="connsiteY3" fmla="*/ 244386 h 244385"/>
                  <a:gd name="connsiteX4" fmla="*/ 5793 w 75845"/>
                  <a:gd name="connsiteY4" fmla="*/ 183677 h 24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45" h="244385">
                    <a:moveTo>
                      <a:pt x="5793" y="183677"/>
                    </a:moveTo>
                    <a:cubicBezTo>
                      <a:pt x="-11845" y="83413"/>
                      <a:pt x="50855" y="20531"/>
                      <a:pt x="75845" y="0"/>
                    </a:cubicBezTo>
                    <a:cubicBezTo>
                      <a:pt x="60363" y="11326"/>
                      <a:pt x="-15690" y="73135"/>
                      <a:pt x="2910" y="179061"/>
                    </a:cubicBezTo>
                    <a:cubicBezTo>
                      <a:pt x="7542" y="205532"/>
                      <a:pt x="15084" y="226972"/>
                      <a:pt x="24064" y="244386"/>
                    </a:cubicBezTo>
                    <a:cubicBezTo>
                      <a:pt x="16366" y="227622"/>
                      <a:pt x="9915" y="207558"/>
                      <a:pt x="5793" y="18367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xmlns="" id="{79606CEE-DC4E-4421-8193-1D3DCD93A4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63" y="2736079"/>
                <a:ext cx="331061" cy="979831"/>
              </a:xfrm>
              <a:custGeom>
                <a:avLst/>
                <a:gdLst>
                  <a:gd name="connsiteX0" fmla="*/ 22147 w 107572"/>
                  <a:gd name="connsiteY0" fmla="*/ 40161 h 318377"/>
                  <a:gd name="connsiteX1" fmla="*/ 30625 w 107572"/>
                  <a:gd name="connsiteY1" fmla="*/ 0 h 318377"/>
                  <a:gd name="connsiteX2" fmla="*/ 5072 w 107572"/>
                  <a:gd name="connsiteY2" fmla="*/ 58873 h 318377"/>
                  <a:gd name="connsiteX3" fmla="*/ 13038 w 107572"/>
                  <a:gd name="connsiteY3" fmla="*/ 189296 h 318377"/>
                  <a:gd name="connsiteX4" fmla="*/ 85177 w 107572"/>
                  <a:gd name="connsiteY4" fmla="*/ 318378 h 318377"/>
                  <a:gd name="connsiteX5" fmla="*/ 91394 w 107572"/>
                  <a:gd name="connsiteY5" fmla="*/ 310073 h 318377"/>
                  <a:gd name="connsiteX6" fmla="*/ 22147 w 107572"/>
                  <a:gd name="connsiteY6" fmla="*/ 40161 h 318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572" h="318377">
                    <a:moveTo>
                      <a:pt x="22147" y="40161"/>
                    </a:moveTo>
                    <a:cubicBezTo>
                      <a:pt x="15116" y="19622"/>
                      <a:pt x="26849" y="4243"/>
                      <a:pt x="30625" y="0"/>
                    </a:cubicBezTo>
                    <a:cubicBezTo>
                      <a:pt x="13722" y="12391"/>
                      <a:pt x="5072" y="58873"/>
                      <a:pt x="5072" y="58873"/>
                    </a:cubicBezTo>
                    <a:cubicBezTo>
                      <a:pt x="5072" y="58873"/>
                      <a:pt x="-10549" y="108758"/>
                      <a:pt x="13038" y="189296"/>
                    </a:cubicBezTo>
                    <a:cubicBezTo>
                      <a:pt x="34781" y="263730"/>
                      <a:pt x="78743" y="311649"/>
                      <a:pt x="85177" y="318378"/>
                    </a:cubicBezTo>
                    <a:cubicBezTo>
                      <a:pt x="87402" y="316871"/>
                      <a:pt x="89489" y="314394"/>
                      <a:pt x="91394" y="310073"/>
                    </a:cubicBezTo>
                    <a:cubicBezTo>
                      <a:pt x="150189" y="166471"/>
                      <a:pt x="30443" y="64363"/>
                      <a:pt x="22147" y="4016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xmlns="" id="{EFDB6C87-DB63-4534-9C4E-98981F68E6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549091" y="2731973"/>
                <a:ext cx="366183" cy="882136"/>
              </a:xfrm>
              <a:custGeom>
                <a:avLst/>
                <a:gdLst>
                  <a:gd name="connsiteX0" fmla="*/ 76919 w 118984"/>
                  <a:gd name="connsiteY0" fmla="*/ 226297 h 286633"/>
                  <a:gd name="connsiteX1" fmla="*/ 83690 w 118984"/>
                  <a:gd name="connsiteY1" fmla="*/ 147326 h 286633"/>
                  <a:gd name="connsiteX2" fmla="*/ 74936 w 118984"/>
                  <a:gd name="connsiteY2" fmla="*/ 222720 h 286633"/>
                  <a:gd name="connsiteX3" fmla="*/ 50032 w 118984"/>
                  <a:gd name="connsiteY3" fmla="*/ 166255 h 286633"/>
                  <a:gd name="connsiteX4" fmla="*/ 53288 w 118984"/>
                  <a:gd name="connsiteY4" fmla="*/ 81205 h 286633"/>
                  <a:gd name="connsiteX5" fmla="*/ 48378 w 118984"/>
                  <a:gd name="connsiteY5" fmla="*/ 161258 h 286633"/>
                  <a:gd name="connsiteX6" fmla="*/ 36004 w 118984"/>
                  <a:gd name="connsiteY6" fmla="*/ 104931 h 286633"/>
                  <a:gd name="connsiteX7" fmla="*/ 50119 w 118984"/>
                  <a:gd name="connsiteY7" fmla="*/ 40014 h 286633"/>
                  <a:gd name="connsiteX8" fmla="*/ 35511 w 118984"/>
                  <a:gd name="connsiteY8" fmla="*/ 100454 h 286633"/>
                  <a:gd name="connsiteX9" fmla="*/ 43893 w 118984"/>
                  <a:gd name="connsiteY9" fmla="*/ 0 h 286633"/>
                  <a:gd name="connsiteX10" fmla="*/ 33182 w 118984"/>
                  <a:gd name="connsiteY10" fmla="*/ 102169 h 286633"/>
                  <a:gd name="connsiteX11" fmla="*/ 11465 w 118984"/>
                  <a:gd name="connsiteY11" fmla="*/ 47019 h 286633"/>
                  <a:gd name="connsiteX12" fmla="*/ 33762 w 118984"/>
                  <a:gd name="connsiteY12" fmla="*/ 107485 h 286633"/>
                  <a:gd name="connsiteX13" fmla="*/ 46456 w 118984"/>
                  <a:gd name="connsiteY13" fmla="*/ 164436 h 286633"/>
                  <a:gd name="connsiteX14" fmla="*/ 0 w 118984"/>
                  <a:gd name="connsiteY14" fmla="*/ 109087 h 286633"/>
                  <a:gd name="connsiteX15" fmla="*/ 48257 w 118984"/>
                  <a:gd name="connsiteY15" fmla="*/ 169926 h 286633"/>
                  <a:gd name="connsiteX16" fmla="*/ 71775 w 118984"/>
                  <a:gd name="connsiteY16" fmla="*/ 224106 h 286633"/>
                  <a:gd name="connsiteX17" fmla="*/ 16322 w 118984"/>
                  <a:gd name="connsiteY17" fmla="*/ 180655 h 286633"/>
                  <a:gd name="connsiteX18" fmla="*/ 74451 w 118984"/>
                  <a:gd name="connsiteY18" fmla="*/ 229033 h 286633"/>
                  <a:gd name="connsiteX19" fmla="*/ 113997 w 118984"/>
                  <a:gd name="connsiteY19" fmla="*/ 285637 h 286633"/>
                  <a:gd name="connsiteX20" fmla="*/ 114889 w 118984"/>
                  <a:gd name="connsiteY20" fmla="*/ 286633 h 286633"/>
                  <a:gd name="connsiteX21" fmla="*/ 114949 w 118984"/>
                  <a:gd name="connsiteY21" fmla="*/ 286633 h 286633"/>
                  <a:gd name="connsiteX22" fmla="*/ 118985 w 118984"/>
                  <a:gd name="connsiteY22" fmla="*/ 284226 h 286633"/>
                  <a:gd name="connsiteX23" fmla="*/ 112508 w 118984"/>
                  <a:gd name="connsiteY23" fmla="*/ 277134 h 286633"/>
                  <a:gd name="connsiteX24" fmla="*/ 76919 w 118984"/>
                  <a:gd name="connsiteY24" fmla="*/ 226297 h 2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8984" h="286633">
                    <a:moveTo>
                      <a:pt x="76919" y="226297"/>
                    </a:moveTo>
                    <a:cubicBezTo>
                      <a:pt x="77897" y="221162"/>
                      <a:pt x="88478" y="186638"/>
                      <a:pt x="83690" y="147326"/>
                    </a:cubicBezTo>
                    <a:cubicBezTo>
                      <a:pt x="83993" y="151127"/>
                      <a:pt x="82738" y="184516"/>
                      <a:pt x="74936" y="222720"/>
                    </a:cubicBezTo>
                    <a:cubicBezTo>
                      <a:pt x="64224" y="203142"/>
                      <a:pt x="56111" y="184222"/>
                      <a:pt x="50032" y="166255"/>
                    </a:cubicBezTo>
                    <a:cubicBezTo>
                      <a:pt x="51582" y="157413"/>
                      <a:pt x="57808" y="118205"/>
                      <a:pt x="53288" y="81205"/>
                    </a:cubicBezTo>
                    <a:cubicBezTo>
                      <a:pt x="53626" y="84954"/>
                      <a:pt x="55531" y="123825"/>
                      <a:pt x="48378" y="161258"/>
                    </a:cubicBezTo>
                    <a:cubicBezTo>
                      <a:pt x="41979" y="141083"/>
                      <a:pt x="38100" y="122197"/>
                      <a:pt x="36004" y="104931"/>
                    </a:cubicBezTo>
                    <a:cubicBezTo>
                      <a:pt x="36931" y="102489"/>
                      <a:pt x="48500" y="71559"/>
                      <a:pt x="50119" y="40014"/>
                    </a:cubicBezTo>
                    <a:cubicBezTo>
                      <a:pt x="49738" y="43607"/>
                      <a:pt x="45971" y="73706"/>
                      <a:pt x="35511" y="100454"/>
                    </a:cubicBezTo>
                    <a:cubicBezTo>
                      <a:pt x="29112" y="39537"/>
                      <a:pt x="44075" y="286"/>
                      <a:pt x="43893" y="0"/>
                    </a:cubicBezTo>
                    <a:cubicBezTo>
                      <a:pt x="31857" y="35312"/>
                      <a:pt x="29987" y="69870"/>
                      <a:pt x="33182" y="102169"/>
                    </a:cubicBezTo>
                    <a:cubicBezTo>
                      <a:pt x="19821" y="78174"/>
                      <a:pt x="12270" y="50465"/>
                      <a:pt x="11465" y="47019"/>
                    </a:cubicBezTo>
                    <a:cubicBezTo>
                      <a:pt x="16972" y="75828"/>
                      <a:pt x="30948" y="102359"/>
                      <a:pt x="33762" y="107485"/>
                    </a:cubicBezTo>
                    <a:cubicBezTo>
                      <a:pt x="36178" y="127661"/>
                      <a:pt x="40706" y="146763"/>
                      <a:pt x="46456" y="164436"/>
                    </a:cubicBezTo>
                    <a:cubicBezTo>
                      <a:pt x="21102" y="142425"/>
                      <a:pt x="1706" y="111988"/>
                      <a:pt x="0" y="109087"/>
                    </a:cubicBezTo>
                    <a:cubicBezTo>
                      <a:pt x="16504" y="140312"/>
                      <a:pt x="42300" y="164549"/>
                      <a:pt x="48257" y="169926"/>
                    </a:cubicBezTo>
                    <a:cubicBezTo>
                      <a:pt x="55193" y="190327"/>
                      <a:pt x="63592" y="208649"/>
                      <a:pt x="71775" y="224106"/>
                    </a:cubicBezTo>
                    <a:cubicBezTo>
                      <a:pt x="42984" y="208823"/>
                      <a:pt x="18531" y="183200"/>
                      <a:pt x="16322" y="180655"/>
                    </a:cubicBezTo>
                    <a:cubicBezTo>
                      <a:pt x="39200" y="209290"/>
                      <a:pt x="71221" y="227249"/>
                      <a:pt x="74451" y="229033"/>
                    </a:cubicBezTo>
                    <a:cubicBezTo>
                      <a:pt x="89873" y="259599"/>
                      <a:pt x="109486" y="280823"/>
                      <a:pt x="113997" y="285637"/>
                    </a:cubicBezTo>
                    <a:cubicBezTo>
                      <a:pt x="114266" y="285958"/>
                      <a:pt x="114577" y="286287"/>
                      <a:pt x="114889" y="286633"/>
                    </a:cubicBezTo>
                    <a:cubicBezTo>
                      <a:pt x="114941" y="286633"/>
                      <a:pt x="114949" y="286633"/>
                      <a:pt x="114949" y="286633"/>
                    </a:cubicBezTo>
                    <a:cubicBezTo>
                      <a:pt x="116344" y="286200"/>
                      <a:pt x="117694" y="285421"/>
                      <a:pt x="118985" y="284226"/>
                    </a:cubicBezTo>
                    <a:cubicBezTo>
                      <a:pt x="116794" y="281836"/>
                      <a:pt x="114612" y="279463"/>
                      <a:pt x="112508" y="277134"/>
                    </a:cubicBezTo>
                    <a:cubicBezTo>
                      <a:pt x="96558" y="259340"/>
                      <a:pt x="85006" y="240636"/>
                      <a:pt x="76919" y="2262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xmlns="" id="{65731852-6555-4719-B033-75E0964FE58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526658" y="3020770"/>
                <a:ext cx="172865" cy="444372"/>
              </a:xfrm>
              <a:custGeom>
                <a:avLst/>
                <a:gdLst>
                  <a:gd name="connsiteX0" fmla="*/ 55747 w 56169"/>
                  <a:gd name="connsiteY0" fmla="*/ 144390 h 144390"/>
                  <a:gd name="connsiteX1" fmla="*/ 0 w 56169"/>
                  <a:gd name="connsiteY1" fmla="*/ 0 h 144390"/>
                  <a:gd name="connsiteX2" fmla="*/ 55747 w 56169"/>
                  <a:gd name="connsiteY2" fmla="*/ 144390 h 14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169" h="144390">
                    <a:moveTo>
                      <a:pt x="55747" y="144390"/>
                    </a:moveTo>
                    <a:cubicBezTo>
                      <a:pt x="55747" y="144390"/>
                      <a:pt x="64718" y="67861"/>
                      <a:pt x="0" y="0"/>
                    </a:cubicBezTo>
                    <a:cubicBezTo>
                      <a:pt x="0" y="0"/>
                      <a:pt x="48231" y="52465"/>
                      <a:pt x="55747" y="14439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3" name="Freeform: Shape 882">
                <a:extLst>
                  <a:ext uri="{FF2B5EF4-FFF2-40B4-BE49-F238E27FC236}">
                    <a16:creationId xmlns:a16="http://schemas.microsoft.com/office/drawing/2014/main" xmlns="" id="{18F67E2A-FF2E-47DA-B818-3CA70489C3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484576" y="2730145"/>
                <a:ext cx="391604" cy="909016"/>
              </a:xfrm>
              <a:custGeom>
                <a:avLst/>
                <a:gdLst>
                  <a:gd name="connsiteX0" fmla="*/ 104896 w 127244"/>
                  <a:gd name="connsiteY0" fmla="*/ 293483 h 295367"/>
                  <a:gd name="connsiteX1" fmla="*/ 111061 w 127244"/>
                  <a:gd name="connsiteY1" fmla="*/ 285127 h 295367"/>
                  <a:gd name="connsiteX2" fmla="*/ 41823 w 127244"/>
                  <a:gd name="connsiteY2" fmla="*/ 15214 h 295367"/>
                  <a:gd name="connsiteX3" fmla="*/ 39702 w 127244"/>
                  <a:gd name="connsiteY3" fmla="*/ 0 h 295367"/>
                  <a:gd name="connsiteX4" fmla="*/ 41390 w 127244"/>
                  <a:gd name="connsiteY4" fmla="*/ 16816 h 295367"/>
                  <a:gd name="connsiteX5" fmla="*/ 105225 w 127244"/>
                  <a:gd name="connsiteY5" fmla="*/ 288209 h 295367"/>
                  <a:gd name="connsiteX6" fmla="*/ 103338 w 127244"/>
                  <a:gd name="connsiteY6" fmla="*/ 291811 h 295367"/>
                  <a:gd name="connsiteX7" fmla="*/ 102151 w 127244"/>
                  <a:gd name="connsiteY7" fmla="*/ 292573 h 295367"/>
                  <a:gd name="connsiteX8" fmla="*/ 88305 w 127244"/>
                  <a:gd name="connsiteY8" fmla="*/ 292184 h 295367"/>
                  <a:gd name="connsiteX9" fmla="*/ 0 w 127244"/>
                  <a:gd name="connsiteY9" fmla="*/ 225682 h 295367"/>
                  <a:gd name="connsiteX10" fmla="*/ 89466 w 127244"/>
                  <a:gd name="connsiteY10" fmla="*/ 294201 h 295367"/>
                  <a:gd name="connsiteX11" fmla="*/ 103355 w 127244"/>
                  <a:gd name="connsiteY11" fmla="*/ 294383 h 295367"/>
                  <a:gd name="connsiteX12" fmla="*/ 104896 w 127244"/>
                  <a:gd name="connsiteY12" fmla="*/ 293483 h 295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244" h="295367">
                    <a:moveTo>
                      <a:pt x="104896" y="293483"/>
                    </a:moveTo>
                    <a:cubicBezTo>
                      <a:pt x="107148" y="291993"/>
                      <a:pt x="109156" y="289447"/>
                      <a:pt x="111061" y="285127"/>
                    </a:cubicBezTo>
                    <a:cubicBezTo>
                      <a:pt x="169865" y="141524"/>
                      <a:pt x="50119" y="39416"/>
                      <a:pt x="41823" y="15214"/>
                    </a:cubicBezTo>
                    <a:cubicBezTo>
                      <a:pt x="39953" y="9715"/>
                      <a:pt x="39451" y="4633"/>
                      <a:pt x="39702" y="0"/>
                    </a:cubicBezTo>
                    <a:cubicBezTo>
                      <a:pt x="39070" y="5065"/>
                      <a:pt x="39407" y="10711"/>
                      <a:pt x="41390" y="16816"/>
                    </a:cubicBezTo>
                    <a:cubicBezTo>
                      <a:pt x="49175" y="41235"/>
                      <a:pt x="166765" y="145646"/>
                      <a:pt x="105225" y="288209"/>
                    </a:cubicBezTo>
                    <a:cubicBezTo>
                      <a:pt x="104619" y="289595"/>
                      <a:pt x="103987" y="290790"/>
                      <a:pt x="103338" y="291811"/>
                    </a:cubicBezTo>
                    <a:cubicBezTo>
                      <a:pt x="102827" y="292339"/>
                      <a:pt x="102151" y="292573"/>
                      <a:pt x="102151" y="292573"/>
                    </a:cubicBezTo>
                    <a:cubicBezTo>
                      <a:pt x="98038" y="294348"/>
                      <a:pt x="93371" y="293136"/>
                      <a:pt x="88305" y="292184"/>
                    </a:cubicBezTo>
                    <a:cubicBezTo>
                      <a:pt x="88305" y="292184"/>
                      <a:pt x="35121" y="286166"/>
                      <a:pt x="0" y="225682"/>
                    </a:cubicBezTo>
                    <a:cubicBezTo>
                      <a:pt x="35130" y="288001"/>
                      <a:pt x="89466" y="294201"/>
                      <a:pt x="89466" y="294201"/>
                    </a:cubicBezTo>
                    <a:cubicBezTo>
                      <a:pt x="94540" y="295058"/>
                      <a:pt x="99207" y="296236"/>
                      <a:pt x="103355" y="294383"/>
                    </a:cubicBezTo>
                    <a:cubicBezTo>
                      <a:pt x="103363" y="294392"/>
                      <a:pt x="104394" y="293907"/>
                      <a:pt x="104896" y="29348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7" name="Freeform: Shape 856">
                <a:extLst>
                  <a:ext uri="{FF2B5EF4-FFF2-40B4-BE49-F238E27FC236}">
                    <a16:creationId xmlns:a16="http://schemas.microsoft.com/office/drawing/2014/main" xmlns="" id="{1D97D79A-B32D-4E9B-828E-404318219A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97" y="4109930"/>
                <a:ext cx="711422" cy="420028"/>
              </a:xfrm>
              <a:custGeom>
                <a:avLst/>
                <a:gdLst>
                  <a:gd name="connsiteX0" fmla="*/ 225318 w 231163"/>
                  <a:gd name="connsiteY0" fmla="*/ 105736 h 136480"/>
                  <a:gd name="connsiteX1" fmla="*/ 87725 w 231163"/>
                  <a:gd name="connsiteY1" fmla="*/ 123262 h 136480"/>
                  <a:gd name="connsiteX2" fmla="*/ 0 w 231163"/>
                  <a:gd name="connsiteY2" fmla="*/ 0 h 136480"/>
                  <a:gd name="connsiteX3" fmla="*/ 23180 w 231163"/>
                  <a:gd name="connsiteY3" fmla="*/ 23120 h 136480"/>
                  <a:gd name="connsiteX4" fmla="*/ 228167 w 231163"/>
                  <a:gd name="connsiteY4" fmla="*/ 87847 h 136480"/>
                  <a:gd name="connsiteX5" fmla="*/ 225318 w 231163"/>
                  <a:gd name="connsiteY5" fmla="*/ 105736 h 136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1163" h="136480">
                    <a:moveTo>
                      <a:pt x="225318" y="105736"/>
                    </a:moveTo>
                    <a:cubicBezTo>
                      <a:pt x="225318" y="105736"/>
                      <a:pt x="181477" y="161076"/>
                      <a:pt x="87725" y="123262"/>
                    </a:cubicBezTo>
                    <a:cubicBezTo>
                      <a:pt x="2147" y="88816"/>
                      <a:pt x="0" y="0"/>
                      <a:pt x="0" y="0"/>
                    </a:cubicBezTo>
                    <a:cubicBezTo>
                      <a:pt x="0" y="0"/>
                      <a:pt x="3897" y="18669"/>
                      <a:pt x="23180" y="23120"/>
                    </a:cubicBezTo>
                    <a:cubicBezTo>
                      <a:pt x="42412" y="27570"/>
                      <a:pt x="158098" y="-9205"/>
                      <a:pt x="228167" y="87847"/>
                    </a:cubicBezTo>
                    <a:cubicBezTo>
                      <a:pt x="234315" y="96765"/>
                      <a:pt x="229804" y="100636"/>
                      <a:pt x="225318" y="1057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8" name="Freeform: Shape 857">
                <a:extLst>
                  <a:ext uri="{FF2B5EF4-FFF2-40B4-BE49-F238E27FC236}">
                    <a16:creationId xmlns:a16="http://schemas.microsoft.com/office/drawing/2014/main" xmlns="" id="{FBE66A00-CDA7-4B68-9805-452617A8BDB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890851" y="4111250"/>
                <a:ext cx="427796" cy="410952"/>
              </a:xfrm>
              <a:custGeom>
                <a:avLst/>
                <a:gdLst>
                  <a:gd name="connsiteX0" fmla="*/ 91752 w 139004"/>
                  <a:gd name="connsiteY0" fmla="*/ 120803 h 133531"/>
                  <a:gd name="connsiteX1" fmla="*/ 0 w 139004"/>
                  <a:gd name="connsiteY1" fmla="*/ 0 h 133531"/>
                  <a:gd name="connsiteX2" fmla="*/ 87604 w 139004"/>
                  <a:gd name="connsiteY2" fmla="*/ 120742 h 133531"/>
                  <a:gd name="connsiteX3" fmla="*/ 139004 w 139004"/>
                  <a:gd name="connsiteY3" fmla="*/ 133532 h 133531"/>
                  <a:gd name="connsiteX4" fmla="*/ 91752 w 139004"/>
                  <a:gd name="connsiteY4" fmla="*/ 120803 h 13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004" h="133531">
                    <a:moveTo>
                      <a:pt x="91752" y="120803"/>
                    </a:moveTo>
                    <a:cubicBezTo>
                      <a:pt x="18955" y="91431"/>
                      <a:pt x="3342" y="24739"/>
                      <a:pt x="0" y="0"/>
                    </a:cubicBezTo>
                    <a:cubicBezTo>
                      <a:pt x="1126" y="14738"/>
                      <a:pt x="10633" y="89795"/>
                      <a:pt x="87604" y="120742"/>
                    </a:cubicBezTo>
                    <a:cubicBezTo>
                      <a:pt x="106793" y="128510"/>
                      <a:pt x="123903" y="132319"/>
                      <a:pt x="139004" y="133532"/>
                    </a:cubicBezTo>
                    <a:cubicBezTo>
                      <a:pt x="124855" y="131739"/>
                      <a:pt x="109122" y="127791"/>
                      <a:pt x="91752" y="12080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9" name="Freeform: Shape 858">
                <a:extLst>
                  <a:ext uri="{FF2B5EF4-FFF2-40B4-BE49-F238E27FC236}">
                    <a16:creationId xmlns:a16="http://schemas.microsoft.com/office/drawing/2014/main" xmlns="" id="{6E08A94D-FCEE-4267-8D5C-960C145B3D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864" y="4224453"/>
                <a:ext cx="710330" cy="301723"/>
              </a:xfrm>
              <a:custGeom>
                <a:avLst/>
                <a:gdLst>
                  <a:gd name="connsiteX0" fmla="*/ 22912 w 230808"/>
                  <a:gd name="connsiteY0" fmla="*/ 21890 h 98039"/>
                  <a:gd name="connsiteX1" fmla="*/ 0 w 230808"/>
                  <a:gd name="connsiteY1" fmla="*/ 0 h 98039"/>
                  <a:gd name="connsiteX2" fmla="*/ 28211 w 230808"/>
                  <a:gd name="connsiteY2" fmla="*/ 40732 h 98039"/>
                  <a:gd name="connsiteX3" fmla="*/ 116802 w 230808"/>
                  <a:gd name="connsiteY3" fmla="*/ 88669 h 98039"/>
                  <a:gd name="connsiteX4" fmla="*/ 230808 w 230808"/>
                  <a:gd name="connsiteY4" fmla="*/ 94064 h 98039"/>
                  <a:gd name="connsiteX5" fmla="*/ 227890 w 230808"/>
                  <a:gd name="connsiteY5" fmla="*/ 86617 h 98039"/>
                  <a:gd name="connsiteX6" fmla="*/ 22912 w 230808"/>
                  <a:gd name="connsiteY6" fmla="*/ 21890 h 9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808" h="98039">
                    <a:moveTo>
                      <a:pt x="22912" y="21890"/>
                    </a:moveTo>
                    <a:cubicBezTo>
                      <a:pt x="6607" y="18158"/>
                      <a:pt x="1299" y="4234"/>
                      <a:pt x="0" y="0"/>
                    </a:cubicBezTo>
                    <a:cubicBezTo>
                      <a:pt x="1290" y="16089"/>
                      <a:pt x="28211" y="40732"/>
                      <a:pt x="28211" y="40732"/>
                    </a:cubicBezTo>
                    <a:cubicBezTo>
                      <a:pt x="28211" y="40732"/>
                      <a:pt x="54535" y="71308"/>
                      <a:pt x="116802" y="88669"/>
                    </a:cubicBezTo>
                    <a:cubicBezTo>
                      <a:pt x="174498" y="104792"/>
                      <a:pt x="223768" y="95536"/>
                      <a:pt x="230808" y="94064"/>
                    </a:cubicBezTo>
                    <a:cubicBezTo>
                      <a:pt x="230748" y="92011"/>
                      <a:pt x="229951" y="89604"/>
                      <a:pt x="227890" y="86617"/>
                    </a:cubicBezTo>
                    <a:cubicBezTo>
                      <a:pt x="157829" y="-10434"/>
                      <a:pt x="42144" y="26341"/>
                      <a:pt x="22912" y="2189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0" name="Freeform: Shape 859">
                <a:extLst>
                  <a:ext uri="{FF2B5EF4-FFF2-40B4-BE49-F238E27FC236}">
                    <a16:creationId xmlns:a16="http://schemas.microsoft.com/office/drawing/2014/main" xmlns="" id="{18DF7E52-111F-4403-89B3-C207A60159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72" y="4163883"/>
                <a:ext cx="667662" cy="282211"/>
              </a:xfrm>
              <a:custGeom>
                <a:avLst/>
                <a:gdLst>
                  <a:gd name="connsiteX0" fmla="*/ 161691 w 216944"/>
                  <a:gd name="connsiteY0" fmla="*/ 70606 h 91699"/>
                  <a:gd name="connsiteX1" fmla="*/ 112681 w 216944"/>
                  <a:gd name="connsiteY1" fmla="*/ 34004 h 91699"/>
                  <a:gd name="connsiteX2" fmla="*/ 158531 w 216944"/>
                  <a:gd name="connsiteY2" fmla="*/ 70450 h 91699"/>
                  <a:gd name="connsiteX3" fmla="*/ 111365 w 216944"/>
                  <a:gd name="connsiteY3" fmla="*/ 63757 h 91699"/>
                  <a:gd name="connsiteX4" fmla="*/ 57003 w 216944"/>
                  <a:gd name="connsiteY4" fmla="*/ 26930 h 91699"/>
                  <a:gd name="connsiteX5" fmla="*/ 107416 w 216944"/>
                  <a:gd name="connsiteY5" fmla="*/ 62761 h 91699"/>
                  <a:gd name="connsiteX6" fmla="*/ 65489 w 216944"/>
                  <a:gd name="connsiteY6" fmla="*/ 47937 h 91699"/>
                  <a:gd name="connsiteX7" fmla="*/ 28688 w 216944"/>
                  <a:gd name="connsiteY7" fmla="*/ 12227 h 91699"/>
                  <a:gd name="connsiteX8" fmla="*/ 62397 w 216944"/>
                  <a:gd name="connsiteY8" fmla="*/ 46447 h 91699"/>
                  <a:gd name="connsiteX9" fmla="*/ 0 w 216944"/>
                  <a:gd name="connsiteY9" fmla="*/ 0 h 91699"/>
                  <a:gd name="connsiteX10" fmla="*/ 62519 w 216944"/>
                  <a:gd name="connsiteY10" fmla="*/ 48603 h 91699"/>
                  <a:gd name="connsiteX11" fmla="*/ 17595 w 216944"/>
                  <a:gd name="connsiteY11" fmla="*/ 40429 h 91699"/>
                  <a:gd name="connsiteX12" fmla="*/ 66294 w 216944"/>
                  <a:gd name="connsiteY12" fmla="*/ 50413 h 91699"/>
                  <a:gd name="connsiteX13" fmla="*/ 108724 w 216944"/>
                  <a:gd name="connsiteY13" fmla="*/ 65359 h 91699"/>
                  <a:gd name="connsiteX14" fmla="*/ 53531 w 216944"/>
                  <a:gd name="connsiteY14" fmla="*/ 73239 h 91699"/>
                  <a:gd name="connsiteX15" fmla="*/ 113053 w 216944"/>
                  <a:gd name="connsiteY15" fmla="*/ 66406 h 91699"/>
                  <a:gd name="connsiteX16" fmla="*/ 158124 w 216944"/>
                  <a:gd name="connsiteY16" fmla="*/ 73109 h 91699"/>
                  <a:gd name="connsiteX17" fmla="*/ 107070 w 216944"/>
                  <a:gd name="connsiteY17" fmla="*/ 91700 h 91699"/>
                  <a:gd name="connsiteX18" fmla="*/ 162453 w 216944"/>
                  <a:gd name="connsiteY18" fmla="*/ 73351 h 91699"/>
                  <a:gd name="connsiteX19" fmla="*/ 215646 w 216944"/>
                  <a:gd name="connsiteY19" fmla="*/ 70563 h 91699"/>
                  <a:gd name="connsiteX20" fmla="*/ 216694 w 216944"/>
                  <a:gd name="connsiteY20" fmla="*/ 70346 h 91699"/>
                  <a:gd name="connsiteX21" fmla="*/ 216702 w 216944"/>
                  <a:gd name="connsiteY21" fmla="*/ 70346 h 91699"/>
                  <a:gd name="connsiteX22" fmla="*/ 216789 w 216944"/>
                  <a:gd name="connsiteY22" fmla="*/ 66640 h 91699"/>
                  <a:gd name="connsiteX23" fmla="*/ 209472 w 216944"/>
                  <a:gd name="connsiteY23" fmla="*/ 68026 h 91699"/>
                  <a:gd name="connsiteX24" fmla="*/ 161691 w 216944"/>
                  <a:gd name="connsiteY24" fmla="*/ 70606 h 9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6944" h="91699">
                    <a:moveTo>
                      <a:pt x="161691" y="70606"/>
                    </a:moveTo>
                    <a:cubicBezTo>
                      <a:pt x="158704" y="67905"/>
                      <a:pt x="140407" y="46906"/>
                      <a:pt x="112681" y="34004"/>
                    </a:cubicBezTo>
                    <a:cubicBezTo>
                      <a:pt x="115313" y="35303"/>
                      <a:pt x="136666" y="49764"/>
                      <a:pt x="158531" y="70450"/>
                    </a:cubicBezTo>
                    <a:cubicBezTo>
                      <a:pt x="141299" y="69515"/>
                      <a:pt x="125592" y="67065"/>
                      <a:pt x="111365" y="63757"/>
                    </a:cubicBezTo>
                    <a:cubicBezTo>
                      <a:pt x="106204" y="59107"/>
                      <a:pt x="83023" y="39044"/>
                      <a:pt x="57003" y="26930"/>
                    </a:cubicBezTo>
                    <a:cubicBezTo>
                      <a:pt x="59601" y="28203"/>
                      <a:pt x="85838" y="42871"/>
                      <a:pt x="107416" y="62761"/>
                    </a:cubicBezTo>
                    <a:cubicBezTo>
                      <a:pt x="91596" y="58787"/>
                      <a:pt x="77646" y="53591"/>
                      <a:pt x="65489" y="47937"/>
                    </a:cubicBezTo>
                    <a:cubicBezTo>
                      <a:pt x="64259" y="46274"/>
                      <a:pt x="48716" y="26142"/>
                      <a:pt x="28688" y="12227"/>
                    </a:cubicBezTo>
                    <a:cubicBezTo>
                      <a:pt x="30922" y="13941"/>
                      <a:pt x="49071" y="28644"/>
                      <a:pt x="62397" y="46447"/>
                    </a:cubicBezTo>
                    <a:cubicBezTo>
                      <a:pt x="19899" y="25761"/>
                      <a:pt x="277" y="0"/>
                      <a:pt x="0" y="0"/>
                    </a:cubicBezTo>
                    <a:cubicBezTo>
                      <a:pt x="18219" y="22280"/>
                      <a:pt x="40100" y="37572"/>
                      <a:pt x="62519" y="48603"/>
                    </a:cubicBezTo>
                    <a:cubicBezTo>
                      <a:pt x="41365" y="47625"/>
                      <a:pt x="20141" y="41278"/>
                      <a:pt x="17595" y="40429"/>
                    </a:cubicBezTo>
                    <a:cubicBezTo>
                      <a:pt x="38680" y="48508"/>
                      <a:pt x="61748" y="50188"/>
                      <a:pt x="66294" y="50413"/>
                    </a:cubicBezTo>
                    <a:cubicBezTo>
                      <a:pt x="80443" y="57072"/>
                      <a:pt x="94817" y="61886"/>
                      <a:pt x="108724" y="65359"/>
                    </a:cubicBezTo>
                    <a:cubicBezTo>
                      <a:pt x="83976" y="72927"/>
                      <a:pt x="56146" y="73265"/>
                      <a:pt x="53531" y="73239"/>
                    </a:cubicBezTo>
                    <a:cubicBezTo>
                      <a:pt x="80772" y="75152"/>
                      <a:pt x="107096" y="68121"/>
                      <a:pt x="113053" y="66406"/>
                    </a:cubicBezTo>
                    <a:cubicBezTo>
                      <a:pt x="129246" y="70165"/>
                      <a:pt x="144642" y="72165"/>
                      <a:pt x="158124" y="73109"/>
                    </a:cubicBezTo>
                    <a:cubicBezTo>
                      <a:pt x="136346" y="85742"/>
                      <a:pt x="109641" y="91293"/>
                      <a:pt x="107070" y="91700"/>
                    </a:cubicBezTo>
                    <a:cubicBezTo>
                      <a:pt x="135186" y="88409"/>
                      <a:pt x="160003" y="74745"/>
                      <a:pt x="162453" y="73351"/>
                    </a:cubicBezTo>
                    <a:cubicBezTo>
                      <a:pt x="188742" y="75698"/>
                      <a:pt x="210641" y="71541"/>
                      <a:pt x="215646" y="70563"/>
                    </a:cubicBezTo>
                    <a:cubicBezTo>
                      <a:pt x="215984" y="70459"/>
                      <a:pt x="216339" y="70381"/>
                      <a:pt x="216694" y="70346"/>
                    </a:cubicBezTo>
                    <a:cubicBezTo>
                      <a:pt x="216702" y="70346"/>
                      <a:pt x="216702" y="70346"/>
                      <a:pt x="216702" y="70346"/>
                    </a:cubicBezTo>
                    <a:cubicBezTo>
                      <a:pt x="216980" y="69195"/>
                      <a:pt x="217032" y="68026"/>
                      <a:pt x="216789" y="66640"/>
                    </a:cubicBezTo>
                    <a:cubicBezTo>
                      <a:pt x="214330" y="67168"/>
                      <a:pt x="211871" y="67610"/>
                      <a:pt x="209472" y="68026"/>
                    </a:cubicBezTo>
                    <a:cubicBezTo>
                      <a:pt x="191288" y="71221"/>
                      <a:pt x="174368" y="71152"/>
                      <a:pt x="161691" y="7060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1" name="Freeform: Shape 860">
                <a:extLst>
                  <a:ext uri="{FF2B5EF4-FFF2-40B4-BE49-F238E27FC236}">
                    <a16:creationId xmlns:a16="http://schemas.microsoft.com/office/drawing/2014/main" xmlns="" id="{671C672A-F980-45D3-BA10-6DFFFC4643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783853" y="4369398"/>
                <a:ext cx="360988" cy="79469"/>
              </a:xfrm>
              <a:custGeom>
                <a:avLst/>
                <a:gdLst>
                  <a:gd name="connsiteX0" fmla="*/ 117296 w 117296"/>
                  <a:gd name="connsiteY0" fmla="*/ 25822 h 25822"/>
                  <a:gd name="connsiteX1" fmla="*/ 0 w 117296"/>
                  <a:gd name="connsiteY1" fmla="*/ 3464 h 25822"/>
                  <a:gd name="connsiteX2" fmla="*/ 117296 w 117296"/>
                  <a:gd name="connsiteY2" fmla="*/ 25822 h 25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296" h="25822">
                    <a:moveTo>
                      <a:pt x="117296" y="25822"/>
                    </a:moveTo>
                    <a:cubicBezTo>
                      <a:pt x="117296" y="25822"/>
                      <a:pt x="70866" y="-11282"/>
                      <a:pt x="0" y="3464"/>
                    </a:cubicBezTo>
                    <a:cubicBezTo>
                      <a:pt x="0" y="3464"/>
                      <a:pt x="54007" y="-6728"/>
                      <a:pt x="117296" y="258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2" name="Freeform: Shape 861">
                <a:extLst>
                  <a:ext uri="{FF2B5EF4-FFF2-40B4-BE49-F238E27FC236}">
                    <a16:creationId xmlns:a16="http://schemas.microsoft.com/office/drawing/2014/main" xmlns="" id="{D21655DA-A0B8-42EA-99DF-75478C21862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9607593" y="4109961"/>
                <a:ext cx="673424" cy="363502"/>
              </a:xfrm>
              <a:custGeom>
                <a:avLst/>
                <a:gdLst>
                  <a:gd name="connsiteX0" fmla="*/ 218807 w 218816"/>
                  <a:gd name="connsiteY0" fmla="*/ 76919 h 118113"/>
                  <a:gd name="connsiteX1" fmla="*/ 215819 w 218816"/>
                  <a:gd name="connsiteY1" fmla="*/ 69489 h 118113"/>
                  <a:gd name="connsiteX2" fmla="*/ 10833 w 218816"/>
                  <a:gd name="connsiteY2" fmla="*/ 4763 h 118113"/>
                  <a:gd name="connsiteX3" fmla="*/ 0 w 218816"/>
                  <a:gd name="connsiteY3" fmla="*/ 0 h 118113"/>
                  <a:gd name="connsiteX4" fmla="*/ 11724 w 218816"/>
                  <a:gd name="connsiteY4" fmla="*/ 5758 h 118113"/>
                  <a:gd name="connsiteX5" fmla="*/ 215516 w 218816"/>
                  <a:gd name="connsiteY5" fmla="*/ 74598 h 118113"/>
                  <a:gd name="connsiteX6" fmla="*/ 217049 w 218816"/>
                  <a:gd name="connsiteY6" fmla="*/ 77256 h 118113"/>
                  <a:gd name="connsiteX7" fmla="*/ 217049 w 218816"/>
                  <a:gd name="connsiteY7" fmla="*/ 78330 h 118113"/>
                  <a:gd name="connsiteX8" fmla="*/ 211213 w 218816"/>
                  <a:gd name="connsiteY8" fmla="*/ 87266 h 118113"/>
                  <a:gd name="connsiteX9" fmla="*/ 131601 w 218816"/>
                  <a:gd name="connsiteY9" fmla="*/ 117989 h 118113"/>
                  <a:gd name="connsiteX10" fmla="*/ 212962 w 218816"/>
                  <a:gd name="connsiteY10" fmla="*/ 87379 h 118113"/>
                  <a:gd name="connsiteX11" fmla="*/ 218729 w 218816"/>
                  <a:gd name="connsiteY11" fmla="*/ 78296 h 118113"/>
                  <a:gd name="connsiteX12" fmla="*/ 218807 w 218816"/>
                  <a:gd name="connsiteY12" fmla="*/ 76919 h 118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8816" h="118113">
                    <a:moveTo>
                      <a:pt x="218807" y="76919"/>
                    </a:moveTo>
                    <a:cubicBezTo>
                      <a:pt x="218720" y="74849"/>
                      <a:pt x="217889" y="72477"/>
                      <a:pt x="215819" y="69489"/>
                    </a:cubicBezTo>
                    <a:cubicBezTo>
                      <a:pt x="145750" y="-27562"/>
                      <a:pt x="30064" y="9213"/>
                      <a:pt x="10833" y="4763"/>
                    </a:cubicBezTo>
                    <a:cubicBezTo>
                      <a:pt x="6477" y="3801"/>
                      <a:pt x="2918" y="2070"/>
                      <a:pt x="0" y="0"/>
                    </a:cubicBezTo>
                    <a:cubicBezTo>
                      <a:pt x="3039" y="2442"/>
                      <a:pt x="6901" y="4546"/>
                      <a:pt x="11724" y="5758"/>
                    </a:cubicBezTo>
                    <a:cubicBezTo>
                      <a:pt x="30887" y="10599"/>
                      <a:pt x="147196" y="-23908"/>
                      <a:pt x="215516" y="74598"/>
                    </a:cubicBezTo>
                    <a:cubicBezTo>
                      <a:pt x="216122" y="75516"/>
                      <a:pt x="216642" y="76425"/>
                      <a:pt x="217049" y="77256"/>
                    </a:cubicBezTo>
                    <a:cubicBezTo>
                      <a:pt x="217222" y="77819"/>
                      <a:pt x="217049" y="78330"/>
                      <a:pt x="217049" y="78330"/>
                    </a:cubicBezTo>
                    <a:cubicBezTo>
                      <a:pt x="216573" y="81785"/>
                      <a:pt x="213854" y="84296"/>
                      <a:pt x="211213" y="87266"/>
                    </a:cubicBezTo>
                    <a:cubicBezTo>
                      <a:pt x="211213" y="87266"/>
                      <a:pt x="185573" y="119651"/>
                      <a:pt x="131601" y="117989"/>
                    </a:cubicBezTo>
                    <a:cubicBezTo>
                      <a:pt x="186777" y="120387"/>
                      <a:pt x="212962" y="87379"/>
                      <a:pt x="212962" y="87379"/>
                    </a:cubicBezTo>
                    <a:cubicBezTo>
                      <a:pt x="215603" y="84331"/>
                      <a:pt x="218270" y="81785"/>
                      <a:pt x="218729" y="78296"/>
                    </a:cubicBezTo>
                    <a:cubicBezTo>
                      <a:pt x="218737" y="78296"/>
                      <a:pt x="218850" y="77430"/>
                      <a:pt x="218807" y="769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2" name="Freeform: Shape 811">
                <a:extLst>
                  <a:ext uri="{FF2B5EF4-FFF2-40B4-BE49-F238E27FC236}">
                    <a16:creationId xmlns:a16="http://schemas.microsoft.com/office/drawing/2014/main" xmlns="" id="{45787CDC-B608-4779-9B65-FF70C873C9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93651" y="227730"/>
                <a:ext cx="4733" cy="15517"/>
              </a:xfrm>
              <a:custGeom>
                <a:avLst/>
                <a:gdLst>
                  <a:gd name="connsiteX0" fmla="*/ 1036 w 1538"/>
                  <a:gd name="connsiteY0" fmla="*/ 399 h 5042"/>
                  <a:gd name="connsiteX1" fmla="*/ 84 w 1538"/>
                  <a:gd name="connsiteY1" fmla="*/ 4044 h 5042"/>
                  <a:gd name="connsiteX2" fmla="*/ 1409 w 1538"/>
                  <a:gd name="connsiteY2" fmla="*/ 3395 h 5042"/>
                  <a:gd name="connsiteX3" fmla="*/ 1435 w 1538"/>
                  <a:gd name="connsiteY3" fmla="*/ 226 h 5042"/>
                  <a:gd name="connsiteX4" fmla="*/ 1036 w 1538"/>
                  <a:gd name="connsiteY4" fmla="*/ 399 h 5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8" h="5042">
                    <a:moveTo>
                      <a:pt x="1036" y="399"/>
                    </a:moveTo>
                    <a:cubicBezTo>
                      <a:pt x="1036" y="399"/>
                      <a:pt x="-349" y="2122"/>
                      <a:pt x="84" y="4044"/>
                    </a:cubicBezTo>
                    <a:cubicBezTo>
                      <a:pt x="551" y="5941"/>
                      <a:pt x="1971" y="4798"/>
                      <a:pt x="1409" y="3395"/>
                    </a:cubicBezTo>
                    <a:cubicBezTo>
                      <a:pt x="906" y="2131"/>
                      <a:pt x="1002" y="840"/>
                      <a:pt x="1435" y="226"/>
                    </a:cubicBezTo>
                    <a:cubicBezTo>
                      <a:pt x="1608" y="-51"/>
                      <a:pt x="1435" y="-155"/>
                      <a:pt x="1036" y="3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3" name="Freeform: Shape 812">
                <a:extLst>
                  <a:ext uri="{FF2B5EF4-FFF2-40B4-BE49-F238E27FC236}">
                    <a16:creationId xmlns:a16="http://schemas.microsoft.com/office/drawing/2014/main" xmlns="" id="{082AC077-40A2-4921-B4C4-29B1FFAF7B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90001" y="225979"/>
                <a:ext cx="7300" cy="7088"/>
              </a:xfrm>
              <a:custGeom>
                <a:avLst/>
                <a:gdLst>
                  <a:gd name="connsiteX0" fmla="*/ 1637 w 2372"/>
                  <a:gd name="connsiteY0" fmla="*/ 0 h 2303"/>
                  <a:gd name="connsiteX1" fmla="*/ 2321 w 2372"/>
                  <a:gd name="connsiteY1" fmla="*/ 494 h 2303"/>
                  <a:gd name="connsiteX2" fmla="*/ 2372 w 2372"/>
                  <a:gd name="connsiteY2" fmla="*/ 1463 h 2303"/>
                  <a:gd name="connsiteX3" fmla="*/ 1593 w 2372"/>
                  <a:gd name="connsiteY3" fmla="*/ 2304 h 2303"/>
                  <a:gd name="connsiteX4" fmla="*/ 502 w 2372"/>
                  <a:gd name="connsiteY4" fmla="*/ 2243 h 2303"/>
                  <a:gd name="connsiteX5" fmla="*/ 338 w 2372"/>
                  <a:gd name="connsiteY5" fmla="*/ 1498 h 2303"/>
                  <a:gd name="connsiteX6" fmla="*/ 0 w 2372"/>
                  <a:gd name="connsiteY6" fmla="*/ 788 h 2303"/>
                  <a:gd name="connsiteX7" fmla="*/ 866 w 2372"/>
                  <a:gd name="connsiteY7" fmla="*/ 0 h 2303"/>
                  <a:gd name="connsiteX8" fmla="*/ 1637 w 2372"/>
                  <a:gd name="connsiteY8" fmla="*/ 0 h 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72" h="2303">
                    <a:moveTo>
                      <a:pt x="1637" y="0"/>
                    </a:moveTo>
                    <a:cubicBezTo>
                      <a:pt x="1255" y="1100"/>
                      <a:pt x="1178" y="987"/>
                      <a:pt x="2321" y="494"/>
                    </a:cubicBezTo>
                    <a:cubicBezTo>
                      <a:pt x="1178" y="1100"/>
                      <a:pt x="1212" y="996"/>
                      <a:pt x="2372" y="1463"/>
                    </a:cubicBezTo>
                    <a:cubicBezTo>
                      <a:pt x="1126" y="1100"/>
                      <a:pt x="1212" y="987"/>
                      <a:pt x="1593" y="2304"/>
                    </a:cubicBezTo>
                    <a:cubicBezTo>
                      <a:pt x="1126" y="1074"/>
                      <a:pt x="1255" y="1065"/>
                      <a:pt x="502" y="2243"/>
                    </a:cubicBezTo>
                    <a:cubicBezTo>
                      <a:pt x="1134" y="1074"/>
                      <a:pt x="1212" y="1100"/>
                      <a:pt x="338" y="1498"/>
                    </a:cubicBezTo>
                    <a:cubicBezTo>
                      <a:pt x="1056" y="1074"/>
                      <a:pt x="1359" y="1152"/>
                      <a:pt x="0" y="788"/>
                    </a:cubicBezTo>
                    <a:cubicBezTo>
                      <a:pt x="1299" y="987"/>
                      <a:pt x="1134" y="1186"/>
                      <a:pt x="866" y="0"/>
                    </a:cubicBezTo>
                    <a:cubicBezTo>
                      <a:pt x="1290" y="1264"/>
                      <a:pt x="1212" y="953"/>
                      <a:pt x="1637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4" name="Freeform: Shape 813">
                <a:extLst>
                  <a:ext uri="{FF2B5EF4-FFF2-40B4-BE49-F238E27FC236}">
                    <a16:creationId xmlns:a16="http://schemas.microsoft.com/office/drawing/2014/main" xmlns="" id="{983A5458-0064-44D5-A257-CCB0FBD678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5817" y="424883"/>
                <a:ext cx="50051" cy="51036"/>
              </a:xfrm>
              <a:custGeom>
                <a:avLst/>
                <a:gdLst>
                  <a:gd name="connsiteX0" fmla="*/ 3596 w 16263"/>
                  <a:gd name="connsiteY0" fmla="*/ 16019 h 16583"/>
                  <a:gd name="connsiteX1" fmla="*/ 1405 w 16263"/>
                  <a:gd name="connsiteY1" fmla="*/ 5291 h 16583"/>
                  <a:gd name="connsiteX2" fmla="*/ 12679 w 16263"/>
                  <a:gd name="connsiteY2" fmla="*/ 580 h 16583"/>
                  <a:gd name="connsiteX3" fmla="*/ 14887 w 16263"/>
                  <a:gd name="connsiteY3" fmla="*/ 11335 h 16583"/>
                  <a:gd name="connsiteX4" fmla="*/ 3596 w 16263"/>
                  <a:gd name="connsiteY4" fmla="*/ 16019 h 1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63" h="16583">
                    <a:moveTo>
                      <a:pt x="3596" y="16019"/>
                    </a:moveTo>
                    <a:cubicBezTo>
                      <a:pt x="-162" y="14331"/>
                      <a:pt x="-1115" y="9516"/>
                      <a:pt x="1405" y="5291"/>
                    </a:cubicBezTo>
                    <a:cubicBezTo>
                      <a:pt x="3925" y="987"/>
                      <a:pt x="8939" y="-1099"/>
                      <a:pt x="12679" y="580"/>
                    </a:cubicBezTo>
                    <a:cubicBezTo>
                      <a:pt x="16394" y="2269"/>
                      <a:pt x="17381" y="7066"/>
                      <a:pt x="14887" y="11335"/>
                    </a:cubicBezTo>
                    <a:cubicBezTo>
                      <a:pt x="12341" y="15595"/>
                      <a:pt x="7310" y="17665"/>
                      <a:pt x="3596" y="160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5" name="Freeform: Shape 814">
                <a:extLst>
                  <a:ext uri="{FF2B5EF4-FFF2-40B4-BE49-F238E27FC236}">
                    <a16:creationId xmlns:a16="http://schemas.microsoft.com/office/drawing/2014/main" xmlns="" id="{C0C5B813-784D-457E-893A-684745B7E9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8590" y="424588"/>
                <a:ext cx="47429" cy="48386"/>
              </a:xfrm>
              <a:custGeom>
                <a:avLst/>
                <a:gdLst>
                  <a:gd name="connsiteX0" fmla="*/ 12045 w 15411"/>
                  <a:gd name="connsiteY0" fmla="*/ 524 h 15722"/>
                  <a:gd name="connsiteX1" fmla="*/ 14106 w 15411"/>
                  <a:gd name="connsiteY1" fmla="*/ 10759 h 15722"/>
                  <a:gd name="connsiteX2" fmla="*/ 3359 w 15411"/>
                  <a:gd name="connsiteY2" fmla="*/ 15166 h 15722"/>
                  <a:gd name="connsiteX3" fmla="*/ 1342 w 15411"/>
                  <a:gd name="connsiteY3" fmla="*/ 4966 h 15722"/>
                  <a:gd name="connsiteX4" fmla="*/ 12045 w 15411"/>
                  <a:gd name="connsiteY4" fmla="*/ 524 h 1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11" h="15722">
                    <a:moveTo>
                      <a:pt x="12045" y="524"/>
                    </a:moveTo>
                    <a:cubicBezTo>
                      <a:pt x="15517" y="2160"/>
                      <a:pt x="16478" y="6706"/>
                      <a:pt x="14106" y="10759"/>
                    </a:cubicBezTo>
                    <a:cubicBezTo>
                      <a:pt x="11716" y="14820"/>
                      <a:pt x="6918" y="16759"/>
                      <a:pt x="3359" y="15166"/>
                    </a:cubicBezTo>
                    <a:cubicBezTo>
                      <a:pt x="-139" y="13556"/>
                      <a:pt x="-1065" y="9001"/>
                      <a:pt x="1342" y="4966"/>
                    </a:cubicBezTo>
                    <a:cubicBezTo>
                      <a:pt x="3697" y="956"/>
                      <a:pt x="8486" y="-1018"/>
                      <a:pt x="12045" y="5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6" name="Freeform: Shape 815">
                <a:extLst>
                  <a:ext uri="{FF2B5EF4-FFF2-40B4-BE49-F238E27FC236}">
                    <a16:creationId xmlns:a16="http://schemas.microsoft.com/office/drawing/2014/main" xmlns="" id="{FD8DDD7A-25CD-466C-8710-437AD766E5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08581" y="441117"/>
                <a:ext cx="47459" cy="31856"/>
              </a:xfrm>
              <a:custGeom>
                <a:avLst/>
                <a:gdLst>
                  <a:gd name="connsiteX0" fmla="*/ 11999 w 15421"/>
                  <a:gd name="connsiteY0" fmla="*/ 1234 h 10351"/>
                  <a:gd name="connsiteX1" fmla="*/ 14943 w 15421"/>
                  <a:gd name="connsiteY1" fmla="*/ 8940 h 10351"/>
                  <a:gd name="connsiteX2" fmla="*/ 12051 w 15421"/>
                  <a:gd name="connsiteY2" fmla="*/ 524 h 10351"/>
                  <a:gd name="connsiteX3" fmla="*/ 1349 w 15421"/>
                  <a:gd name="connsiteY3" fmla="*/ 4966 h 10351"/>
                  <a:gd name="connsiteX4" fmla="*/ 41 w 15421"/>
                  <a:gd name="connsiteY4" fmla="*/ 10352 h 10351"/>
                  <a:gd name="connsiteX5" fmla="*/ 1392 w 15421"/>
                  <a:gd name="connsiteY5" fmla="*/ 5728 h 10351"/>
                  <a:gd name="connsiteX6" fmla="*/ 11999 w 15421"/>
                  <a:gd name="connsiteY6" fmla="*/ 1234 h 1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421" h="10351">
                    <a:moveTo>
                      <a:pt x="11999" y="1234"/>
                    </a:moveTo>
                    <a:cubicBezTo>
                      <a:pt x="14701" y="2437"/>
                      <a:pt x="15835" y="5676"/>
                      <a:pt x="14943" y="8940"/>
                    </a:cubicBezTo>
                    <a:cubicBezTo>
                      <a:pt x="16156" y="5399"/>
                      <a:pt x="15013" y="1892"/>
                      <a:pt x="12051" y="524"/>
                    </a:cubicBezTo>
                    <a:cubicBezTo>
                      <a:pt x="8493" y="-1018"/>
                      <a:pt x="3704" y="956"/>
                      <a:pt x="1349" y="4966"/>
                    </a:cubicBezTo>
                    <a:cubicBezTo>
                      <a:pt x="275" y="6775"/>
                      <a:pt x="-141" y="8646"/>
                      <a:pt x="41" y="10352"/>
                    </a:cubicBezTo>
                    <a:cubicBezTo>
                      <a:pt x="41" y="8819"/>
                      <a:pt x="491" y="7234"/>
                      <a:pt x="1392" y="5728"/>
                    </a:cubicBezTo>
                    <a:cubicBezTo>
                      <a:pt x="3773" y="1667"/>
                      <a:pt x="8501" y="-360"/>
                      <a:pt x="11999" y="12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7" name="Freeform: Shape 816">
                <a:extLst>
                  <a:ext uri="{FF2B5EF4-FFF2-40B4-BE49-F238E27FC236}">
                    <a16:creationId xmlns:a16="http://schemas.microsoft.com/office/drawing/2014/main" xmlns="" id="{133FA490-55FF-4664-8678-C41991695D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0916" y="452868"/>
                <a:ext cx="5761" cy="5835"/>
              </a:xfrm>
              <a:custGeom>
                <a:avLst/>
                <a:gdLst>
                  <a:gd name="connsiteX0" fmla="*/ 1842 w 1872"/>
                  <a:gd name="connsiteY0" fmla="*/ 978 h 1896"/>
                  <a:gd name="connsiteX1" fmla="*/ 673 w 1872"/>
                  <a:gd name="connsiteY1" fmla="*/ 1896 h 1896"/>
                  <a:gd name="connsiteX2" fmla="*/ 32 w 1872"/>
                  <a:gd name="connsiteY2" fmla="*/ 926 h 1896"/>
                  <a:gd name="connsiteX3" fmla="*/ 1166 w 1872"/>
                  <a:gd name="connsiteY3" fmla="*/ 0 h 1896"/>
                  <a:gd name="connsiteX4" fmla="*/ 1842 w 1872"/>
                  <a:gd name="connsiteY4" fmla="*/ 978 h 1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2" h="1896">
                    <a:moveTo>
                      <a:pt x="1842" y="978"/>
                    </a:moveTo>
                    <a:cubicBezTo>
                      <a:pt x="1729" y="1507"/>
                      <a:pt x="1201" y="1896"/>
                      <a:pt x="673" y="1896"/>
                    </a:cubicBezTo>
                    <a:cubicBezTo>
                      <a:pt x="179" y="1888"/>
                      <a:pt x="-98" y="1455"/>
                      <a:pt x="32" y="926"/>
                    </a:cubicBezTo>
                    <a:cubicBezTo>
                      <a:pt x="153" y="355"/>
                      <a:pt x="673" y="0"/>
                      <a:pt x="1166" y="0"/>
                    </a:cubicBezTo>
                    <a:cubicBezTo>
                      <a:pt x="1686" y="0"/>
                      <a:pt x="1971" y="450"/>
                      <a:pt x="1842" y="97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8" name="Freeform: Shape 817">
                <a:extLst>
                  <a:ext uri="{FF2B5EF4-FFF2-40B4-BE49-F238E27FC236}">
                    <a16:creationId xmlns:a16="http://schemas.microsoft.com/office/drawing/2014/main" xmlns="" id="{9B8F7E46-6DCB-4605-A18B-6E4B9041A8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2212" y="429980"/>
                <a:ext cx="14899" cy="20423"/>
              </a:xfrm>
              <a:custGeom>
                <a:avLst/>
                <a:gdLst>
                  <a:gd name="connsiteX0" fmla="*/ 764 w 4841"/>
                  <a:gd name="connsiteY0" fmla="*/ 6430 h 6636"/>
                  <a:gd name="connsiteX1" fmla="*/ 4591 w 4841"/>
                  <a:gd name="connsiteY1" fmla="*/ 2066 h 6636"/>
                  <a:gd name="connsiteX2" fmla="*/ 2721 w 4841"/>
                  <a:gd name="connsiteY2" fmla="*/ 1945 h 6636"/>
                  <a:gd name="connsiteX3" fmla="*/ 227 w 4841"/>
                  <a:gd name="connsiteY3" fmla="*/ 6318 h 6636"/>
                  <a:gd name="connsiteX4" fmla="*/ 764 w 4841"/>
                  <a:gd name="connsiteY4" fmla="*/ 6430 h 6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1" h="6636">
                    <a:moveTo>
                      <a:pt x="764" y="6430"/>
                    </a:moveTo>
                    <a:cubicBezTo>
                      <a:pt x="764" y="6430"/>
                      <a:pt x="3543" y="5053"/>
                      <a:pt x="4591" y="2066"/>
                    </a:cubicBezTo>
                    <a:cubicBezTo>
                      <a:pt x="5604" y="-887"/>
                      <a:pt x="3249" y="-445"/>
                      <a:pt x="2721" y="1945"/>
                    </a:cubicBezTo>
                    <a:cubicBezTo>
                      <a:pt x="2218" y="4092"/>
                      <a:pt x="1205" y="5781"/>
                      <a:pt x="227" y="6318"/>
                    </a:cubicBezTo>
                    <a:cubicBezTo>
                      <a:pt x="-172" y="6543"/>
                      <a:pt x="-76" y="6846"/>
                      <a:pt x="764" y="643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9" name="Freeform: Shape 818">
                <a:extLst>
                  <a:ext uri="{FF2B5EF4-FFF2-40B4-BE49-F238E27FC236}">
                    <a16:creationId xmlns:a16="http://schemas.microsoft.com/office/drawing/2014/main" xmlns="" id="{98C2C673-CBC8-4F20-A831-F95C016653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3809" y="440370"/>
                <a:ext cx="9753" cy="9405"/>
              </a:xfrm>
              <a:custGeom>
                <a:avLst/>
                <a:gdLst>
                  <a:gd name="connsiteX0" fmla="*/ 2182 w 3169"/>
                  <a:gd name="connsiteY0" fmla="*/ 0 h 3056"/>
                  <a:gd name="connsiteX1" fmla="*/ 3083 w 3169"/>
                  <a:gd name="connsiteY1" fmla="*/ 675 h 3056"/>
                  <a:gd name="connsiteX2" fmla="*/ 3169 w 3169"/>
                  <a:gd name="connsiteY2" fmla="*/ 1922 h 3056"/>
                  <a:gd name="connsiteX3" fmla="*/ 2104 w 3169"/>
                  <a:gd name="connsiteY3" fmla="*/ 3057 h 3056"/>
                  <a:gd name="connsiteX4" fmla="*/ 641 w 3169"/>
                  <a:gd name="connsiteY4" fmla="*/ 2970 h 3056"/>
                  <a:gd name="connsiteX5" fmla="*/ 433 w 3169"/>
                  <a:gd name="connsiteY5" fmla="*/ 2035 h 3056"/>
                  <a:gd name="connsiteX6" fmla="*/ 0 w 3169"/>
                  <a:gd name="connsiteY6" fmla="*/ 1117 h 3056"/>
                  <a:gd name="connsiteX7" fmla="*/ 1178 w 3169"/>
                  <a:gd name="connsiteY7" fmla="*/ 78 h 3056"/>
                  <a:gd name="connsiteX8" fmla="*/ 2182 w 3169"/>
                  <a:gd name="connsiteY8" fmla="*/ 0 h 3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9" h="3056">
                    <a:moveTo>
                      <a:pt x="2182" y="0"/>
                    </a:moveTo>
                    <a:cubicBezTo>
                      <a:pt x="1628" y="1489"/>
                      <a:pt x="1533" y="1385"/>
                      <a:pt x="3083" y="675"/>
                    </a:cubicBezTo>
                    <a:cubicBezTo>
                      <a:pt x="1576" y="1489"/>
                      <a:pt x="1576" y="1385"/>
                      <a:pt x="3169" y="1922"/>
                    </a:cubicBezTo>
                    <a:cubicBezTo>
                      <a:pt x="1507" y="1463"/>
                      <a:pt x="1584" y="1359"/>
                      <a:pt x="2104" y="3057"/>
                    </a:cubicBezTo>
                    <a:cubicBezTo>
                      <a:pt x="1472" y="1463"/>
                      <a:pt x="1654" y="1429"/>
                      <a:pt x="641" y="2970"/>
                    </a:cubicBezTo>
                    <a:cubicBezTo>
                      <a:pt x="1507" y="1429"/>
                      <a:pt x="1576" y="1489"/>
                      <a:pt x="433" y="2035"/>
                    </a:cubicBezTo>
                    <a:cubicBezTo>
                      <a:pt x="1394" y="1472"/>
                      <a:pt x="1836" y="1550"/>
                      <a:pt x="0" y="1117"/>
                    </a:cubicBezTo>
                    <a:cubicBezTo>
                      <a:pt x="1758" y="1394"/>
                      <a:pt x="1507" y="1628"/>
                      <a:pt x="1178" y="78"/>
                    </a:cubicBezTo>
                    <a:cubicBezTo>
                      <a:pt x="1680" y="1654"/>
                      <a:pt x="1576" y="1282"/>
                      <a:pt x="218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0" name="Freeform: Shape 819">
                <a:extLst>
                  <a:ext uri="{FF2B5EF4-FFF2-40B4-BE49-F238E27FC236}">
                    <a16:creationId xmlns:a16="http://schemas.microsoft.com/office/drawing/2014/main" xmlns="" id="{D8C37BF1-EDE6-4869-82F9-4B47CD1305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616955" y="220061"/>
                <a:ext cx="173003" cy="310300"/>
              </a:xfrm>
              <a:custGeom>
                <a:avLst/>
                <a:gdLst>
                  <a:gd name="connsiteX0" fmla="*/ 56215 w 56214"/>
                  <a:gd name="connsiteY0" fmla="*/ 0 h 100826"/>
                  <a:gd name="connsiteX1" fmla="*/ 0 w 56214"/>
                  <a:gd name="connsiteY1" fmla="*/ 100827 h 100826"/>
                  <a:gd name="connsiteX2" fmla="*/ 56215 w 56214"/>
                  <a:gd name="connsiteY2" fmla="*/ 0 h 100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214" h="100826">
                    <a:moveTo>
                      <a:pt x="56215" y="0"/>
                    </a:moveTo>
                    <a:cubicBezTo>
                      <a:pt x="56215" y="0"/>
                      <a:pt x="13101" y="34784"/>
                      <a:pt x="0" y="100827"/>
                    </a:cubicBezTo>
                    <a:cubicBezTo>
                      <a:pt x="0" y="100827"/>
                      <a:pt x="10746" y="50595"/>
                      <a:pt x="5621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xmlns="" id="{98E9AF00-8BE6-46E1-B9A7-F22126187B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36765" y="-8188"/>
                <a:ext cx="621589" cy="684128"/>
              </a:xfrm>
              <a:custGeom>
                <a:avLst/>
                <a:gdLst>
                  <a:gd name="connsiteX0" fmla="*/ 190742 w 201973"/>
                  <a:gd name="connsiteY0" fmla="*/ 10234 h 222294"/>
                  <a:gd name="connsiteX1" fmla="*/ 158288 w 201973"/>
                  <a:gd name="connsiteY1" fmla="*/ 164738 h 222294"/>
                  <a:gd name="connsiteX2" fmla="*/ 0 w 201973"/>
                  <a:gd name="connsiteY2" fmla="*/ 217697 h 222294"/>
                  <a:gd name="connsiteX3" fmla="*/ 32168 w 201973"/>
                  <a:gd name="connsiteY3" fmla="*/ 200526 h 222294"/>
                  <a:gd name="connsiteX4" fmla="*/ 173537 w 201973"/>
                  <a:gd name="connsiteY4" fmla="*/ 1063 h 222294"/>
                  <a:gd name="connsiteX5" fmla="*/ 190742 w 201973"/>
                  <a:gd name="connsiteY5" fmla="*/ 10234 h 22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973" h="222294">
                    <a:moveTo>
                      <a:pt x="190742" y="10234"/>
                    </a:moveTo>
                    <a:cubicBezTo>
                      <a:pt x="190742" y="10234"/>
                      <a:pt x="231293" y="76328"/>
                      <a:pt x="158288" y="164738"/>
                    </a:cubicBezTo>
                    <a:cubicBezTo>
                      <a:pt x="91656" y="245414"/>
                      <a:pt x="0" y="217697"/>
                      <a:pt x="0" y="217697"/>
                    </a:cubicBezTo>
                    <a:cubicBezTo>
                      <a:pt x="0" y="217697"/>
                      <a:pt x="20574" y="219818"/>
                      <a:pt x="32168" y="200526"/>
                    </a:cubicBezTo>
                    <a:cubicBezTo>
                      <a:pt x="43789" y="181224"/>
                      <a:pt x="48551" y="43848"/>
                      <a:pt x="173537" y="1063"/>
                    </a:cubicBezTo>
                    <a:cubicBezTo>
                      <a:pt x="184898" y="-2530"/>
                      <a:pt x="187192" y="3601"/>
                      <a:pt x="190742" y="102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xmlns="" id="{CD40551F-6ABE-44CC-AECA-806972055C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36747" y="342195"/>
                <a:ext cx="58406" cy="330954"/>
              </a:xfrm>
              <a:custGeom>
                <a:avLst/>
                <a:gdLst>
                  <a:gd name="connsiteX0" fmla="*/ 243 w 18978"/>
                  <a:gd name="connsiteY0" fmla="*/ 1438 h 107537"/>
                  <a:gd name="connsiteX1" fmla="*/ 243 w 18978"/>
                  <a:gd name="connsiteY1" fmla="*/ 1498 h 107537"/>
                  <a:gd name="connsiteX2" fmla="*/ 243 w 18978"/>
                  <a:gd name="connsiteY2" fmla="*/ 1438 h 107537"/>
                  <a:gd name="connsiteX3" fmla="*/ 0 w 18978"/>
                  <a:gd name="connsiteY3" fmla="*/ 1914 h 107537"/>
                  <a:gd name="connsiteX4" fmla="*/ 7023 w 18978"/>
                  <a:gd name="connsiteY4" fmla="*/ 11196 h 107537"/>
                  <a:gd name="connsiteX5" fmla="*/ 9274 w 18978"/>
                  <a:gd name="connsiteY5" fmla="*/ 107537 h 107537"/>
                  <a:gd name="connsiteX6" fmla="*/ 7741 w 18978"/>
                  <a:gd name="connsiteY6" fmla="*/ 9326 h 107537"/>
                  <a:gd name="connsiteX7" fmla="*/ 658 w 18978"/>
                  <a:gd name="connsiteY7" fmla="*/ 0 h 107537"/>
                  <a:gd name="connsiteX8" fmla="*/ 243 w 18978"/>
                  <a:gd name="connsiteY8" fmla="*/ 1438 h 107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78" h="107537">
                    <a:moveTo>
                      <a:pt x="243" y="1438"/>
                    </a:moveTo>
                    <a:cubicBezTo>
                      <a:pt x="260" y="1438"/>
                      <a:pt x="243" y="1438"/>
                      <a:pt x="243" y="1498"/>
                    </a:cubicBezTo>
                    <a:lnTo>
                      <a:pt x="243" y="1438"/>
                    </a:lnTo>
                    <a:cubicBezTo>
                      <a:pt x="243" y="1498"/>
                      <a:pt x="165" y="1680"/>
                      <a:pt x="0" y="1914"/>
                    </a:cubicBezTo>
                    <a:cubicBezTo>
                      <a:pt x="3334" y="3611"/>
                      <a:pt x="4979" y="7308"/>
                      <a:pt x="7023" y="11196"/>
                    </a:cubicBezTo>
                    <a:cubicBezTo>
                      <a:pt x="7023" y="11196"/>
                      <a:pt x="30757" y="49825"/>
                      <a:pt x="9274" y="107537"/>
                    </a:cubicBezTo>
                    <a:cubicBezTo>
                      <a:pt x="31970" y="48785"/>
                      <a:pt x="7741" y="9326"/>
                      <a:pt x="7741" y="9326"/>
                    </a:cubicBezTo>
                    <a:cubicBezTo>
                      <a:pt x="5680" y="5429"/>
                      <a:pt x="4027" y="1680"/>
                      <a:pt x="658" y="0"/>
                    </a:cubicBezTo>
                    <a:cubicBezTo>
                      <a:pt x="572" y="502"/>
                      <a:pt x="485" y="979"/>
                      <a:pt x="243" y="14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3" name="Freeform: Shape 822">
                <a:extLst>
                  <a:ext uri="{FF2B5EF4-FFF2-40B4-BE49-F238E27FC236}">
                    <a16:creationId xmlns:a16="http://schemas.microsoft.com/office/drawing/2014/main" xmlns="" id="{F1E5FCB4-70C7-4D66-9CA9-6821202073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72982" y="-8191"/>
                <a:ext cx="577164" cy="334635"/>
              </a:xfrm>
              <a:custGeom>
                <a:avLst/>
                <a:gdLst>
                  <a:gd name="connsiteX0" fmla="*/ 157180 w 187538"/>
                  <a:gd name="connsiteY0" fmla="*/ 46629 h 108733"/>
                  <a:gd name="connsiteX1" fmla="*/ 0 w 187538"/>
                  <a:gd name="connsiteY1" fmla="*/ 104818 h 108733"/>
                  <a:gd name="connsiteX2" fmla="*/ 155621 w 187538"/>
                  <a:gd name="connsiteY2" fmla="*/ 51175 h 108733"/>
                  <a:gd name="connsiteX3" fmla="*/ 187539 w 187538"/>
                  <a:gd name="connsiteY3" fmla="*/ 0 h 108733"/>
                  <a:gd name="connsiteX4" fmla="*/ 157180 w 187538"/>
                  <a:gd name="connsiteY4" fmla="*/ 46629 h 1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538" h="108733">
                    <a:moveTo>
                      <a:pt x="157180" y="46629"/>
                    </a:moveTo>
                    <a:cubicBezTo>
                      <a:pt x="100420" y="115365"/>
                      <a:pt x="26445" y="109633"/>
                      <a:pt x="0" y="104818"/>
                    </a:cubicBezTo>
                    <a:cubicBezTo>
                      <a:pt x="15457" y="108602"/>
                      <a:pt x="95674" y="123790"/>
                      <a:pt x="155621" y="51175"/>
                    </a:cubicBezTo>
                    <a:cubicBezTo>
                      <a:pt x="170601" y="33060"/>
                      <a:pt x="180793" y="15898"/>
                      <a:pt x="187539" y="0"/>
                    </a:cubicBezTo>
                    <a:cubicBezTo>
                      <a:pt x="180473" y="14677"/>
                      <a:pt x="170679" y="30307"/>
                      <a:pt x="157180" y="466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4" name="Freeform: Shape 823">
                <a:extLst>
                  <a:ext uri="{FF2B5EF4-FFF2-40B4-BE49-F238E27FC236}">
                    <a16:creationId xmlns:a16="http://schemas.microsoft.com/office/drawing/2014/main" xmlns="" id="{E2A0EF3D-38D5-4C28-993A-B7C75DC12E5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97554" y="4129"/>
                <a:ext cx="556562" cy="671648"/>
              </a:xfrm>
              <a:custGeom>
                <a:avLst/>
                <a:gdLst>
                  <a:gd name="connsiteX0" fmla="*/ 30783 w 180844"/>
                  <a:gd name="connsiteY0" fmla="*/ 200463 h 218239"/>
                  <a:gd name="connsiteX1" fmla="*/ 0 w 180844"/>
                  <a:gd name="connsiteY1" fmla="*/ 217695 h 218239"/>
                  <a:gd name="connsiteX2" fmla="*/ 51980 w 180844"/>
                  <a:gd name="connsiteY2" fmla="*/ 201113 h 218239"/>
                  <a:gd name="connsiteX3" fmla="*/ 133566 w 180844"/>
                  <a:gd name="connsiteY3" fmla="*/ 121674 h 218239"/>
                  <a:gd name="connsiteX4" fmla="*/ 180845 w 180844"/>
                  <a:gd name="connsiteY4" fmla="*/ 369 h 218239"/>
                  <a:gd name="connsiteX5" fmla="*/ 172151 w 180844"/>
                  <a:gd name="connsiteY5" fmla="*/ 993 h 218239"/>
                  <a:gd name="connsiteX6" fmla="*/ 30783 w 180844"/>
                  <a:gd name="connsiteY6" fmla="*/ 200463 h 218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844" h="218239">
                    <a:moveTo>
                      <a:pt x="30783" y="200463"/>
                    </a:moveTo>
                    <a:cubicBezTo>
                      <a:pt x="20955" y="216838"/>
                      <a:pt x="4788" y="217738"/>
                      <a:pt x="0" y="217695"/>
                    </a:cubicBezTo>
                    <a:cubicBezTo>
                      <a:pt x="16946" y="221825"/>
                      <a:pt x="51980" y="201113"/>
                      <a:pt x="51980" y="201113"/>
                    </a:cubicBezTo>
                    <a:cubicBezTo>
                      <a:pt x="51980" y="201113"/>
                      <a:pt x="92929" y="183059"/>
                      <a:pt x="133566" y="121674"/>
                    </a:cubicBezTo>
                    <a:cubicBezTo>
                      <a:pt x="171173" y="64853"/>
                      <a:pt x="179806" y="8509"/>
                      <a:pt x="180845" y="369"/>
                    </a:cubicBezTo>
                    <a:cubicBezTo>
                      <a:pt x="178663" y="-220"/>
                      <a:pt x="175970" y="-168"/>
                      <a:pt x="172151" y="993"/>
                    </a:cubicBezTo>
                    <a:cubicBezTo>
                      <a:pt x="47166" y="43794"/>
                      <a:pt x="42404" y="181162"/>
                      <a:pt x="30783" y="20046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5" name="Freeform: Shape 824">
                <a:extLst>
                  <a:ext uri="{FF2B5EF4-FFF2-40B4-BE49-F238E27FC236}">
                    <a16:creationId xmlns:a16="http://schemas.microsoft.com/office/drawing/2014/main" xmlns="" id="{A659C85C-4661-415C-985F-658EA46B5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97554" y="27817"/>
                <a:ext cx="489034" cy="647932"/>
              </a:xfrm>
              <a:custGeom>
                <a:avLst/>
                <a:gdLst>
                  <a:gd name="connsiteX0" fmla="*/ 155318 w 158902"/>
                  <a:gd name="connsiteY0" fmla="*/ 3062 h 210533"/>
                  <a:gd name="connsiteX1" fmla="*/ 158669 w 158902"/>
                  <a:gd name="connsiteY1" fmla="*/ 2343 h 210533"/>
                  <a:gd name="connsiteX2" fmla="*/ 158903 w 158902"/>
                  <a:gd name="connsiteY2" fmla="*/ 369 h 210533"/>
                  <a:gd name="connsiteX3" fmla="*/ 150209 w 158902"/>
                  <a:gd name="connsiteY3" fmla="*/ 993 h 210533"/>
                  <a:gd name="connsiteX4" fmla="*/ 8841 w 158902"/>
                  <a:gd name="connsiteY4" fmla="*/ 200455 h 210533"/>
                  <a:gd name="connsiteX5" fmla="*/ 0 w 158902"/>
                  <a:gd name="connsiteY5" fmla="*/ 210534 h 210533"/>
                  <a:gd name="connsiteX6" fmla="*/ 10200 w 158902"/>
                  <a:gd name="connsiteY6" fmla="*/ 199797 h 210533"/>
                  <a:gd name="connsiteX7" fmla="*/ 155318 w 158902"/>
                  <a:gd name="connsiteY7" fmla="*/ 3062 h 210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902" h="210533">
                    <a:moveTo>
                      <a:pt x="155318" y="3062"/>
                    </a:moveTo>
                    <a:cubicBezTo>
                      <a:pt x="156530" y="2716"/>
                      <a:pt x="157621" y="2482"/>
                      <a:pt x="158669" y="2343"/>
                    </a:cubicBezTo>
                    <a:cubicBezTo>
                      <a:pt x="158756" y="1512"/>
                      <a:pt x="158868" y="854"/>
                      <a:pt x="158903" y="369"/>
                    </a:cubicBezTo>
                    <a:cubicBezTo>
                      <a:pt x="156721" y="-220"/>
                      <a:pt x="154028" y="-168"/>
                      <a:pt x="150209" y="993"/>
                    </a:cubicBezTo>
                    <a:cubicBezTo>
                      <a:pt x="25215" y="43777"/>
                      <a:pt x="20461" y="181154"/>
                      <a:pt x="8841" y="200455"/>
                    </a:cubicBezTo>
                    <a:cubicBezTo>
                      <a:pt x="6217" y="204758"/>
                      <a:pt x="3160" y="208040"/>
                      <a:pt x="0" y="210534"/>
                    </a:cubicBezTo>
                    <a:cubicBezTo>
                      <a:pt x="3637" y="208005"/>
                      <a:pt x="7178" y="204620"/>
                      <a:pt x="10200" y="199797"/>
                    </a:cubicBezTo>
                    <a:cubicBezTo>
                      <a:pt x="22150" y="180764"/>
                      <a:pt x="29536" y="43483"/>
                      <a:pt x="155318" y="306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6" name="Freeform: Shape 825">
                <a:extLst>
                  <a:ext uri="{FF2B5EF4-FFF2-40B4-BE49-F238E27FC236}">
                    <a16:creationId xmlns:a16="http://schemas.microsoft.com/office/drawing/2014/main" xmlns="" id="{293D20BD-FC12-4EC5-B309-524F4DB73A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86333" y="24936"/>
                <a:ext cx="470221" cy="722056"/>
              </a:xfrm>
              <a:custGeom>
                <a:avLst/>
                <a:gdLst>
                  <a:gd name="connsiteX0" fmla="*/ 147092 w 152789"/>
                  <a:gd name="connsiteY0" fmla="*/ 0 h 234618"/>
                  <a:gd name="connsiteX1" fmla="*/ 147464 w 152789"/>
                  <a:gd name="connsiteY1" fmla="*/ 25250 h 234618"/>
                  <a:gd name="connsiteX2" fmla="*/ 131523 w 152789"/>
                  <a:gd name="connsiteY2" fmla="*/ 83985 h 234618"/>
                  <a:gd name="connsiteX3" fmla="*/ 76105 w 152789"/>
                  <a:gd name="connsiteY3" fmla="*/ 124492 h 234618"/>
                  <a:gd name="connsiteX4" fmla="*/ 130215 w 152789"/>
                  <a:gd name="connsiteY4" fmla="*/ 87344 h 234618"/>
                  <a:gd name="connsiteX5" fmla="*/ 106048 w 152789"/>
                  <a:gd name="connsiteY5" fmla="*/ 135948 h 234618"/>
                  <a:gd name="connsiteX6" fmla="*/ 48500 w 152789"/>
                  <a:gd name="connsiteY6" fmla="*/ 182196 h 234618"/>
                  <a:gd name="connsiteX7" fmla="*/ 103623 w 152789"/>
                  <a:gd name="connsiteY7" fmla="*/ 139905 h 234618"/>
                  <a:gd name="connsiteX8" fmla="*/ 73048 w 152789"/>
                  <a:gd name="connsiteY8" fmla="*/ 180135 h 234618"/>
                  <a:gd name="connsiteX9" fmla="*/ 23059 w 152789"/>
                  <a:gd name="connsiteY9" fmla="*/ 207801 h 234618"/>
                  <a:gd name="connsiteX10" fmla="*/ 70407 w 152789"/>
                  <a:gd name="connsiteY10" fmla="*/ 183027 h 234618"/>
                  <a:gd name="connsiteX11" fmla="*/ 0 w 152789"/>
                  <a:gd name="connsiteY11" fmla="*/ 234618 h 234618"/>
                  <a:gd name="connsiteX12" fmla="*/ 72710 w 152789"/>
                  <a:gd name="connsiteY12" fmla="*/ 183582 h 234618"/>
                  <a:gd name="connsiteX13" fmla="*/ 47798 w 152789"/>
                  <a:gd name="connsiteY13" fmla="*/ 229336 h 234618"/>
                  <a:gd name="connsiteX14" fmla="*/ 75923 w 152789"/>
                  <a:gd name="connsiteY14" fmla="*/ 180178 h 234618"/>
                  <a:gd name="connsiteX15" fmla="*/ 106749 w 152789"/>
                  <a:gd name="connsiteY15" fmla="*/ 139368 h 234618"/>
                  <a:gd name="connsiteX16" fmla="*/ 94540 w 152789"/>
                  <a:gd name="connsiteY16" fmla="*/ 201636 h 234618"/>
                  <a:gd name="connsiteX17" fmla="*/ 109434 w 152789"/>
                  <a:gd name="connsiteY17" fmla="*/ 135082 h 234618"/>
                  <a:gd name="connsiteX18" fmla="*/ 132761 w 152789"/>
                  <a:gd name="connsiteY18" fmla="*/ 88608 h 234618"/>
                  <a:gd name="connsiteX19" fmla="*/ 133099 w 152789"/>
                  <a:gd name="connsiteY19" fmla="*/ 150088 h 234618"/>
                  <a:gd name="connsiteX20" fmla="*/ 134632 w 152789"/>
                  <a:gd name="connsiteY20" fmla="*/ 84115 h 234618"/>
                  <a:gd name="connsiteX21" fmla="*/ 150945 w 152789"/>
                  <a:gd name="connsiteY21" fmla="*/ 25666 h 234618"/>
                  <a:gd name="connsiteX22" fmla="*/ 152790 w 152789"/>
                  <a:gd name="connsiteY22" fmla="*/ 8105 h 234618"/>
                  <a:gd name="connsiteX23" fmla="*/ 147092 w 152789"/>
                  <a:gd name="connsiteY23" fmla="*/ 0 h 23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2789" h="234618">
                    <a:moveTo>
                      <a:pt x="147092" y="0"/>
                    </a:moveTo>
                    <a:cubicBezTo>
                      <a:pt x="148625" y="13430"/>
                      <a:pt x="147464" y="25250"/>
                      <a:pt x="147464" y="25250"/>
                    </a:cubicBezTo>
                    <a:cubicBezTo>
                      <a:pt x="144434" y="48534"/>
                      <a:pt x="137273" y="69126"/>
                      <a:pt x="131523" y="83985"/>
                    </a:cubicBezTo>
                    <a:cubicBezTo>
                      <a:pt x="127670" y="86271"/>
                      <a:pt x="99493" y="98887"/>
                      <a:pt x="76105" y="124492"/>
                    </a:cubicBezTo>
                    <a:cubicBezTo>
                      <a:pt x="78443" y="122128"/>
                      <a:pt x="101026" y="103944"/>
                      <a:pt x="130215" y="87344"/>
                    </a:cubicBezTo>
                    <a:cubicBezTo>
                      <a:pt x="122933" y="105589"/>
                      <a:pt x="114698" y="121738"/>
                      <a:pt x="106048" y="135948"/>
                    </a:cubicBezTo>
                    <a:cubicBezTo>
                      <a:pt x="99441" y="140009"/>
                      <a:pt x="70398" y="158150"/>
                      <a:pt x="48500" y="182196"/>
                    </a:cubicBezTo>
                    <a:cubicBezTo>
                      <a:pt x="50768" y="179927"/>
                      <a:pt x="75325" y="156470"/>
                      <a:pt x="103623" y="139905"/>
                    </a:cubicBezTo>
                    <a:cubicBezTo>
                      <a:pt x="93735" y="155656"/>
                      <a:pt x="83300" y="168913"/>
                      <a:pt x="73048" y="180135"/>
                    </a:cubicBezTo>
                    <a:cubicBezTo>
                      <a:pt x="70970" y="180906"/>
                      <a:pt x="44603" y="190881"/>
                      <a:pt x="23059" y="207801"/>
                    </a:cubicBezTo>
                    <a:cubicBezTo>
                      <a:pt x="25605" y="205957"/>
                      <a:pt x="47365" y="191349"/>
                      <a:pt x="70407" y="183027"/>
                    </a:cubicBezTo>
                    <a:cubicBezTo>
                      <a:pt x="33684" y="221907"/>
                      <a:pt x="104" y="234384"/>
                      <a:pt x="0" y="234618"/>
                    </a:cubicBezTo>
                    <a:cubicBezTo>
                      <a:pt x="29502" y="222495"/>
                      <a:pt x="53158" y="204095"/>
                      <a:pt x="72710" y="183582"/>
                    </a:cubicBezTo>
                    <a:cubicBezTo>
                      <a:pt x="63922" y="206112"/>
                      <a:pt x="49617" y="226894"/>
                      <a:pt x="47798" y="229336"/>
                    </a:cubicBezTo>
                    <a:cubicBezTo>
                      <a:pt x="63852" y="209308"/>
                      <a:pt x="74009" y="184984"/>
                      <a:pt x="75923" y="180178"/>
                    </a:cubicBezTo>
                    <a:cubicBezTo>
                      <a:pt x="87898" y="167094"/>
                      <a:pt x="98125" y="153206"/>
                      <a:pt x="106749" y="139368"/>
                    </a:cubicBezTo>
                    <a:cubicBezTo>
                      <a:pt x="105442" y="168662"/>
                      <a:pt x="95579" y="198839"/>
                      <a:pt x="94540" y="201636"/>
                    </a:cubicBezTo>
                    <a:cubicBezTo>
                      <a:pt x="106498" y="172862"/>
                      <a:pt x="108966" y="142044"/>
                      <a:pt x="109434" y="135082"/>
                    </a:cubicBezTo>
                    <a:cubicBezTo>
                      <a:pt x="119201" y="118864"/>
                      <a:pt x="126873" y="102818"/>
                      <a:pt x="132761" y="88608"/>
                    </a:cubicBezTo>
                    <a:cubicBezTo>
                      <a:pt x="137740" y="116422"/>
                      <a:pt x="133618" y="147153"/>
                      <a:pt x="133099" y="150088"/>
                    </a:cubicBezTo>
                    <a:cubicBezTo>
                      <a:pt x="140052" y="118604"/>
                      <a:pt x="135142" y="87188"/>
                      <a:pt x="134632" y="84115"/>
                    </a:cubicBezTo>
                    <a:cubicBezTo>
                      <a:pt x="147698" y="53487"/>
                      <a:pt x="150391" y="31424"/>
                      <a:pt x="150945" y="25666"/>
                    </a:cubicBezTo>
                    <a:cubicBezTo>
                      <a:pt x="151941" y="19717"/>
                      <a:pt x="152513" y="13768"/>
                      <a:pt x="152790" y="8105"/>
                    </a:cubicBezTo>
                    <a:cubicBezTo>
                      <a:pt x="152772" y="8114"/>
                      <a:pt x="149629" y="3507"/>
                      <a:pt x="14709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xmlns="" id="{8CCC7C2F-600E-4478-A81C-9A9B26FA55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505482" y="1997195"/>
                <a:ext cx="11030" cy="17915"/>
              </a:xfrm>
              <a:custGeom>
                <a:avLst/>
                <a:gdLst>
                  <a:gd name="connsiteX0" fmla="*/ 2849 w 3584"/>
                  <a:gd name="connsiteY0" fmla="*/ 241 h 5821"/>
                  <a:gd name="connsiteX1" fmla="*/ 35 w 3584"/>
                  <a:gd name="connsiteY1" fmla="*/ 4207 h 5821"/>
                  <a:gd name="connsiteX2" fmla="*/ 1940 w 3584"/>
                  <a:gd name="connsiteY2" fmla="*/ 4068 h 5821"/>
                  <a:gd name="connsiteX3" fmla="*/ 3420 w 3584"/>
                  <a:gd name="connsiteY3" fmla="*/ 241 h 5821"/>
                  <a:gd name="connsiteX4" fmla="*/ 2849 w 3584"/>
                  <a:gd name="connsiteY4" fmla="*/ 241 h 5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4" h="5821">
                    <a:moveTo>
                      <a:pt x="2849" y="241"/>
                    </a:moveTo>
                    <a:cubicBezTo>
                      <a:pt x="2849" y="241"/>
                      <a:pt x="398" y="1722"/>
                      <a:pt x="35" y="4207"/>
                    </a:cubicBezTo>
                    <a:cubicBezTo>
                      <a:pt x="-303" y="6718"/>
                      <a:pt x="1940" y="6008"/>
                      <a:pt x="1940" y="4068"/>
                    </a:cubicBezTo>
                    <a:cubicBezTo>
                      <a:pt x="1940" y="2302"/>
                      <a:pt x="2589" y="821"/>
                      <a:pt x="3420" y="241"/>
                    </a:cubicBezTo>
                    <a:cubicBezTo>
                      <a:pt x="3750" y="7"/>
                      <a:pt x="3594" y="-157"/>
                      <a:pt x="2849" y="24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xmlns="" id="{552ED339-2434-4319-9860-8FA4758C30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506386" y="1993662"/>
                <a:ext cx="9273" cy="9353"/>
              </a:xfrm>
              <a:custGeom>
                <a:avLst/>
                <a:gdLst>
                  <a:gd name="connsiteX0" fmla="*/ 2416 w 3013"/>
                  <a:gd name="connsiteY0" fmla="*/ 329 h 3039"/>
                  <a:gd name="connsiteX1" fmla="*/ 3013 w 3013"/>
                  <a:gd name="connsiteY1" fmla="*/ 1195 h 3039"/>
                  <a:gd name="connsiteX2" fmla="*/ 2598 w 3013"/>
                  <a:gd name="connsiteY2" fmla="*/ 2381 h 3039"/>
                  <a:gd name="connsiteX3" fmla="*/ 1255 w 3013"/>
                  <a:gd name="connsiteY3" fmla="*/ 3039 h 3039"/>
                  <a:gd name="connsiteX4" fmla="*/ 0 w 3013"/>
                  <a:gd name="connsiteY4" fmla="*/ 2468 h 3039"/>
                  <a:gd name="connsiteX5" fmla="*/ 121 w 3013"/>
                  <a:gd name="connsiteY5" fmla="*/ 1567 h 3039"/>
                  <a:gd name="connsiteX6" fmla="*/ 52 w 3013"/>
                  <a:gd name="connsiteY6" fmla="*/ 476 h 3039"/>
                  <a:gd name="connsiteX7" fmla="*/ 1463 w 3013"/>
                  <a:gd name="connsiteY7" fmla="*/ 0 h 3039"/>
                  <a:gd name="connsiteX8" fmla="*/ 2416 w 3013"/>
                  <a:gd name="connsiteY8" fmla="*/ 329 h 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3" h="3039">
                    <a:moveTo>
                      <a:pt x="2416" y="329"/>
                    </a:moveTo>
                    <a:cubicBezTo>
                      <a:pt x="1420" y="1437"/>
                      <a:pt x="1342" y="1290"/>
                      <a:pt x="3013" y="1195"/>
                    </a:cubicBezTo>
                    <a:cubicBezTo>
                      <a:pt x="1342" y="1420"/>
                      <a:pt x="1411" y="1351"/>
                      <a:pt x="2598" y="2381"/>
                    </a:cubicBezTo>
                    <a:cubicBezTo>
                      <a:pt x="1255" y="1377"/>
                      <a:pt x="1411" y="1351"/>
                      <a:pt x="1255" y="3039"/>
                    </a:cubicBezTo>
                    <a:cubicBezTo>
                      <a:pt x="1255" y="1351"/>
                      <a:pt x="1455" y="1411"/>
                      <a:pt x="0" y="2468"/>
                    </a:cubicBezTo>
                    <a:cubicBezTo>
                      <a:pt x="1333" y="1377"/>
                      <a:pt x="1351" y="1429"/>
                      <a:pt x="121" y="1567"/>
                    </a:cubicBezTo>
                    <a:cubicBezTo>
                      <a:pt x="1186" y="1360"/>
                      <a:pt x="1541" y="1602"/>
                      <a:pt x="52" y="476"/>
                    </a:cubicBezTo>
                    <a:cubicBezTo>
                      <a:pt x="1532" y="1411"/>
                      <a:pt x="1230" y="1524"/>
                      <a:pt x="1463" y="0"/>
                    </a:cubicBezTo>
                    <a:cubicBezTo>
                      <a:pt x="1385" y="1637"/>
                      <a:pt x="1420" y="1282"/>
                      <a:pt x="2416" y="32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9" name="Freeform: Shape 798">
                <a:extLst>
                  <a:ext uri="{FF2B5EF4-FFF2-40B4-BE49-F238E27FC236}">
                    <a16:creationId xmlns:a16="http://schemas.microsoft.com/office/drawing/2014/main" xmlns="" id="{A3884C56-6E76-4522-ACC6-3AFF03CF29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299299" y="2205541"/>
                <a:ext cx="69381" cy="60875"/>
              </a:xfrm>
              <a:custGeom>
                <a:avLst/>
                <a:gdLst>
                  <a:gd name="connsiteX0" fmla="*/ 2230 w 22544"/>
                  <a:gd name="connsiteY0" fmla="*/ 17102 h 19780"/>
                  <a:gd name="connsiteX1" fmla="*/ 4560 w 22544"/>
                  <a:gd name="connsiteY1" fmla="*/ 3143 h 19780"/>
                  <a:gd name="connsiteX2" fmla="*/ 20345 w 22544"/>
                  <a:gd name="connsiteY2" fmla="*/ 2667 h 19780"/>
                  <a:gd name="connsiteX3" fmla="*/ 17999 w 22544"/>
                  <a:gd name="connsiteY3" fmla="*/ 16704 h 19780"/>
                  <a:gd name="connsiteX4" fmla="*/ 2230 w 22544"/>
                  <a:gd name="connsiteY4" fmla="*/ 17102 h 1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4" h="19780">
                    <a:moveTo>
                      <a:pt x="2230" y="17102"/>
                    </a:moveTo>
                    <a:cubicBezTo>
                      <a:pt x="-1476" y="13352"/>
                      <a:pt x="-471" y="7127"/>
                      <a:pt x="4560" y="3143"/>
                    </a:cubicBezTo>
                    <a:cubicBezTo>
                      <a:pt x="9538" y="-857"/>
                      <a:pt x="16613" y="-1065"/>
                      <a:pt x="20345" y="2667"/>
                    </a:cubicBezTo>
                    <a:cubicBezTo>
                      <a:pt x="24016" y="6442"/>
                      <a:pt x="22995" y="12686"/>
                      <a:pt x="17999" y="16704"/>
                    </a:cubicBezTo>
                    <a:cubicBezTo>
                      <a:pt x="13020" y="20635"/>
                      <a:pt x="5945" y="20834"/>
                      <a:pt x="2230" y="1710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0" name="Freeform: Shape 799">
                <a:extLst>
                  <a:ext uri="{FF2B5EF4-FFF2-40B4-BE49-F238E27FC236}">
                    <a16:creationId xmlns:a16="http://schemas.microsoft.com/office/drawing/2014/main" xmlns="" id="{71BC391B-7E3F-4161-A286-6D1D821D292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3654" y="2205907"/>
                <a:ext cx="65743" cy="57665"/>
              </a:xfrm>
              <a:custGeom>
                <a:avLst/>
                <a:gdLst>
                  <a:gd name="connsiteX0" fmla="*/ 19262 w 21362"/>
                  <a:gd name="connsiteY0" fmla="*/ 2539 h 18737"/>
                  <a:gd name="connsiteX1" fmla="*/ 17098 w 21362"/>
                  <a:gd name="connsiteY1" fmla="*/ 15779 h 18737"/>
                  <a:gd name="connsiteX2" fmla="*/ 2117 w 21362"/>
                  <a:gd name="connsiteY2" fmla="*/ 16186 h 18737"/>
                  <a:gd name="connsiteX3" fmla="*/ 4308 w 21362"/>
                  <a:gd name="connsiteY3" fmla="*/ 2938 h 18737"/>
                  <a:gd name="connsiteX4" fmla="*/ 19262 w 21362"/>
                  <a:gd name="connsiteY4" fmla="*/ 2539 h 1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62" h="18737">
                    <a:moveTo>
                      <a:pt x="19262" y="2539"/>
                    </a:moveTo>
                    <a:cubicBezTo>
                      <a:pt x="22752" y="6072"/>
                      <a:pt x="21799" y="12056"/>
                      <a:pt x="17098" y="15779"/>
                    </a:cubicBezTo>
                    <a:cubicBezTo>
                      <a:pt x="12318" y="19572"/>
                      <a:pt x="5633" y="19728"/>
                      <a:pt x="2117" y="16186"/>
                    </a:cubicBezTo>
                    <a:cubicBezTo>
                      <a:pt x="-1381" y="12636"/>
                      <a:pt x="-472" y="6713"/>
                      <a:pt x="4308" y="2938"/>
                    </a:cubicBezTo>
                    <a:cubicBezTo>
                      <a:pt x="9071" y="-812"/>
                      <a:pt x="15729" y="-1002"/>
                      <a:pt x="19262" y="253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1" name="Freeform: Shape 800">
                <a:extLst>
                  <a:ext uri="{FF2B5EF4-FFF2-40B4-BE49-F238E27FC236}">
                    <a16:creationId xmlns:a16="http://schemas.microsoft.com/office/drawing/2014/main" xmlns="" id="{A67CEB1F-2838-4432-8FBB-1479A8EBAB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3654" y="2220529"/>
                <a:ext cx="64795" cy="43043"/>
              </a:xfrm>
              <a:custGeom>
                <a:avLst/>
                <a:gdLst>
                  <a:gd name="connsiteX0" fmla="*/ 18565 w 21054"/>
                  <a:gd name="connsiteY0" fmla="*/ 3327 h 13986"/>
                  <a:gd name="connsiteX1" fmla="*/ 18626 w 21054"/>
                  <a:gd name="connsiteY1" fmla="*/ 13987 h 13986"/>
                  <a:gd name="connsiteX2" fmla="*/ 18963 w 21054"/>
                  <a:gd name="connsiteY2" fmla="*/ 2539 h 13986"/>
                  <a:gd name="connsiteX3" fmla="*/ 4001 w 21054"/>
                  <a:gd name="connsiteY3" fmla="*/ 2938 h 13986"/>
                  <a:gd name="connsiteX4" fmla="*/ 0 w 21054"/>
                  <a:gd name="connsiteY4" fmla="*/ 8783 h 13986"/>
                  <a:gd name="connsiteX5" fmla="*/ 3732 w 21054"/>
                  <a:gd name="connsiteY5" fmla="*/ 3847 h 13986"/>
                  <a:gd name="connsiteX6" fmla="*/ 18565 w 21054"/>
                  <a:gd name="connsiteY6" fmla="*/ 3327 h 1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54" h="13986">
                    <a:moveTo>
                      <a:pt x="18565" y="3327"/>
                    </a:moveTo>
                    <a:cubicBezTo>
                      <a:pt x="21319" y="6081"/>
                      <a:pt x="21197" y="10462"/>
                      <a:pt x="18626" y="13987"/>
                    </a:cubicBezTo>
                    <a:cubicBezTo>
                      <a:pt x="21656" y="10350"/>
                      <a:pt x="21942" y="5561"/>
                      <a:pt x="18963" y="2539"/>
                    </a:cubicBezTo>
                    <a:cubicBezTo>
                      <a:pt x="15431" y="-1002"/>
                      <a:pt x="8763" y="-812"/>
                      <a:pt x="4001" y="2938"/>
                    </a:cubicBezTo>
                    <a:cubicBezTo>
                      <a:pt x="1888" y="4609"/>
                      <a:pt x="554" y="6722"/>
                      <a:pt x="0" y="8783"/>
                    </a:cubicBezTo>
                    <a:cubicBezTo>
                      <a:pt x="693" y="7025"/>
                      <a:pt x="1922" y="5293"/>
                      <a:pt x="3732" y="3847"/>
                    </a:cubicBezTo>
                    <a:cubicBezTo>
                      <a:pt x="8494" y="132"/>
                      <a:pt x="15084" y="-171"/>
                      <a:pt x="18565" y="33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xmlns="" id="{C4FDE8B2-DDC3-414E-B26A-F873D6B864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06904" y="2231054"/>
                <a:ext cx="8088" cy="7060"/>
              </a:xfrm>
              <a:custGeom>
                <a:avLst/>
                <a:gdLst>
                  <a:gd name="connsiteX0" fmla="*/ 2407 w 2628"/>
                  <a:gd name="connsiteY0" fmla="*/ 1619 h 2294"/>
                  <a:gd name="connsiteX1" fmla="*/ 605 w 2628"/>
                  <a:gd name="connsiteY1" fmla="*/ 2191 h 2294"/>
                  <a:gd name="connsiteX2" fmla="*/ 207 w 2628"/>
                  <a:gd name="connsiteY2" fmla="*/ 675 h 2294"/>
                  <a:gd name="connsiteX3" fmla="*/ 2043 w 2628"/>
                  <a:gd name="connsiteY3" fmla="*/ 121 h 2294"/>
                  <a:gd name="connsiteX4" fmla="*/ 2407 w 2628"/>
                  <a:gd name="connsiteY4" fmla="*/ 1619 h 2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8" h="2294">
                    <a:moveTo>
                      <a:pt x="2407" y="1619"/>
                    </a:moveTo>
                    <a:cubicBezTo>
                      <a:pt x="1991" y="2208"/>
                      <a:pt x="1186" y="2450"/>
                      <a:pt x="605" y="2191"/>
                    </a:cubicBezTo>
                    <a:cubicBezTo>
                      <a:pt x="8" y="1966"/>
                      <a:pt x="-191" y="1264"/>
                      <a:pt x="207" y="675"/>
                    </a:cubicBezTo>
                    <a:cubicBezTo>
                      <a:pt x="623" y="69"/>
                      <a:pt x="1446" y="-165"/>
                      <a:pt x="2043" y="121"/>
                    </a:cubicBezTo>
                    <a:cubicBezTo>
                      <a:pt x="2658" y="329"/>
                      <a:pt x="2805" y="1030"/>
                      <a:pt x="2407" y="161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3" name="Freeform: Shape 802">
                <a:extLst>
                  <a:ext uri="{FF2B5EF4-FFF2-40B4-BE49-F238E27FC236}">
                    <a16:creationId xmlns:a16="http://schemas.microsoft.com/office/drawing/2014/main" xmlns="" id="{98887841-A76A-4352-82B7-0B0BD4BC56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12265" y="2209286"/>
                <a:ext cx="26520" cy="19019"/>
              </a:xfrm>
              <a:custGeom>
                <a:avLst/>
                <a:gdLst>
                  <a:gd name="connsiteX0" fmla="*/ 985 w 8617"/>
                  <a:gd name="connsiteY0" fmla="*/ 6165 h 6180"/>
                  <a:gd name="connsiteX1" fmla="*/ 7600 w 8617"/>
                  <a:gd name="connsiteY1" fmla="*/ 2719 h 6180"/>
                  <a:gd name="connsiteX2" fmla="*/ 5401 w 8617"/>
                  <a:gd name="connsiteY2" fmla="*/ 1679 h 6180"/>
                  <a:gd name="connsiteX3" fmla="*/ 379 w 8617"/>
                  <a:gd name="connsiteY3" fmla="*/ 5784 h 6180"/>
                  <a:gd name="connsiteX4" fmla="*/ 985 w 8617"/>
                  <a:gd name="connsiteY4" fmla="*/ 6165 h 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17" h="6180">
                    <a:moveTo>
                      <a:pt x="985" y="6165"/>
                    </a:moveTo>
                    <a:cubicBezTo>
                      <a:pt x="985" y="6165"/>
                      <a:pt x="4977" y="5836"/>
                      <a:pt x="7600" y="2719"/>
                    </a:cubicBezTo>
                    <a:cubicBezTo>
                      <a:pt x="10215" y="-381"/>
                      <a:pt x="7168" y="-970"/>
                      <a:pt x="5401" y="1679"/>
                    </a:cubicBezTo>
                    <a:cubicBezTo>
                      <a:pt x="3834" y="4052"/>
                      <a:pt x="1799" y="5559"/>
                      <a:pt x="379" y="5784"/>
                    </a:cubicBezTo>
                    <a:cubicBezTo>
                      <a:pt x="-176" y="5879"/>
                      <a:pt x="-236" y="6260"/>
                      <a:pt x="985" y="61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xmlns="" id="{03835897-43A1-479A-9AD6-C3EA1FB654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315072" y="2217540"/>
                <a:ext cx="12258" cy="12470"/>
              </a:xfrm>
              <a:custGeom>
                <a:avLst/>
                <a:gdLst>
                  <a:gd name="connsiteX0" fmla="*/ 3213 w 3983"/>
                  <a:gd name="connsiteY0" fmla="*/ 450 h 4052"/>
                  <a:gd name="connsiteX1" fmla="*/ 3983 w 3983"/>
                  <a:gd name="connsiteY1" fmla="*/ 1663 h 4052"/>
                  <a:gd name="connsiteX2" fmla="*/ 3498 w 3983"/>
                  <a:gd name="connsiteY2" fmla="*/ 3195 h 4052"/>
                  <a:gd name="connsiteX3" fmla="*/ 1706 w 3983"/>
                  <a:gd name="connsiteY3" fmla="*/ 4053 h 4052"/>
                  <a:gd name="connsiteX4" fmla="*/ 0 w 3983"/>
                  <a:gd name="connsiteY4" fmla="*/ 3316 h 4052"/>
                  <a:gd name="connsiteX5" fmla="*/ 182 w 3983"/>
                  <a:gd name="connsiteY5" fmla="*/ 2130 h 4052"/>
                  <a:gd name="connsiteX6" fmla="*/ 104 w 3983"/>
                  <a:gd name="connsiteY6" fmla="*/ 719 h 4052"/>
                  <a:gd name="connsiteX7" fmla="*/ 1992 w 3983"/>
                  <a:gd name="connsiteY7" fmla="*/ 0 h 4052"/>
                  <a:gd name="connsiteX8" fmla="*/ 3213 w 3983"/>
                  <a:gd name="connsiteY8" fmla="*/ 450 h 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83" h="4052">
                    <a:moveTo>
                      <a:pt x="3213" y="450"/>
                    </a:moveTo>
                    <a:cubicBezTo>
                      <a:pt x="1905" y="1957"/>
                      <a:pt x="1836" y="1801"/>
                      <a:pt x="3983" y="1663"/>
                    </a:cubicBezTo>
                    <a:cubicBezTo>
                      <a:pt x="1775" y="1905"/>
                      <a:pt x="1879" y="1810"/>
                      <a:pt x="3498" y="3195"/>
                    </a:cubicBezTo>
                    <a:cubicBezTo>
                      <a:pt x="1706" y="1888"/>
                      <a:pt x="1870" y="1810"/>
                      <a:pt x="1706" y="4053"/>
                    </a:cubicBezTo>
                    <a:cubicBezTo>
                      <a:pt x="1706" y="1836"/>
                      <a:pt x="1966" y="1896"/>
                      <a:pt x="0" y="3316"/>
                    </a:cubicBezTo>
                    <a:cubicBezTo>
                      <a:pt x="1827" y="1836"/>
                      <a:pt x="1827" y="1940"/>
                      <a:pt x="182" y="2130"/>
                    </a:cubicBezTo>
                    <a:cubicBezTo>
                      <a:pt x="1593" y="1810"/>
                      <a:pt x="2078" y="2130"/>
                      <a:pt x="104" y="719"/>
                    </a:cubicBezTo>
                    <a:cubicBezTo>
                      <a:pt x="2078" y="1888"/>
                      <a:pt x="1671" y="2052"/>
                      <a:pt x="1992" y="0"/>
                    </a:cubicBezTo>
                    <a:cubicBezTo>
                      <a:pt x="1879" y="2165"/>
                      <a:pt x="1931" y="1723"/>
                      <a:pt x="3213" y="45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5" name="Freeform: Shape 804">
                <a:extLst>
                  <a:ext uri="{FF2B5EF4-FFF2-40B4-BE49-F238E27FC236}">
                    <a16:creationId xmlns:a16="http://schemas.microsoft.com/office/drawing/2014/main" xmlns="" id="{E743B567-B22F-4F08-A4E3-8F9C3FEA27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280378" y="2031448"/>
                <a:ext cx="351764" cy="294552"/>
              </a:xfrm>
              <a:custGeom>
                <a:avLst/>
                <a:gdLst>
                  <a:gd name="connsiteX0" fmla="*/ 114300 w 114299"/>
                  <a:gd name="connsiteY0" fmla="*/ 0 h 95709"/>
                  <a:gd name="connsiteX1" fmla="*/ 0 w 114299"/>
                  <a:gd name="connsiteY1" fmla="*/ 95709 h 95709"/>
                  <a:gd name="connsiteX2" fmla="*/ 114300 w 114299"/>
                  <a:gd name="connsiteY2" fmla="*/ 0 h 9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299" h="95709">
                    <a:moveTo>
                      <a:pt x="114300" y="0"/>
                    </a:moveTo>
                    <a:cubicBezTo>
                      <a:pt x="114300" y="0"/>
                      <a:pt x="46240" y="22072"/>
                      <a:pt x="0" y="95709"/>
                    </a:cubicBezTo>
                    <a:cubicBezTo>
                      <a:pt x="0" y="95709"/>
                      <a:pt x="36100" y="40100"/>
                      <a:pt x="11430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xmlns="" id="{2C2DF763-58E6-407B-A0CE-D029FB5FC5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8567" y="1738466"/>
                <a:ext cx="1005511" cy="670860"/>
              </a:xfrm>
              <a:custGeom>
                <a:avLst/>
                <a:gdLst>
                  <a:gd name="connsiteX0" fmla="*/ 325807 w 326721"/>
                  <a:gd name="connsiteY0" fmla="*/ 19143 h 217983"/>
                  <a:gd name="connsiteX1" fmla="*/ 215369 w 326721"/>
                  <a:gd name="connsiteY1" fmla="*/ 190585 h 217983"/>
                  <a:gd name="connsiteX2" fmla="*/ 0 w 326721"/>
                  <a:gd name="connsiteY2" fmla="*/ 181449 h 217983"/>
                  <a:gd name="connsiteX3" fmla="*/ 46724 w 326721"/>
                  <a:gd name="connsiteY3" fmla="*/ 175596 h 217983"/>
                  <a:gd name="connsiteX4" fmla="*/ 309225 w 326721"/>
                  <a:gd name="connsiteY4" fmla="*/ 162 h 217983"/>
                  <a:gd name="connsiteX5" fmla="*/ 325807 w 326721"/>
                  <a:gd name="connsiteY5" fmla="*/ 19143 h 21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721" h="217983">
                    <a:moveTo>
                      <a:pt x="325807" y="19143"/>
                    </a:moveTo>
                    <a:cubicBezTo>
                      <a:pt x="325807" y="19143"/>
                      <a:pt x="344260" y="117571"/>
                      <a:pt x="215369" y="190585"/>
                    </a:cubicBezTo>
                    <a:cubicBezTo>
                      <a:pt x="97778" y="257173"/>
                      <a:pt x="0" y="181449"/>
                      <a:pt x="0" y="181449"/>
                    </a:cubicBezTo>
                    <a:cubicBezTo>
                      <a:pt x="0" y="181449"/>
                      <a:pt x="23821" y="193494"/>
                      <a:pt x="46724" y="175596"/>
                    </a:cubicBezTo>
                    <a:cubicBezTo>
                      <a:pt x="69645" y="157663"/>
                      <a:pt x="138745" y="-5864"/>
                      <a:pt x="309225" y="162"/>
                    </a:cubicBezTo>
                    <a:cubicBezTo>
                      <a:pt x="324621" y="1063"/>
                      <a:pt x="324621" y="9601"/>
                      <a:pt x="325807" y="1914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xmlns="" id="{CD74A7D0-EEFE-47E6-93C9-9C798A8366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8540" y="1983509"/>
                <a:ext cx="136592" cy="411513"/>
              </a:xfrm>
              <a:custGeom>
                <a:avLst/>
                <a:gdLst>
                  <a:gd name="connsiteX0" fmla="*/ 38022 w 44383"/>
                  <a:gd name="connsiteY0" fmla="*/ 1567 h 133713"/>
                  <a:gd name="connsiteX1" fmla="*/ 37988 w 44383"/>
                  <a:gd name="connsiteY1" fmla="*/ 1593 h 133713"/>
                  <a:gd name="connsiteX2" fmla="*/ 38022 w 44383"/>
                  <a:gd name="connsiteY2" fmla="*/ 1567 h 133713"/>
                  <a:gd name="connsiteX3" fmla="*/ 37563 w 44383"/>
                  <a:gd name="connsiteY3" fmla="*/ 2018 h 133713"/>
                  <a:gd name="connsiteX4" fmla="*/ 41702 w 44383"/>
                  <a:gd name="connsiteY4" fmla="*/ 16435 h 133713"/>
                  <a:gd name="connsiteX5" fmla="*/ 0 w 44383"/>
                  <a:gd name="connsiteY5" fmla="*/ 133714 h 133713"/>
                  <a:gd name="connsiteX6" fmla="*/ 43469 w 44383"/>
                  <a:gd name="connsiteY6" fmla="*/ 14495 h 133713"/>
                  <a:gd name="connsiteX7" fmla="*/ 39165 w 44383"/>
                  <a:gd name="connsiteY7" fmla="*/ 0 h 133713"/>
                  <a:gd name="connsiteX8" fmla="*/ 38022 w 44383"/>
                  <a:gd name="connsiteY8" fmla="*/ 1567 h 13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383" h="133713">
                    <a:moveTo>
                      <a:pt x="38022" y="1567"/>
                    </a:moveTo>
                    <a:cubicBezTo>
                      <a:pt x="38091" y="1559"/>
                      <a:pt x="38048" y="1559"/>
                      <a:pt x="37988" y="1593"/>
                    </a:cubicBezTo>
                    <a:lnTo>
                      <a:pt x="38022" y="1567"/>
                    </a:lnTo>
                    <a:cubicBezTo>
                      <a:pt x="37988" y="1593"/>
                      <a:pt x="37806" y="1818"/>
                      <a:pt x="37563" y="2018"/>
                    </a:cubicBezTo>
                    <a:cubicBezTo>
                      <a:pt x="40741" y="5576"/>
                      <a:pt x="41027" y="10850"/>
                      <a:pt x="41702" y="16435"/>
                    </a:cubicBezTo>
                    <a:cubicBezTo>
                      <a:pt x="41702" y="16435"/>
                      <a:pt x="52517" y="73975"/>
                      <a:pt x="0" y="133714"/>
                    </a:cubicBezTo>
                    <a:cubicBezTo>
                      <a:pt x="54492" y="73299"/>
                      <a:pt x="43469" y="14495"/>
                      <a:pt x="43469" y="14495"/>
                    </a:cubicBezTo>
                    <a:cubicBezTo>
                      <a:pt x="42767" y="8850"/>
                      <a:pt x="42490" y="3550"/>
                      <a:pt x="39165" y="0"/>
                    </a:cubicBezTo>
                    <a:cubicBezTo>
                      <a:pt x="38888" y="537"/>
                      <a:pt x="38516" y="1082"/>
                      <a:pt x="38022" y="156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8" name="Freeform: Shape 807">
                <a:extLst>
                  <a:ext uri="{FF2B5EF4-FFF2-40B4-BE49-F238E27FC236}">
                    <a16:creationId xmlns:a16="http://schemas.microsoft.com/office/drawing/2014/main" xmlns="" id="{71A10263-4CBD-498B-9E27-AE1193E445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80135" y="1738444"/>
                <a:ext cx="845039" cy="229049"/>
              </a:xfrm>
              <a:custGeom>
                <a:avLst/>
                <a:gdLst>
                  <a:gd name="connsiteX0" fmla="*/ 216460 w 274579"/>
                  <a:gd name="connsiteY0" fmla="*/ 42274 h 74425"/>
                  <a:gd name="connsiteX1" fmla="*/ 0 w 274579"/>
                  <a:gd name="connsiteY1" fmla="*/ 39927 h 74425"/>
                  <a:gd name="connsiteX2" fmla="*/ 212477 w 274579"/>
                  <a:gd name="connsiteY2" fmla="*/ 47010 h 74425"/>
                  <a:gd name="connsiteX3" fmla="*/ 274580 w 274579"/>
                  <a:gd name="connsiteY3" fmla="*/ 0 h 74425"/>
                  <a:gd name="connsiteX4" fmla="*/ 216460 w 274579"/>
                  <a:gd name="connsiteY4" fmla="*/ 42274 h 7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579" h="74425">
                    <a:moveTo>
                      <a:pt x="216460" y="42274"/>
                    </a:moveTo>
                    <a:cubicBezTo>
                      <a:pt x="116300" y="98965"/>
                      <a:pt x="29753" y="57972"/>
                      <a:pt x="0" y="39927"/>
                    </a:cubicBezTo>
                    <a:cubicBezTo>
                      <a:pt x="16903" y="51651"/>
                      <a:pt x="106680" y="106948"/>
                      <a:pt x="212477" y="47010"/>
                    </a:cubicBezTo>
                    <a:cubicBezTo>
                      <a:pt x="238870" y="32047"/>
                      <a:pt x="259106" y="16054"/>
                      <a:pt x="274580" y="0"/>
                    </a:cubicBezTo>
                    <a:cubicBezTo>
                      <a:pt x="259340" y="14443"/>
                      <a:pt x="240290" y="28740"/>
                      <a:pt x="216460" y="4227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9" name="Freeform: Shape 808">
                <a:extLst>
                  <a:ext uri="{FF2B5EF4-FFF2-40B4-BE49-F238E27FC236}">
                    <a16:creationId xmlns:a16="http://schemas.microsoft.com/office/drawing/2014/main" xmlns="" id="{6194F99B-11A7-4D26-BA87-15A936BFC7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49132" y="1827312"/>
                <a:ext cx="979856" cy="581989"/>
              </a:xfrm>
              <a:custGeom>
                <a:avLst/>
                <a:gdLst>
                  <a:gd name="connsiteX0" fmla="*/ 45079 w 318385"/>
                  <a:gd name="connsiteY0" fmla="*/ 175596 h 189106"/>
                  <a:gd name="connsiteX1" fmla="*/ 0 w 318385"/>
                  <a:gd name="connsiteY1" fmla="*/ 182185 h 189106"/>
                  <a:gd name="connsiteX2" fmla="*/ 70329 w 318385"/>
                  <a:gd name="connsiteY2" fmla="*/ 186134 h 189106"/>
                  <a:gd name="connsiteX3" fmla="*/ 205420 w 318385"/>
                  <a:gd name="connsiteY3" fmla="*/ 127927 h 189106"/>
                  <a:gd name="connsiteX4" fmla="*/ 318386 w 318385"/>
                  <a:gd name="connsiteY4" fmla="*/ 3436 h 189106"/>
                  <a:gd name="connsiteX5" fmla="*/ 307588 w 318385"/>
                  <a:gd name="connsiteY5" fmla="*/ 162 h 189106"/>
                  <a:gd name="connsiteX6" fmla="*/ 45079 w 318385"/>
                  <a:gd name="connsiteY6" fmla="*/ 175596 h 189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8385" h="189106">
                    <a:moveTo>
                      <a:pt x="45079" y="175596"/>
                    </a:moveTo>
                    <a:cubicBezTo>
                      <a:pt x="25718" y="190723"/>
                      <a:pt x="5715" y="184471"/>
                      <a:pt x="0" y="182185"/>
                    </a:cubicBezTo>
                    <a:cubicBezTo>
                      <a:pt x="18556" y="194966"/>
                      <a:pt x="70329" y="186134"/>
                      <a:pt x="70329" y="186134"/>
                    </a:cubicBezTo>
                    <a:cubicBezTo>
                      <a:pt x="70329" y="186134"/>
                      <a:pt x="128059" y="183216"/>
                      <a:pt x="205420" y="127927"/>
                    </a:cubicBezTo>
                    <a:cubicBezTo>
                      <a:pt x="277022" y="76726"/>
                      <a:pt x="313373" y="12683"/>
                      <a:pt x="318386" y="3436"/>
                    </a:cubicBezTo>
                    <a:cubicBezTo>
                      <a:pt x="316048" y="1695"/>
                      <a:pt x="312775" y="466"/>
                      <a:pt x="307588" y="162"/>
                    </a:cubicBezTo>
                    <a:cubicBezTo>
                      <a:pt x="137099" y="-5864"/>
                      <a:pt x="68000" y="157654"/>
                      <a:pt x="45079" y="17559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0" name="Freeform: Shape 809">
                <a:extLst>
                  <a:ext uri="{FF2B5EF4-FFF2-40B4-BE49-F238E27FC236}">
                    <a16:creationId xmlns:a16="http://schemas.microsoft.com/office/drawing/2014/main" xmlns="" id="{61BD14D2-94B5-41A0-98E3-0377C08C72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49132" y="1844294"/>
                <a:ext cx="888264" cy="565031"/>
              </a:xfrm>
              <a:custGeom>
                <a:avLst/>
                <a:gdLst>
                  <a:gd name="connsiteX0" fmla="*/ 283040 w 288624"/>
                  <a:gd name="connsiteY0" fmla="*/ 5020 h 183596"/>
                  <a:gd name="connsiteX1" fmla="*/ 287430 w 288624"/>
                  <a:gd name="connsiteY1" fmla="*/ 5626 h 183596"/>
                  <a:gd name="connsiteX2" fmla="*/ 288625 w 288624"/>
                  <a:gd name="connsiteY2" fmla="*/ 3436 h 183596"/>
                  <a:gd name="connsiteX3" fmla="*/ 277827 w 288624"/>
                  <a:gd name="connsiteY3" fmla="*/ 162 h 183596"/>
                  <a:gd name="connsiteX4" fmla="*/ 15327 w 288624"/>
                  <a:gd name="connsiteY4" fmla="*/ 175596 h 183596"/>
                  <a:gd name="connsiteX5" fmla="*/ 0 w 288624"/>
                  <a:gd name="connsiteY5" fmla="*/ 183597 h 183596"/>
                  <a:gd name="connsiteX6" fmla="*/ 17258 w 288624"/>
                  <a:gd name="connsiteY6" fmla="*/ 175431 h 183596"/>
                  <a:gd name="connsiteX7" fmla="*/ 283040 w 288624"/>
                  <a:gd name="connsiteY7" fmla="*/ 5020 h 18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8624" h="183596">
                    <a:moveTo>
                      <a:pt x="283040" y="5020"/>
                    </a:moveTo>
                    <a:cubicBezTo>
                      <a:pt x="284668" y="5159"/>
                      <a:pt x="286123" y="5375"/>
                      <a:pt x="287430" y="5626"/>
                    </a:cubicBezTo>
                    <a:cubicBezTo>
                      <a:pt x="287924" y="4717"/>
                      <a:pt x="288330" y="3998"/>
                      <a:pt x="288625" y="3436"/>
                    </a:cubicBezTo>
                    <a:cubicBezTo>
                      <a:pt x="286287" y="1695"/>
                      <a:pt x="283014" y="466"/>
                      <a:pt x="277827" y="162"/>
                    </a:cubicBezTo>
                    <a:cubicBezTo>
                      <a:pt x="107347" y="-5864"/>
                      <a:pt x="38247" y="157654"/>
                      <a:pt x="15327" y="175596"/>
                    </a:cubicBezTo>
                    <a:cubicBezTo>
                      <a:pt x="10166" y="179631"/>
                      <a:pt x="4979" y="182107"/>
                      <a:pt x="0" y="183597"/>
                    </a:cubicBezTo>
                    <a:cubicBezTo>
                      <a:pt x="5516" y="182315"/>
                      <a:pt x="11387" y="179813"/>
                      <a:pt x="17258" y="175431"/>
                    </a:cubicBezTo>
                    <a:cubicBezTo>
                      <a:pt x="40473" y="157905"/>
                      <a:pt x="112672" y="-4262"/>
                      <a:pt x="283040" y="502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1" name="Freeform: Shape 810">
                <a:extLst>
                  <a:ext uri="{FF2B5EF4-FFF2-40B4-BE49-F238E27FC236}">
                    <a16:creationId xmlns:a16="http://schemas.microsoft.com/office/drawing/2014/main" xmlns="" id="{FE520251-9AD4-4E8B-89BA-EE55213655D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13792" y="1778606"/>
                <a:ext cx="888799" cy="710463"/>
              </a:xfrm>
              <a:custGeom>
                <a:avLst/>
                <a:gdLst>
                  <a:gd name="connsiteX0" fmla="*/ 285681 w 288798"/>
                  <a:gd name="connsiteY0" fmla="*/ 0 h 230851"/>
                  <a:gd name="connsiteX1" fmla="*/ 274450 w 288798"/>
                  <a:gd name="connsiteY1" fmla="*/ 30627 h 230851"/>
                  <a:gd name="connsiteX2" fmla="*/ 228167 w 288798"/>
                  <a:gd name="connsiteY2" fmla="*/ 94125 h 230851"/>
                  <a:gd name="connsiteX3" fmla="*/ 142641 w 288798"/>
                  <a:gd name="connsiteY3" fmla="*/ 117443 h 230851"/>
                  <a:gd name="connsiteX4" fmla="*/ 225041 w 288798"/>
                  <a:gd name="connsiteY4" fmla="*/ 97588 h 230851"/>
                  <a:gd name="connsiteX5" fmla="*/ 173468 w 288798"/>
                  <a:gd name="connsiteY5" fmla="*/ 145118 h 230851"/>
                  <a:gd name="connsiteX6" fmla="*/ 82694 w 288798"/>
                  <a:gd name="connsiteY6" fmla="*/ 174316 h 230851"/>
                  <a:gd name="connsiteX7" fmla="*/ 168705 w 288798"/>
                  <a:gd name="connsiteY7" fmla="*/ 148746 h 230851"/>
                  <a:gd name="connsiteX8" fmla="*/ 113270 w 288798"/>
                  <a:gd name="connsiteY8" fmla="*/ 183166 h 230851"/>
                  <a:gd name="connsiteX9" fmla="*/ 40239 w 288798"/>
                  <a:gd name="connsiteY9" fmla="*/ 193453 h 230851"/>
                  <a:gd name="connsiteX10" fmla="*/ 108750 w 288798"/>
                  <a:gd name="connsiteY10" fmla="*/ 185391 h 230851"/>
                  <a:gd name="connsiteX11" fmla="*/ 0 w 288798"/>
                  <a:gd name="connsiteY11" fmla="*/ 215222 h 230851"/>
                  <a:gd name="connsiteX12" fmla="*/ 111252 w 288798"/>
                  <a:gd name="connsiteY12" fmla="*/ 187201 h 230851"/>
                  <a:gd name="connsiteX13" fmla="*/ 60103 w 288798"/>
                  <a:gd name="connsiteY13" fmla="*/ 230851 h 230851"/>
                  <a:gd name="connsiteX14" fmla="*/ 116699 w 288798"/>
                  <a:gd name="connsiteY14" fmla="*/ 184508 h 230851"/>
                  <a:gd name="connsiteX15" fmla="*/ 172766 w 288798"/>
                  <a:gd name="connsiteY15" fmla="*/ 149508 h 230851"/>
                  <a:gd name="connsiteX16" fmla="*/ 129289 w 288798"/>
                  <a:gd name="connsiteY16" fmla="*/ 218997 h 230851"/>
                  <a:gd name="connsiteX17" fmla="*/ 177901 w 288798"/>
                  <a:gd name="connsiteY17" fmla="*/ 145577 h 230851"/>
                  <a:gd name="connsiteX18" fmla="*/ 227535 w 288798"/>
                  <a:gd name="connsiteY18" fmla="*/ 100290 h 230851"/>
                  <a:gd name="connsiteX19" fmla="*/ 199566 w 288798"/>
                  <a:gd name="connsiteY19" fmla="*/ 174602 h 230851"/>
                  <a:gd name="connsiteX20" fmla="*/ 231847 w 288798"/>
                  <a:gd name="connsiteY20" fmla="*/ 95709 h 230851"/>
                  <a:gd name="connsiteX21" fmla="*/ 278494 w 288798"/>
                  <a:gd name="connsiteY21" fmla="*/ 32758 h 230851"/>
                  <a:gd name="connsiteX22" fmla="*/ 288798 w 288798"/>
                  <a:gd name="connsiteY22" fmla="*/ 12383 h 230851"/>
                  <a:gd name="connsiteX23" fmla="*/ 285681 w 288798"/>
                  <a:gd name="connsiteY23" fmla="*/ 0 h 23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88798" h="230851">
                    <a:moveTo>
                      <a:pt x="285681" y="0"/>
                    </a:moveTo>
                    <a:cubicBezTo>
                      <a:pt x="281325" y="16903"/>
                      <a:pt x="274450" y="30627"/>
                      <a:pt x="274450" y="30627"/>
                    </a:cubicBezTo>
                    <a:cubicBezTo>
                      <a:pt x="260085" y="57341"/>
                      <a:pt x="241970" y="78876"/>
                      <a:pt x="228167" y="94125"/>
                    </a:cubicBezTo>
                    <a:cubicBezTo>
                      <a:pt x="222435" y="95094"/>
                      <a:pt x="182603" y="97372"/>
                      <a:pt x="142641" y="117443"/>
                    </a:cubicBezTo>
                    <a:cubicBezTo>
                      <a:pt x="146538" y="115686"/>
                      <a:pt x="182196" y="104178"/>
                      <a:pt x="225041" y="97588"/>
                    </a:cubicBezTo>
                    <a:cubicBezTo>
                      <a:pt x="207792" y="116257"/>
                      <a:pt x="190474" y="131913"/>
                      <a:pt x="173468" y="145118"/>
                    </a:cubicBezTo>
                    <a:cubicBezTo>
                      <a:pt x="163640" y="146884"/>
                      <a:pt x="120249" y="155474"/>
                      <a:pt x="82694" y="174316"/>
                    </a:cubicBezTo>
                    <a:cubicBezTo>
                      <a:pt x="86487" y="172533"/>
                      <a:pt x="126916" y="155647"/>
                      <a:pt x="168705" y="148746"/>
                    </a:cubicBezTo>
                    <a:cubicBezTo>
                      <a:pt x="149508" y="163129"/>
                      <a:pt x="130787" y="174368"/>
                      <a:pt x="113270" y="183166"/>
                    </a:cubicBezTo>
                    <a:cubicBezTo>
                      <a:pt x="110378" y="183148"/>
                      <a:pt x="74035" y="183010"/>
                      <a:pt x="40239" y="193453"/>
                    </a:cubicBezTo>
                    <a:cubicBezTo>
                      <a:pt x="44144" y="192414"/>
                      <a:pt x="77127" y="184837"/>
                      <a:pt x="108750" y="185391"/>
                    </a:cubicBezTo>
                    <a:cubicBezTo>
                      <a:pt x="46534" y="215404"/>
                      <a:pt x="268" y="214919"/>
                      <a:pt x="0" y="215222"/>
                    </a:cubicBezTo>
                    <a:cubicBezTo>
                      <a:pt x="41191" y="214165"/>
                      <a:pt x="78218" y="202839"/>
                      <a:pt x="111252" y="187201"/>
                    </a:cubicBezTo>
                    <a:cubicBezTo>
                      <a:pt x="90237" y="210251"/>
                      <a:pt x="63454" y="228730"/>
                      <a:pt x="60103" y="230851"/>
                    </a:cubicBezTo>
                    <a:cubicBezTo>
                      <a:pt x="88730" y="214139"/>
                      <a:pt x="112187" y="189452"/>
                      <a:pt x="116699" y="184508"/>
                    </a:cubicBezTo>
                    <a:cubicBezTo>
                      <a:pt x="137203" y="174273"/>
                      <a:pt x="155933" y="162245"/>
                      <a:pt x="172766" y="149508"/>
                    </a:cubicBezTo>
                    <a:cubicBezTo>
                      <a:pt x="157648" y="184274"/>
                      <a:pt x="131809" y="216105"/>
                      <a:pt x="129289" y="218997"/>
                    </a:cubicBezTo>
                    <a:cubicBezTo>
                      <a:pt x="156972" y="189825"/>
                      <a:pt x="174160" y="153838"/>
                      <a:pt x="177901" y="145577"/>
                    </a:cubicBezTo>
                    <a:cubicBezTo>
                      <a:pt x="197176" y="130527"/>
                      <a:pt x="213819" y="114733"/>
                      <a:pt x="227535" y="100290"/>
                    </a:cubicBezTo>
                    <a:cubicBezTo>
                      <a:pt x="220668" y="136121"/>
                      <a:pt x="201532" y="171329"/>
                      <a:pt x="199566" y="174602"/>
                    </a:cubicBezTo>
                    <a:cubicBezTo>
                      <a:pt x="222444" y="139827"/>
                      <a:pt x="231033" y="99684"/>
                      <a:pt x="231847" y="95709"/>
                    </a:cubicBezTo>
                    <a:cubicBezTo>
                      <a:pt x="261704" y="64822"/>
                      <a:pt x="275151" y="39434"/>
                      <a:pt x="278494" y="32758"/>
                    </a:cubicBezTo>
                    <a:cubicBezTo>
                      <a:pt x="282451" y="26038"/>
                      <a:pt x="285889" y="19093"/>
                      <a:pt x="288798" y="12383"/>
                    </a:cubicBezTo>
                    <a:cubicBezTo>
                      <a:pt x="288789" y="12391"/>
                      <a:pt x="287092" y="5403"/>
                      <a:pt x="285681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xmlns="" id="{5F8D53B1-3038-483E-90B0-AF87B64DB3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169" y="1080008"/>
                <a:ext cx="1067004" cy="485731"/>
              </a:xfrm>
              <a:custGeom>
                <a:avLst/>
                <a:gdLst>
                  <a:gd name="connsiteX0" fmla="*/ 341437 w 346702"/>
                  <a:gd name="connsiteY0" fmla="*/ 96213 h 157829"/>
                  <a:gd name="connsiteX1" fmla="*/ 157526 w 346702"/>
                  <a:gd name="connsiteY1" fmla="*/ 2 h 157829"/>
                  <a:gd name="connsiteX2" fmla="*/ 0 w 346702"/>
                  <a:gd name="connsiteY2" fmla="*/ 117238 h 157829"/>
                  <a:gd name="connsiteX3" fmla="*/ 38784 w 346702"/>
                  <a:gd name="connsiteY3" fmla="*/ 98811 h 157829"/>
                  <a:gd name="connsiteX4" fmla="*/ 340017 w 346702"/>
                  <a:gd name="connsiteY4" fmla="*/ 121420 h 157829"/>
                  <a:gd name="connsiteX5" fmla="*/ 341437 w 346702"/>
                  <a:gd name="connsiteY5" fmla="*/ 96213 h 15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6702" h="157829">
                    <a:moveTo>
                      <a:pt x="341437" y="96213"/>
                    </a:moveTo>
                    <a:cubicBezTo>
                      <a:pt x="341437" y="96213"/>
                      <a:pt x="297734" y="-543"/>
                      <a:pt x="157526" y="2"/>
                    </a:cubicBezTo>
                    <a:cubicBezTo>
                      <a:pt x="29571" y="444"/>
                      <a:pt x="0" y="117238"/>
                      <a:pt x="0" y="117238"/>
                    </a:cubicBezTo>
                    <a:cubicBezTo>
                      <a:pt x="0" y="117238"/>
                      <a:pt x="10936" y="94499"/>
                      <a:pt x="38784" y="98811"/>
                    </a:cubicBezTo>
                    <a:cubicBezTo>
                      <a:pt x="66571" y="103106"/>
                      <a:pt x="214572" y="213172"/>
                      <a:pt x="340017" y="121420"/>
                    </a:cubicBezTo>
                    <a:cubicBezTo>
                      <a:pt x="351091" y="112848"/>
                      <a:pt x="346104" y="105288"/>
                      <a:pt x="341437" y="9621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xmlns="" id="{ECFCBF50-A55A-4C26-84D6-6E42DD79769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156192" y="1215111"/>
                <a:ext cx="711183" cy="350653"/>
              </a:xfrm>
              <a:custGeom>
                <a:avLst/>
                <a:gdLst>
                  <a:gd name="connsiteX0" fmla="*/ 162367 w 231085"/>
                  <a:gd name="connsiteY0" fmla="*/ 2210 h 113938"/>
                  <a:gd name="connsiteX1" fmla="*/ 0 w 231085"/>
                  <a:gd name="connsiteY1" fmla="*/ 113939 h 113938"/>
                  <a:gd name="connsiteX2" fmla="*/ 156609 w 231085"/>
                  <a:gd name="connsiteY2" fmla="*/ 2 h 113938"/>
                  <a:gd name="connsiteX3" fmla="*/ 231085 w 231085"/>
                  <a:gd name="connsiteY3" fmla="*/ 10246 h 113938"/>
                  <a:gd name="connsiteX4" fmla="*/ 162367 w 231085"/>
                  <a:gd name="connsiteY4" fmla="*/ 2210 h 11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085" h="113938">
                    <a:moveTo>
                      <a:pt x="162367" y="2210"/>
                    </a:moveTo>
                    <a:cubicBezTo>
                      <a:pt x="53427" y="2600"/>
                      <a:pt x="11976" y="82861"/>
                      <a:pt x="0" y="113939"/>
                    </a:cubicBezTo>
                    <a:cubicBezTo>
                      <a:pt x="5966" y="95010"/>
                      <a:pt x="41512" y="435"/>
                      <a:pt x="156609" y="2"/>
                    </a:cubicBezTo>
                    <a:cubicBezTo>
                      <a:pt x="185339" y="-110"/>
                      <a:pt x="210018" y="3864"/>
                      <a:pt x="231085" y="10246"/>
                    </a:cubicBezTo>
                    <a:cubicBezTo>
                      <a:pt x="211126" y="5146"/>
                      <a:pt x="188309" y="2098"/>
                      <a:pt x="162367" y="221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xmlns="" id="{33730AAF-294D-4C55-A6A7-73B83B86FA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4692" y="1080008"/>
                <a:ext cx="1062975" cy="308306"/>
              </a:xfrm>
              <a:custGeom>
                <a:avLst/>
                <a:gdLst>
                  <a:gd name="connsiteX0" fmla="*/ 37953 w 345393"/>
                  <a:gd name="connsiteY0" fmla="*/ 41160 h 100178"/>
                  <a:gd name="connsiteX1" fmla="*/ 0 w 345393"/>
                  <a:gd name="connsiteY1" fmla="*/ 58106 h 100178"/>
                  <a:gd name="connsiteX2" fmla="*/ 50846 w 345393"/>
                  <a:gd name="connsiteY2" fmla="*/ 18958 h 100178"/>
                  <a:gd name="connsiteX3" fmla="*/ 187114 w 345393"/>
                  <a:gd name="connsiteY3" fmla="*/ 2194 h 100178"/>
                  <a:gd name="connsiteX4" fmla="*/ 345394 w 345393"/>
                  <a:gd name="connsiteY4" fmla="*/ 55396 h 100178"/>
                  <a:gd name="connsiteX5" fmla="*/ 339177 w 345393"/>
                  <a:gd name="connsiteY5" fmla="*/ 63769 h 100178"/>
                  <a:gd name="connsiteX6" fmla="*/ 37953 w 345393"/>
                  <a:gd name="connsiteY6" fmla="*/ 41160 h 100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5393" h="100178">
                    <a:moveTo>
                      <a:pt x="37953" y="41160"/>
                    </a:moveTo>
                    <a:cubicBezTo>
                      <a:pt x="14400" y="37480"/>
                      <a:pt x="2953" y="53187"/>
                      <a:pt x="0" y="58106"/>
                    </a:cubicBezTo>
                    <a:cubicBezTo>
                      <a:pt x="6494" y="37385"/>
                      <a:pt x="50846" y="18958"/>
                      <a:pt x="50846" y="18958"/>
                    </a:cubicBezTo>
                    <a:cubicBezTo>
                      <a:pt x="50846" y="18958"/>
                      <a:pt x="96229" y="-7677"/>
                      <a:pt x="187114" y="2194"/>
                    </a:cubicBezTo>
                    <a:cubicBezTo>
                      <a:pt x="271212" y="11347"/>
                      <a:pt x="336181" y="49698"/>
                      <a:pt x="345394" y="55396"/>
                    </a:cubicBezTo>
                    <a:cubicBezTo>
                      <a:pt x="344684" y="58132"/>
                      <a:pt x="342874" y="60920"/>
                      <a:pt x="339177" y="63769"/>
                    </a:cubicBezTo>
                    <a:cubicBezTo>
                      <a:pt x="213741" y="155521"/>
                      <a:pt x="65740" y="45455"/>
                      <a:pt x="37953" y="411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xmlns="" id="{60FB65ED-F8EE-4648-BB25-902654723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255" y="1212181"/>
                <a:ext cx="981829" cy="292712"/>
              </a:xfrm>
              <a:custGeom>
                <a:avLst/>
                <a:gdLst>
                  <a:gd name="connsiteX0" fmla="*/ 243459 w 319026"/>
                  <a:gd name="connsiteY0" fmla="*/ 60674 h 95111"/>
                  <a:gd name="connsiteX1" fmla="*/ 165155 w 319026"/>
                  <a:gd name="connsiteY1" fmla="*/ 83396 h 95111"/>
                  <a:gd name="connsiteX2" fmla="*/ 239052 w 319026"/>
                  <a:gd name="connsiteY2" fmla="*/ 59220 h 95111"/>
                  <a:gd name="connsiteX3" fmla="*/ 172281 w 319026"/>
                  <a:gd name="connsiteY3" fmla="*/ 43166 h 95111"/>
                  <a:gd name="connsiteX4" fmla="*/ 86496 w 319026"/>
                  <a:gd name="connsiteY4" fmla="*/ 63272 h 95111"/>
                  <a:gd name="connsiteX5" fmla="*/ 166532 w 319026"/>
                  <a:gd name="connsiteY5" fmla="*/ 42378 h 95111"/>
                  <a:gd name="connsiteX6" fmla="*/ 104437 w 319026"/>
                  <a:gd name="connsiteY6" fmla="*/ 39893 h 95111"/>
                  <a:gd name="connsiteX7" fmla="*/ 43166 w 319026"/>
                  <a:gd name="connsiteY7" fmla="*/ 67810 h 95111"/>
                  <a:gd name="connsiteX8" fmla="*/ 99710 w 319026"/>
                  <a:gd name="connsiteY8" fmla="*/ 40265 h 95111"/>
                  <a:gd name="connsiteX9" fmla="*/ 0 w 319026"/>
                  <a:gd name="connsiteY9" fmla="*/ 68849 h 95111"/>
                  <a:gd name="connsiteX10" fmla="*/ 100532 w 319026"/>
                  <a:gd name="connsiteY10" fmla="*/ 37347 h 95111"/>
                  <a:gd name="connsiteX11" fmla="*/ 36282 w 319026"/>
                  <a:gd name="connsiteY11" fmla="*/ 24497 h 95111"/>
                  <a:gd name="connsiteX12" fmla="*/ 106256 w 319026"/>
                  <a:gd name="connsiteY12" fmla="*/ 36966 h 95111"/>
                  <a:gd name="connsiteX13" fmla="*/ 169147 w 319026"/>
                  <a:gd name="connsiteY13" fmla="*/ 39650 h 95111"/>
                  <a:gd name="connsiteX14" fmla="*/ 95544 w 319026"/>
                  <a:gd name="connsiteY14" fmla="*/ 0 h 95111"/>
                  <a:gd name="connsiteX15" fmla="*/ 175338 w 319026"/>
                  <a:gd name="connsiteY15" fmla="*/ 40559 h 95111"/>
                  <a:gd name="connsiteX16" fmla="*/ 239372 w 319026"/>
                  <a:gd name="connsiteY16" fmla="*/ 55531 h 95111"/>
                  <a:gd name="connsiteX17" fmla="*/ 174715 w 319026"/>
                  <a:gd name="connsiteY17" fmla="*/ 3758 h 95111"/>
                  <a:gd name="connsiteX18" fmla="*/ 245329 w 319026"/>
                  <a:gd name="connsiteY18" fmla="*/ 57479 h 95111"/>
                  <a:gd name="connsiteX19" fmla="*/ 317650 w 319026"/>
                  <a:gd name="connsiteY19" fmla="*/ 89388 h 95111"/>
                  <a:gd name="connsiteX20" fmla="*/ 318992 w 319026"/>
                  <a:gd name="connsiteY20" fmla="*/ 90202 h 95111"/>
                  <a:gd name="connsiteX21" fmla="*/ 319018 w 319026"/>
                  <a:gd name="connsiteY21" fmla="*/ 90228 h 95111"/>
                  <a:gd name="connsiteX22" fmla="*/ 318022 w 319026"/>
                  <a:gd name="connsiteY22" fmla="*/ 95112 h 95111"/>
                  <a:gd name="connsiteX23" fmla="*/ 308393 w 319026"/>
                  <a:gd name="connsiteY23" fmla="*/ 89466 h 95111"/>
                  <a:gd name="connsiteX24" fmla="*/ 243459 w 319026"/>
                  <a:gd name="connsiteY24" fmla="*/ 60674 h 95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9026" h="95111">
                    <a:moveTo>
                      <a:pt x="243459" y="60674"/>
                    </a:moveTo>
                    <a:cubicBezTo>
                      <a:pt x="238584" y="62761"/>
                      <a:pt x="207091" y="80963"/>
                      <a:pt x="165155" y="83396"/>
                    </a:cubicBezTo>
                    <a:cubicBezTo>
                      <a:pt x="169155" y="82980"/>
                      <a:pt x="202831" y="75092"/>
                      <a:pt x="239052" y="59220"/>
                    </a:cubicBezTo>
                    <a:cubicBezTo>
                      <a:pt x="215144" y="51400"/>
                      <a:pt x="192821" y="46266"/>
                      <a:pt x="172281" y="43166"/>
                    </a:cubicBezTo>
                    <a:cubicBezTo>
                      <a:pt x="163787" y="46577"/>
                      <a:pt x="125955" y="60986"/>
                      <a:pt x="86496" y="63272"/>
                    </a:cubicBezTo>
                    <a:cubicBezTo>
                      <a:pt x="90392" y="62917"/>
                      <a:pt x="130839" y="57375"/>
                      <a:pt x="166532" y="42378"/>
                    </a:cubicBezTo>
                    <a:cubicBezTo>
                      <a:pt x="143585" y="39295"/>
                      <a:pt x="122855" y="38827"/>
                      <a:pt x="104437" y="39893"/>
                    </a:cubicBezTo>
                    <a:cubicBezTo>
                      <a:pt x="102247" y="41417"/>
                      <a:pt x="74892" y="59938"/>
                      <a:pt x="43166" y="67810"/>
                    </a:cubicBezTo>
                    <a:cubicBezTo>
                      <a:pt x="46768" y="66736"/>
                      <a:pt x="76157" y="56778"/>
                      <a:pt x="99710" y="40265"/>
                    </a:cubicBezTo>
                    <a:cubicBezTo>
                      <a:pt x="35121" y="45140"/>
                      <a:pt x="398" y="68996"/>
                      <a:pt x="0" y="68849"/>
                    </a:cubicBezTo>
                    <a:cubicBezTo>
                      <a:pt x="31770" y="48907"/>
                      <a:pt x="66424" y="40161"/>
                      <a:pt x="100532" y="37347"/>
                    </a:cubicBezTo>
                    <a:cubicBezTo>
                      <a:pt x="71195" y="27510"/>
                      <a:pt x="40083" y="24696"/>
                      <a:pt x="36282" y="24497"/>
                    </a:cubicBezTo>
                    <a:cubicBezTo>
                      <a:pt x="67758" y="24869"/>
                      <a:pt x="99952" y="34870"/>
                      <a:pt x="106256" y="36966"/>
                    </a:cubicBezTo>
                    <a:cubicBezTo>
                      <a:pt x="127739" y="35632"/>
                      <a:pt x="148962" y="36862"/>
                      <a:pt x="169147" y="39650"/>
                    </a:cubicBezTo>
                    <a:cubicBezTo>
                      <a:pt x="137351" y="16452"/>
                      <a:pt x="99199" y="1299"/>
                      <a:pt x="95544" y="0"/>
                    </a:cubicBezTo>
                    <a:cubicBezTo>
                      <a:pt x="133593" y="11829"/>
                      <a:pt x="167683" y="35078"/>
                      <a:pt x="175338" y="40559"/>
                    </a:cubicBezTo>
                    <a:cubicBezTo>
                      <a:pt x="198743" y="44127"/>
                      <a:pt x="220512" y="49651"/>
                      <a:pt x="239372" y="55531"/>
                    </a:cubicBezTo>
                    <a:cubicBezTo>
                      <a:pt x="213221" y="27250"/>
                      <a:pt x="178135" y="5707"/>
                      <a:pt x="174715" y="3758"/>
                    </a:cubicBezTo>
                    <a:cubicBezTo>
                      <a:pt x="212390" y="23059"/>
                      <a:pt x="242368" y="54344"/>
                      <a:pt x="245329" y="57479"/>
                    </a:cubicBezTo>
                    <a:cubicBezTo>
                      <a:pt x="282252" y="68303"/>
                      <a:pt x="311043" y="85431"/>
                      <a:pt x="317650" y="89388"/>
                    </a:cubicBezTo>
                    <a:cubicBezTo>
                      <a:pt x="318100" y="89674"/>
                      <a:pt x="318499" y="89925"/>
                      <a:pt x="318992" y="90202"/>
                    </a:cubicBezTo>
                    <a:cubicBezTo>
                      <a:pt x="318992" y="90228"/>
                      <a:pt x="319018" y="90228"/>
                      <a:pt x="319018" y="90228"/>
                    </a:cubicBezTo>
                    <a:cubicBezTo>
                      <a:pt x="319079" y="91847"/>
                      <a:pt x="318784" y="93458"/>
                      <a:pt x="318022" y="95112"/>
                    </a:cubicBezTo>
                    <a:cubicBezTo>
                      <a:pt x="314793" y="93172"/>
                      <a:pt x="311537" y="91284"/>
                      <a:pt x="308393" y="89466"/>
                    </a:cubicBezTo>
                    <a:cubicBezTo>
                      <a:pt x="284399" y="75559"/>
                      <a:pt x="261072" y="66623"/>
                      <a:pt x="243459" y="6067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xmlns="" id="{ADF78E86-FE6E-42D5-A669-6EFB4FFB73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86559" y="1118370"/>
                <a:ext cx="516751" cy="115982"/>
              </a:xfrm>
              <a:custGeom>
                <a:avLst/>
                <a:gdLst>
                  <a:gd name="connsiteX0" fmla="*/ 167908 w 167908"/>
                  <a:gd name="connsiteY0" fmla="*/ 32394 h 37686"/>
                  <a:gd name="connsiteX1" fmla="*/ 0 w 167908"/>
                  <a:gd name="connsiteY1" fmla="*/ 0 h 37686"/>
                  <a:gd name="connsiteX2" fmla="*/ 167908 w 167908"/>
                  <a:gd name="connsiteY2" fmla="*/ 32394 h 3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908" h="37686">
                    <a:moveTo>
                      <a:pt x="167908" y="32394"/>
                    </a:moveTo>
                    <a:cubicBezTo>
                      <a:pt x="167908" y="32394"/>
                      <a:pt x="92964" y="57029"/>
                      <a:pt x="0" y="0"/>
                    </a:cubicBezTo>
                    <a:cubicBezTo>
                      <a:pt x="8" y="0"/>
                      <a:pt x="71195" y="42083"/>
                      <a:pt x="167908" y="3239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xmlns="" id="{2FB8A9BC-9257-420E-9D15-BC26ADD2D6F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3224" y="1080008"/>
                <a:ext cx="997875" cy="447483"/>
              </a:xfrm>
              <a:custGeom>
                <a:avLst/>
                <a:gdLst>
                  <a:gd name="connsiteX0" fmla="*/ 323867 w 324240"/>
                  <a:gd name="connsiteY0" fmla="*/ 100671 h 145401"/>
                  <a:gd name="connsiteX1" fmla="*/ 317555 w 324240"/>
                  <a:gd name="connsiteY1" fmla="*/ 108992 h 145401"/>
                  <a:gd name="connsiteX2" fmla="*/ 16322 w 324240"/>
                  <a:gd name="connsiteY2" fmla="*/ 86383 h 145401"/>
                  <a:gd name="connsiteX3" fmla="*/ 0 w 324240"/>
                  <a:gd name="connsiteY3" fmla="*/ 87007 h 145401"/>
                  <a:gd name="connsiteX4" fmla="*/ 17812 w 324240"/>
                  <a:gd name="connsiteY4" fmla="*/ 85517 h 145401"/>
                  <a:gd name="connsiteX5" fmla="*/ 318611 w 324240"/>
                  <a:gd name="connsiteY5" fmla="*/ 102082 h 145401"/>
                  <a:gd name="connsiteX6" fmla="*/ 321530 w 324240"/>
                  <a:gd name="connsiteY6" fmla="*/ 99363 h 145401"/>
                  <a:gd name="connsiteX7" fmla="*/ 321902 w 324240"/>
                  <a:gd name="connsiteY7" fmla="*/ 97883 h 145401"/>
                  <a:gd name="connsiteX8" fmla="*/ 316499 w 324240"/>
                  <a:gd name="connsiteY8" fmla="*/ 82928 h 145401"/>
                  <a:gd name="connsiteX9" fmla="*/ 216322 w 324240"/>
                  <a:gd name="connsiteY9" fmla="*/ 0 h 145401"/>
                  <a:gd name="connsiteX10" fmla="*/ 318984 w 324240"/>
                  <a:gd name="connsiteY10" fmla="*/ 83785 h 145401"/>
                  <a:gd name="connsiteX11" fmla="*/ 324205 w 324240"/>
                  <a:gd name="connsiteY11" fmla="*/ 98844 h 145401"/>
                  <a:gd name="connsiteX12" fmla="*/ 323867 w 324240"/>
                  <a:gd name="connsiteY12" fmla="*/ 100671 h 145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4240" h="145401">
                    <a:moveTo>
                      <a:pt x="323867" y="100671"/>
                    </a:moveTo>
                    <a:cubicBezTo>
                      <a:pt x="323157" y="103433"/>
                      <a:pt x="321252" y="106143"/>
                      <a:pt x="317555" y="108992"/>
                    </a:cubicBezTo>
                    <a:cubicBezTo>
                      <a:pt x="192111" y="200744"/>
                      <a:pt x="44110" y="90678"/>
                      <a:pt x="16322" y="86383"/>
                    </a:cubicBezTo>
                    <a:cubicBezTo>
                      <a:pt x="10010" y="85405"/>
                      <a:pt x="4650" y="85812"/>
                      <a:pt x="0" y="87007"/>
                    </a:cubicBezTo>
                    <a:cubicBezTo>
                      <a:pt x="4927" y="85335"/>
                      <a:pt x="10824" y="84582"/>
                      <a:pt x="17812" y="85517"/>
                    </a:cubicBezTo>
                    <a:cubicBezTo>
                      <a:pt x="45651" y="89266"/>
                      <a:pt x="195176" y="196605"/>
                      <a:pt x="318611" y="102082"/>
                    </a:cubicBezTo>
                    <a:cubicBezTo>
                      <a:pt x="319806" y="101147"/>
                      <a:pt x="320742" y="100212"/>
                      <a:pt x="321530" y="99363"/>
                    </a:cubicBezTo>
                    <a:cubicBezTo>
                      <a:pt x="321919" y="98644"/>
                      <a:pt x="321902" y="97883"/>
                      <a:pt x="321902" y="97883"/>
                    </a:cubicBezTo>
                    <a:cubicBezTo>
                      <a:pt x="322266" y="93120"/>
                      <a:pt x="319287" y="88305"/>
                      <a:pt x="316499" y="82928"/>
                    </a:cubicBezTo>
                    <a:cubicBezTo>
                      <a:pt x="316499" y="82928"/>
                      <a:pt x="290980" y="26358"/>
                      <a:pt x="216322" y="0"/>
                    </a:cubicBezTo>
                    <a:cubicBezTo>
                      <a:pt x="292885" y="26029"/>
                      <a:pt x="318984" y="83785"/>
                      <a:pt x="318984" y="83785"/>
                    </a:cubicBezTo>
                    <a:cubicBezTo>
                      <a:pt x="321694" y="89180"/>
                      <a:pt x="324595" y="93995"/>
                      <a:pt x="324205" y="98844"/>
                    </a:cubicBezTo>
                    <a:cubicBezTo>
                      <a:pt x="324205" y="98844"/>
                      <a:pt x="324075" y="100073"/>
                      <a:pt x="323867" y="10067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xmlns="" id="{F770DA44-AF2C-40DC-8872-FA4E9F05F5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502" y="3002250"/>
                <a:ext cx="988796" cy="432951"/>
              </a:xfrm>
              <a:custGeom>
                <a:avLst/>
                <a:gdLst>
                  <a:gd name="connsiteX0" fmla="*/ 316871 w 321290"/>
                  <a:gd name="connsiteY0" fmla="*/ 72099 h 140679"/>
                  <a:gd name="connsiteX1" fmla="*/ 149646 w 321290"/>
                  <a:gd name="connsiteY1" fmla="*/ 138289 h 140679"/>
                  <a:gd name="connsiteX2" fmla="*/ 0 w 321290"/>
                  <a:gd name="connsiteY2" fmla="*/ 11520 h 140679"/>
                  <a:gd name="connsiteX3" fmla="*/ 36498 w 321290"/>
                  <a:gd name="connsiteY3" fmla="*/ 33185 h 140679"/>
                  <a:gd name="connsiteX4" fmla="*/ 314715 w 321290"/>
                  <a:gd name="connsiteY4" fmla="*/ 48798 h 140679"/>
                  <a:gd name="connsiteX5" fmla="*/ 316871 w 321290"/>
                  <a:gd name="connsiteY5" fmla="*/ 72099 h 14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1290" h="140679">
                    <a:moveTo>
                      <a:pt x="316871" y="72099"/>
                    </a:moveTo>
                    <a:cubicBezTo>
                      <a:pt x="316871" y="72099"/>
                      <a:pt x="279507" y="155720"/>
                      <a:pt x="149646" y="138289"/>
                    </a:cubicBezTo>
                    <a:cubicBezTo>
                      <a:pt x="31155" y="122417"/>
                      <a:pt x="0" y="11520"/>
                      <a:pt x="0" y="11520"/>
                    </a:cubicBezTo>
                    <a:cubicBezTo>
                      <a:pt x="0" y="11520"/>
                      <a:pt x="10867" y="33783"/>
                      <a:pt x="36498" y="33185"/>
                    </a:cubicBezTo>
                    <a:cubicBezTo>
                      <a:pt x="62060" y="32631"/>
                      <a:pt x="195618" y="-50669"/>
                      <a:pt x="314715" y="48798"/>
                    </a:cubicBezTo>
                    <a:cubicBezTo>
                      <a:pt x="325253" y="58020"/>
                      <a:pt x="320915" y="64306"/>
                      <a:pt x="316871" y="720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xmlns="" id="{4399DCD1-DA80-4875-BF13-586EAA8809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924422" y="3002210"/>
                <a:ext cx="668835" cy="387917"/>
              </a:xfrm>
              <a:custGeom>
                <a:avLst/>
                <a:gdLst>
                  <a:gd name="connsiteX0" fmla="*/ 153967 w 217325"/>
                  <a:gd name="connsiteY0" fmla="*/ 122327 h 126046"/>
                  <a:gd name="connsiteX1" fmla="*/ 0 w 217325"/>
                  <a:gd name="connsiteY1" fmla="*/ 0 h 126046"/>
                  <a:gd name="connsiteX2" fmla="*/ 148668 w 217325"/>
                  <a:gd name="connsiteY2" fmla="*/ 123643 h 126046"/>
                  <a:gd name="connsiteX3" fmla="*/ 217326 w 217325"/>
                  <a:gd name="connsiteY3" fmla="*/ 123202 h 126046"/>
                  <a:gd name="connsiteX4" fmla="*/ 153967 w 217325"/>
                  <a:gd name="connsiteY4" fmla="*/ 122327 h 126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325" h="126046">
                    <a:moveTo>
                      <a:pt x="153967" y="122327"/>
                    </a:moveTo>
                    <a:cubicBezTo>
                      <a:pt x="53037" y="108827"/>
                      <a:pt x="12036" y="30090"/>
                      <a:pt x="0" y="0"/>
                    </a:cubicBezTo>
                    <a:cubicBezTo>
                      <a:pt x="6105" y="18210"/>
                      <a:pt x="42057" y="109356"/>
                      <a:pt x="148668" y="123643"/>
                    </a:cubicBezTo>
                    <a:cubicBezTo>
                      <a:pt x="175295" y="127237"/>
                      <a:pt x="198042" y="126561"/>
                      <a:pt x="217326" y="123202"/>
                    </a:cubicBezTo>
                    <a:cubicBezTo>
                      <a:pt x="198995" y="125522"/>
                      <a:pt x="177962" y="125557"/>
                      <a:pt x="153967" y="1223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xmlns="" id="{6553A01A-976A-4DB9-A7C2-416E19FDEBD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9164" y="3167279"/>
                <a:ext cx="984709" cy="267916"/>
              </a:xfrm>
              <a:custGeom>
                <a:avLst/>
                <a:gdLst>
                  <a:gd name="connsiteX0" fmla="*/ 35710 w 319962"/>
                  <a:gd name="connsiteY0" fmla="*/ 33184 h 87054"/>
                  <a:gd name="connsiteX1" fmla="*/ 0 w 319962"/>
                  <a:gd name="connsiteY1" fmla="*/ 12982 h 87054"/>
                  <a:gd name="connsiteX2" fmla="*/ 48387 w 319962"/>
                  <a:gd name="connsiteY2" fmla="*/ 55134 h 87054"/>
                  <a:gd name="connsiteX3" fmla="*/ 175104 w 319962"/>
                  <a:gd name="connsiteY3" fmla="*/ 86974 h 87054"/>
                  <a:gd name="connsiteX4" fmla="*/ 319962 w 319962"/>
                  <a:gd name="connsiteY4" fmla="*/ 57204 h 87054"/>
                  <a:gd name="connsiteX5" fmla="*/ 313927 w 319962"/>
                  <a:gd name="connsiteY5" fmla="*/ 48787 h 87054"/>
                  <a:gd name="connsiteX6" fmla="*/ 35710 w 319962"/>
                  <a:gd name="connsiteY6" fmla="*/ 33184 h 8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962" h="87054">
                    <a:moveTo>
                      <a:pt x="35710" y="33184"/>
                    </a:moveTo>
                    <a:cubicBezTo>
                      <a:pt x="14010" y="33703"/>
                      <a:pt x="2909" y="17874"/>
                      <a:pt x="0" y="12982"/>
                    </a:cubicBezTo>
                    <a:cubicBezTo>
                      <a:pt x="6728" y="32846"/>
                      <a:pt x="48387" y="55134"/>
                      <a:pt x="48387" y="55134"/>
                    </a:cubicBezTo>
                    <a:cubicBezTo>
                      <a:pt x="48387" y="55134"/>
                      <a:pt x="91224" y="85104"/>
                      <a:pt x="175104" y="86974"/>
                    </a:cubicBezTo>
                    <a:cubicBezTo>
                      <a:pt x="252681" y="88732"/>
                      <a:pt x="311615" y="61308"/>
                      <a:pt x="319962" y="57204"/>
                    </a:cubicBezTo>
                    <a:cubicBezTo>
                      <a:pt x="319209" y="54606"/>
                      <a:pt x="317477" y="51853"/>
                      <a:pt x="313927" y="48787"/>
                    </a:cubicBezTo>
                    <a:cubicBezTo>
                      <a:pt x="194830" y="-50662"/>
                      <a:pt x="61280" y="32630"/>
                      <a:pt x="35710" y="331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xmlns="" id="{6DB44FF5-0F1D-4051-B6E7-5289DB58E84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484" y="3059493"/>
                <a:ext cx="907052" cy="248955"/>
              </a:xfrm>
              <a:custGeom>
                <a:avLst/>
                <a:gdLst>
                  <a:gd name="connsiteX0" fmla="*/ 225734 w 294729"/>
                  <a:gd name="connsiteY0" fmla="*/ 36940 h 80893"/>
                  <a:gd name="connsiteX1" fmla="*/ 152435 w 294729"/>
                  <a:gd name="connsiteY1" fmla="*/ 6616 h 80893"/>
                  <a:gd name="connsiteX2" fmla="*/ 221707 w 294729"/>
                  <a:gd name="connsiteY2" fmla="*/ 37711 h 80893"/>
                  <a:gd name="connsiteX3" fmla="*/ 160332 w 294729"/>
                  <a:gd name="connsiteY3" fmla="*/ 44395 h 80893"/>
                  <a:gd name="connsiteX4" fmla="*/ 80235 w 294729"/>
                  <a:gd name="connsiteY4" fmla="*/ 15586 h 80893"/>
                  <a:gd name="connsiteX5" fmla="*/ 155024 w 294729"/>
                  <a:gd name="connsiteY5" fmla="*/ 44456 h 80893"/>
                  <a:gd name="connsiteX6" fmla="*/ 97631 w 294729"/>
                  <a:gd name="connsiteY6" fmla="*/ 39261 h 80893"/>
                  <a:gd name="connsiteX7" fmla="*/ 39970 w 294729"/>
                  <a:gd name="connsiteY7" fmla="*/ 6217 h 80893"/>
                  <a:gd name="connsiteX8" fmla="*/ 93224 w 294729"/>
                  <a:gd name="connsiteY8" fmla="*/ 38334 h 80893"/>
                  <a:gd name="connsiteX9" fmla="*/ 0 w 294729"/>
                  <a:gd name="connsiteY9" fmla="*/ 0 h 80893"/>
                  <a:gd name="connsiteX10" fmla="*/ 94107 w 294729"/>
                  <a:gd name="connsiteY10" fmla="*/ 41079 h 80893"/>
                  <a:gd name="connsiteX11" fmla="*/ 35017 w 294729"/>
                  <a:gd name="connsiteY11" fmla="*/ 45157 h 80893"/>
                  <a:gd name="connsiteX12" fmla="*/ 99380 w 294729"/>
                  <a:gd name="connsiteY12" fmla="*/ 42153 h 80893"/>
                  <a:gd name="connsiteX13" fmla="*/ 157509 w 294729"/>
                  <a:gd name="connsiteY13" fmla="*/ 47253 h 80893"/>
                  <a:gd name="connsiteX14" fmla="*/ 90704 w 294729"/>
                  <a:gd name="connsiteY14" fmla="*/ 74815 h 80893"/>
                  <a:gd name="connsiteX15" fmla="*/ 163258 w 294729"/>
                  <a:gd name="connsiteY15" fmla="*/ 47218 h 80893"/>
                  <a:gd name="connsiteX16" fmla="*/ 222071 w 294729"/>
                  <a:gd name="connsiteY16" fmla="*/ 41105 h 80893"/>
                  <a:gd name="connsiteX17" fmla="*/ 163891 w 294729"/>
                  <a:gd name="connsiteY17" fmla="*/ 80893 h 80893"/>
                  <a:gd name="connsiteX18" fmla="*/ 227561 w 294729"/>
                  <a:gd name="connsiteY18" fmla="*/ 40100 h 80893"/>
                  <a:gd name="connsiteX19" fmla="*/ 293431 w 294729"/>
                  <a:gd name="connsiteY19" fmla="*/ 19544 h 80893"/>
                  <a:gd name="connsiteX20" fmla="*/ 294695 w 294729"/>
                  <a:gd name="connsiteY20" fmla="*/ 18981 h 80893"/>
                  <a:gd name="connsiteX21" fmla="*/ 294729 w 294729"/>
                  <a:gd name="connsiteY21" fmla="*/ 18912 h 80893"/>
                  <a:gd name="connsiteX22" fmla="*/ 293621 w 294729"/>
                  <a:gd name="connsiteY22" fmla="*/ 14314 h 80893"/>
                  <a:gd name="connsiteX23" fmla="*/ 284910 w 294729"/>
                  <a:gd name="connsiteY23" fmla="*/ 18366 h 80893"/>
                  <a:gd name="connsiteX24" fmla="*/ 225734 w 294729"/>
                  <a:gd name="connsiteY24" fmla="*/ 36940 h 80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4729" h="80893">
                    <a:moveTo>
                      <a:pt x="225734" y="36940"/>
                    </a:moveTo>
                    <a:cubicBezTo>
                      <a:pt x="221110" y="34437"/>
                      <a:pt x="191340" y="13898"/>
                      <a:pt x="152435" y="6616"/>
                    </a:cubicBezTo>
                    <a:cubicBezTo>
                      <a:pt x="156141" y="7482"/>
                      <a:pt x="187616" y="18756"/>
                      <a:pt x="221707" y="37711"/>
                    </a:cubicBezTo>
                    <a:cubicBezTo>
                      <a:pt x="199774" y="42057"/>
                      <a:pt x="179278" y="44049"/>
                      <a:pt x="160332" y="44395"/>
                    </a:cubicBezTo>
                    <a:cubicBezTo>
                      <a:pt x="152348" y="40248"/>
                      <a:pt x="116854" y="22462"/>
                      <a:pt x="80235" y="15586"/>
                    </a:cubicBezTo>
                    <a:cubicBezTo>
                      <a:pt x="83889" y="16409"/>
                      <a:pt x="121548" y="26332"/>
                      <a:pt x="155024" y="44456"/>
                    </a:cubicBezTo>
                    <a:cubicBezTo>
                      <a:pt x="133921" y="44525"/>
                      <a:pt x="114724" y="42438"/>
                      <a:pt x="97631" y="39261"/>
                    </a:cubicBezTo>
                    <a:cubicBezTo>
                      <a:pt x="95562" y="37615"/>
                      <a:pt x="69619" y="17275"/>
                      <a:pt x="39970" y="6217"/>
                    </a:cubicBezTo>
                    <a:cubicBezTo>
                      <a:pt x="43321" y="7612"/>
                      <a:pt x="70892" y="20332"/>
                      <a:pt x="93224" y="38334"/>
                    </a:cubicBezTo>
                    <a:cubicBezTo>
                      <a:pt x="33277" y="26064"/>
                      <a:pt x="338" y="-60"/>
                      <a:pt x="0" y="0"/>
                    </a:cubicBezTo>
                    <a:cubicBezTo>
                      <a:pt x="30012" y="22193"/>
                      <a:pt x="62406" y="34377"/>
                      <a:pt x="94107" y="41079"/>
                    </a:cubicBezTo>
                    <a:cubicBezTo>
                      <a:pt x="67238" y="46595"/>
                      <a:pt x="38516" y="45426"/>
                      <a:pt x="35017" y="45157"/>
                    </a:cubicBezTo>
                    <a:cubicBezTo>
                      <a:pt x="64155" y="48612"/>
                      <a:pt x="93639" y="43296"/>
                      <a:pt x="99380" y="42153"/>
                    </a:cubicBezTo>
                    <a:cubicBezTo>
                      <a:pt x="119322" y="45945"/>
                      <a:pt x="138970" y="47391"/>
                      <a:pt x="157509" y="47253"/>
                    </a:cubicBezTo>
                    <a:cubicBezTo>
                      <a:pt x="128865" y="64727"/>
                      <a:pt x="94072" y="74044"/>
                      <a:pt x="90704" y="74815"/>
                    </a:cubicBezTo>
                    <a:cubicBezTo>
                      <a:pt x="125557" y="68494"/>
                      <a:pt x="156366" y="51288"/>
                      <a:pt x="163258" y="47218"/>
                    </a:cubicBezTo>
                    <a:cubicBezTo>
                      <a:pt x="184811" y="46759"/>
                      <a:pt x="204822" y="44291"/>
                      <a:pt x="222071" y="41105"/>
                    </a:cubicBezTo>
                    <a:cubicBezTo>
                      <a:pt x="198761" y="63973"/>
                      <a:pt x="166965" y="79534"/>
                      <a:pt x="163891" y="80893"/>
                    </a:cubicBezTo>
                    <a:cubicBezTo>
                      <a:pt x="198146" y="67723"/>
                      <a:pt x="224903" y="42620"/>
                      <a:pt x="227561" y="40100"/>
                    </a:cubicBezTo>
                    <a:cubicBezTo>
                      <a:pt x="261349" y="34628"/>
                      <a:pt x="287499" y="22349"/>
                      <a:pt x="293431" y="19544"/>
                    </a:cubicBezTo>
                    <a:cubicBezTo>
                      <a:pt x="293864" y="19319"/>
                      <a:pt x="294262" y="19128"/>
                      <a:pt x="294695" y="18981"/>
                    </a:cubicBezTo>
                    <a:lnTo>
                      <a:pt x="294729" y="18912"/>
                    </a:lnTo>
                    <a:cubicBezTo>
                      <a:pt x="294729" y="17431"/>
                      <a:pt x="294392" y="15916"/>
                      <a:pt x="293621" y="14314"/>
                    </a:cubicBezTo>
                    <a:cubicBezTo>
                      <a:pt x="290703" y="15690"/>
                      <a:pt x="287759" y="17076"/>
                      <a:pt x="284910" y="18366"/>
                    </a:cubicBezTo>
                    <a:cubicBezTo>
                      <a:pt x="263132" y="28220"/>
                      <a:pt x="241831" y="33563"/>
                      <a:pt x="225734" y="369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xmlns="" id="{A38B5E2D-90D5-410B-90B7-A26460F24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872830" y="3340347"/>
                <a:ext cx="475418" cy="64977"/>
              </a:xfrm>
              <a:custGeom>
                <a:avLst/>
                <a:gdLst>
                  <a:gd name="connsiteX0" fmla="*/ 154478 w 154478"/>
                  <a:gd name="connsiteY0" fmla="*/ 11675 h 21113"/>
                  <a:gd name="connsiteX1" fmla="*/ 0 w 154478"/>
                  <a:gd name="connsiteY1" fmla="*/ 21114 h 21113"/>
                  <a:gd name="connsiteX2" fmla="*/ 154478 w 154478"/>
                  <a:gd name="connsiteY2" fmla="*/ 11675 h 2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478" h="21113">
                    <a:moveTo>
                      <a:pt x="154478" y="11675"/>
                    </a:moveTo>
                    <a:cubicBezTo>
                      <a:pt x="154478" y="11675"/>
                      <a:pt x="84262" y="-20060"/>
                      <a:pt x="0" y="21114"/>
                    </a:cubicBezTo>
                    <a:cubicBezTo>
                      <a:pt x="0" y="21114"/>
                      <a:pt x="64571" y="-8942"/>
                      <a:pt x="154478" y="1167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xmlns="" id="{E55AC858-13C3-4F07-9350-EE822CE7E6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607505" y="3014536"/>
                <a:ext cx="922942" cy="420653"/>
              </a:xfrm>
              <a:custGeom>
                <a:avLst/>
                <a:gdLst>
                  <a:gd name="connsiteX0" fmla="*/ 299466 w 299892"/>
                  <a:gd name="connsiteY0" fmla="*/ 57159 h 136683"/>
                  <a:gd name="connsiteX1" fmla="*/ 293318 w 299892"/>
                  <a:gd name="connsiteY1" fmla="*/ 48794 h 136683"/>
                  <a:gd name="connsiteX2" fmla="*/ 15101 w 299892"/>
                  <a:gd name="connsiteY2" fmla="*/ 33182 h 136683"/>
                  <a:gd name="connsiteX3" fmla="*/ 0 w 299892"/>
                  <a:gd name="connsiteY3" fmla="*/ 30662 h 136683"/>
                  <a:gd name="connsiteX4" fmla="*/ 16556 w 299892"/>
                  <a:gd name="connsiteY4" fmla="*/ 34134 h 136683"/>
                  <a:gd name="connsiteX5" fmla="*/ 294548 w 299892"/>
                  <a:gd name="connsiteY5" fmla="*/ 55245 h 136683"/>
                  <a:gd name="connsiteX6" fmla="*/ 297379 w 299892"/>
                  <a:gd name="connsiteY6" fmla="*/ 58146 h 136683"/>
                  <a:gd name="connsiteX7" fmla="*/ 297717 w 299892"/>
                  <a:gd name="connsiteY7" fmla="*/ 59514 h 136683"/>
                  <a:gd name="connsiteX8" fmla="*/ 293223 w 299892"/>
                  <a:gd name="connsiteY8" fmla="*/ 72580 h 136683"/>
                  <a:gd name="connsiteX9" fmla="*/ 203116 w 299892"/>
                  <a:gd name="connsiteY9" fmla="*/ 136684 h 136683"/>
                  <a:gd name="connsiteX10" fmla="*/ 295474 w 299892"/>
                  <a:gd name="connsiteY10" fmla="*/ 72096 h 136683"/>
                  <a:gd name="connsiteX11" fmla="*/ 299821 w 299892"/>
                  <a:gd name="connsiteY11" fmla="*/ 58899 h 136683"/>
                  <a:gd name="connsiteX12" fmla="*/ 299466 w 299892"/>
                  <a:gd name="connsiteY12" fmla="*/ 57159 h 13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9892" h="136683">
                    <a:moveTo>
                      <a:pt x="299466" y="57159"/>
                    </a:moveTo>
                    <a:cubicBezTo>
                      <a:pt x="298713" y="54552"/>
                      <a:pt x="296868" y="51859"/>
                      <a:pt x="293318" y="48794"/>
                    </a:cubicBezTo>
                    <a:cubicBezTo>
                      <a:pt x="174221" y="-50664"/>
                      <a:pt x="40663" y="32627"/>
                      <a:pt x="15101" y="33182"/>
                    </a:cubicBezTo>
                    <a:cubicBezTo>
                      <a:pt x="9352" y="33320"/>
                      <a:pt x="4286" y="32316"/>
                      <a:pt x="0" y="30662"/>
                    </a:cubicBezTo>
                    <a:cubicBezTo>
                      <a:pt x="4607" y="32731"/>
                      <a:pt x="10088" y="34143"/>
                      <a:pt x="16556" y="34134"/>
                    </a:cubicBezTo>
                    <a:cubicBezTo>
                      <a:pt x="42161" y="34099"/>
                      <a:pt x="177200" y="-46508"/>
                      <a:pt x="294548" y="55245"/>
                    </a:cubicBezTo>
                    <a:cubicBezTo>
                      <a:pt x="295682" y="56249"/>
                      <a:pt x="296582" y="57211"/>
                      <a:pt x="297379" y="58146"/>
                    </a:cubicBezTo>
                    <a:cubicBezTo>
                      <a:pt x="297717" y="58769"/>
                      <a:pt x="297717" y="59514"/>
                      <a:pt x="297717" y="59514"/>
                    </a:cubicBezTo>
                    <a:cubicBezTo>
                      <a:pt x="298228" y="63947"/>
                      <a:pt x="295604" y="67991"/>
                      <a:pt x="293223" y="72580"/>
                    </a:cubicBezTo>
                    <a:cubicBezTo>
                      <a:pt x="293223" y="72580"/>
                      <a:pt x="271384" y="121470"/>
                      <a:pt x="203116" y="136684"/>
                    </a:cubicBezTo>
                    <a:cubicBezTo>
                      <a:pt x="273151" y="122006"/>
                      <a:pt x="295474" y="72096"/>
                      <a:pt x="295474" y="72096"/>
                    </a:cubicBezTo>
                    <a:cubicBezTo>
                      <a:pt x="297838" y="67480"/>
                      <a:pt x="300349" y="63393"/>
                      <a:pt x="299821" y="58899"/>
                    </a:cubicBezTo>
                    <a:cubicBezTo>
                      <a:pt x="299821" y="58899"/>
                      <a:pt x="299691" y="57730"/>
                      <a:pt x="299466" y="5715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xmlns="" id="{18C755BD-9CCE-4070-AD11-D0E4A50929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2713" y="2063828"/>
                <a:ext cx="973467" cy="499977"/>
              </a:xfrm>
              <a:custGeom>
                <a:avLst/>
                <a:gdLst>
                  <a:gd name="connsiteX0" fmla="*/ 315788 w 316309"/>
                  <a:gd name="connsiteY0" fmla="*/ 30684 h 162458"/>
                  <a:gd name="connsiteX1" fmla="*/ 186863 w 316309"/>
                  <a:gd name="connsiteY1" fmla="*/ 156050 h 162458"/>
                  <a:gd name="connsiteX2" fmla="*/ 0 w 316309"/>
                  <a:gd name="connsiteY2" fmla="*/ 96476 h 162458"/>
                  <a:gd name="connsiteX3" fmla="*/ 42031 w 316309"/>
                  <a:gd name="connsiteY3" fmla="*/ 102442 h 162458"/>
                  <a:gd name="connsiteX4" fmla="*/ 304895 w 316309"/>
                  <a:gd name="connsiteY4" fmla="*/ 9963 h 162458"/>
                  <a:gd name="connsiteX5" fmla="*/ 315788 w 316309"/>
                  <a:gd name="connsiteY5" fmla="*/ 30684 h 162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309" h="162458">
                    <a:moveTo>
                      <a:pt x="315788" y="30684"/>
                    </a:moveTo>
                    <a:cubicBezTo>
                      <a:pt x="315788" y="30684"/>
                      <a:pt x="313476" y="122202"/>
                      <a:pt x="186863" y="156050"/>
                    </a:cubicBezTo>
                    <a:cubicBezTo>
                      <a:pt x="71368" y="186877"/>
                      <a:pt x="0" y="96476"/>
                      <a:pt x="0" y="96476"/>
                    </a:cubicBezTo>
                    <a:cubicBezTo>
                      <a:pt x="0" y="96476"/>
                      <a:pt x="18600" y="112833"/>
                      <a:pt x="42031" y="102442"/>
                    </a:cubicBezTo>
                    <a:cubicBezTo>
                      <a:pt x="65411" y="92086"/>
                      <a:pt x="156721" y="-36130"/>
                      <a:pt x="304895" y="9963"/>
                    </a:cubicBezTo>
                    <a:cubicBezTo>
                      <a:pt x="318187" y="14422"/>
                      <a:pt x="316602" y="21938"/>
                      <a:pt x="315788" y="306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xmlns="" id="{67EC7963-DE4A-4FCF-8A5A-E3AE14A5AD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106504" y="2063797"/>
                <a:ext cx="763253" cy="195315"/>
              </a:xfrm>
              <a:custGeom>
                <a:avLst/>
                <a:gdLst>
                  <a:gd name="connsiteX0" fmla="*/ 189140 w 248004"/>
                  <a:gd name="connsiteY0" fmla="*/ 53764 h 63464"/>
                  <a:gd name="connsiteX1" fmla="*/ 0 w 248004"/>
                  <a:gd name="connsiteY1" fmla="*/ 0 h 63464"/>
                  <a:gd name="connsiteX2" fmla="*/ 184776 w 248004"/>
                  <a:gd name="connsiteY2" fmla="*/ 57046 h 63464"/>
                  <a:gd name="connsiteX3" fmla="*/ 248005 w 248004"/>
                  <a:gd name="connsiteY3" fmla="*/ 30255 h 63464"/>
                  <a:gd name="connsiteX4" fmla="*/ 189140 w 248004"/>
                  <a:gd name="connsiteY4" fmla="*/ 53764 h 6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004" h="63464">
                    <a:moveTo>
                      <a:pt x="189140" y="53764"/>
                    </a:moveTo>
                    <a:cubicBezTo>
                      <a:pt x="90782" y="80045"/>
                      <a:pt x="22687" y="23077"/>
                      <a:pt x="0" y="0"/>
                    </a:cubicBezTo>
                    <a:cubicBezTo>
                      <a:pt x="12651" y="14400"/>
                      <a:pt x="80876" y="84807"/>
                      <a:pt x="184776" y="57046"/>
                    </a:cubicBezTo>
                    <a:cubicBezTo>
                      <a:pt x="210710" y="50084"/>
                      <a:pt x="231440" y="40732"/>
                      <a:pt x="248005" y="30255"/>
                    </a:cubicBezTo>
                    <a:cubicBezTo>
                      <a:pt x="231986" y="39364"/>
                      <a:pt x="212581" y="47513"/>
                      <a:pt x="189140" y="5376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xmlns="" id="{C6CD1B7E-E771-43D6-B77D-BD52492F28F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10792" y="2195031"/>
                <a:ext cx="961471" cy="368749"/>
              </a:xfrm>
              <a:custGeom>
                <a:avLst/>
                <a:gdLst>
                  <a:gd name="connsiteX0" fmla="*/ 40758 w 312411"/>
                  <a:gd name="connsiteY0" fmla="*/ 102434 h 119818"/>
                  <a:gd name="connsiteX1" fmla="*/ 0 w 312411"/>
                  <a:gd name="connsiteY1" fmla="*/ 97533 h 119818"/>
                  <a:gd name="connsiteX2" fmla="*/ 60899 w 312411"/>
                  <a:gd name="connsiteY2" fmla="*/ 117812 h 119818"/>
                  <a:gd name="connsiteX3" fmla="*/ 190084 w 312411"/>
                  <a:gd name="connsiteY3" fmla="*/ 98511 h 119818"/>
                  <a:gd name="connsiteX4" fmla="*/ 312411 w 312411"/>
                  <a:gd name="connsiteY4" fmla="*/ 15427 h 119818"/>
                  <a:gd name="connsiteX5" fmla="*/ 303622 w 312411"/>
                  <a:gd name="connsiteY5" fmla="*/ 9963 h 119818"/>
                  <a:gd name="connsiteX6" fmla="*/ 40758 w 312411"/>
                  <a:gd name="connsiteY6" fmla="*/ 102434 h 11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411" h="119818">
                    <a:moveTo>
                      <a:pt x="40758" y="102434"/>
                    </a:moveTo>
                    <a:cubicBezTo>
                      <a:pt x="20955" y="111257"/>
                      <a:pt x="4555" y="100901"/>
                      <a:pt x="0" y="97533"/>
                    </a:cubicBezTo>
                    <a:cubicBezTo>
                      <a:pt x="13889" y="113301"/>
                      <a:pt x="60899" y="117812"/>
                      <a:pt x="60899" y="117812"/>
                    </a:cubicBezTo>
                    <a:cubicBezTo>
                      <a:pt x="60899" y="117812"/>
                      <a:pt x="111962" y="129008"/>
                      <a:pt x="190084" y="98511"/>
                    </a:cubicBezTo>
                    <a:cubicBezTo>
                      <a:pt x="262396" y="70386"/>
                      <a:pt x="306298" y="22424"/>
                      <a:pt x="312411" y="15427"/>
                    </a:cubicBezTo>
                    <a:cubicBezTo>
                      <a:pt x="310740" y="13314"/>
                      <a:pt x="308064" y="11427"/>
                      <a:pt x="303622" y="9963"/>
                    </a:cubicBezTo>
                    <a:cubicBezTo>
                      <a:pt x="155448" y="-36129"/>
                      <a:pt x="64138" y="92077"/>
                      <a:pt x="40758" y="10243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xmlns="" id="{83C43E7B-6605-46F0-9466-56EE14F02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5757" y="2108628"/>
                <a:ext cx="859830" cy="411885"/>
              </a:xfrm>
              <a:custGeom>
                <a:avLst/>
                <a:gdLst>
                  <a:gd name="connsiteX0" fmla="*/ 222573 w 279385"/>
                  <a:gd name="connsiteY0" fmla="*/ 46984 h 133834"/>
                  <a:gd name="connsiteX1" fmla="*/ 143265 w 279385"/>
                  <a:gd name="connsiteY1" fmla="*/ 47131 h 133834"/>
                  <a:gd name="connsiteX2" fmla="*/ 219162 w 279385"/>
                  <a:gd name="connsiteY2" fmla="*/ 49253 h 133834"/>
                  <a:gd name="connsiteX3" fmla="*/ 165103 w 279385"/>
                  <a:gd name="connsiteY3" fmla="*/ 79014 h 133834"/>
                  <a:gd name="connsiteX4" fmla="*/ 80062 w 279385"/>
                  <a:gd name="connsiteY4" fmla="*/ 83162 h 133834"/>
                  <a:gd name="connsiteX5" fmla="*/ 160254 w 279385"/>
                  <a:gd name="connsiteY5" fmla="*/ 81058 h 133834"/>
                  <a:gd name="connsiteX6" fmla="*/ 105217 w 279385"/>
                  <a:gd name="connsiteY6" fmla="*/ 98333 h 133834"/>
                  <a:gd name="connsiteX7" fmla="*/ 39312 w 279385"/>
                  <a:gd name="connsiteY7" fmla="*/ 89916 h 133834"/>
                  <a:gd name="connsiteX8" fmla="*/ 100835 w 279385"/>
                  <a:gd name="connsiteY8" fmla="*/ 99138 h 133834"/>
                  <a:gd name="connsiteX9" fmla="*/ 0 w 279385"/>
                  <a:gd name="connsiteY9" fmla="*/ 99614 h 133834"/>
                  <a:gd name="connsiteX10" fmla="*/ 102671 w 279385"/>
                  <a:gd name="connsiteY10" fmla="*/ 101381 h 133834"/>
                  <a:gd name="connsiteX11" fmla="*/ 49677 w 279385"/>
                  <a:gd name="connsiteY11" fmla="*/ 127800 h 133834"/>
                  <a:gd name="connsiteX12" fmla="*/ 107953 w 279385"/>
                  <a:gd name="connsiteY12" fmla="*/ 100281 h 133834"/>
                  <a:gd name="connsiteX13" fmla="*/ 163605 w 279385"/>
                  <a:gd name="connsiteY13" fmla="*/ 82729 h 133834"/>
                  <a:gd name="connsiteX14" fmla="*/ 112464 w 279385"/>
                  <a:gd name="connsiteY14" fmla="*/ 133835 h 133834"/>
                  <a:gd name="connsiteX15" fmla="*/ 168878 w 279385"/>
                  <a:gd name="connsiteY15" fmla="*/ 80443 h 133834"/>
                  <a:gd name="connsiteX16" fmla="*/ 220833 w 279385"/>
                  <a:gd name="connsiteY16" fmla="*/ 52249 h 133834"/>
                  <a:gd name="connsiteX17" fmla="*/ 182395 w 279385"/>
                  <a:gd name="connsiteY17" fmla="*/ 111304 h 133834"/>
                  <a:gd name="connsiteX18" fmla="*/ 225483 w 279385"/>
                  <a:gd name="connsiteY18" fmla="*/ 49218 h 133834"/>
                  <a:gd name="connsiteX19" fmla="*/ 278442 w 279385"/>
                  <a:gd name="connsiteY19" fmla="*/ 4892 h 133834"/>
                  <a:gd name="connsiteX20" fmla="*/ 279385 w 279385"/>
                  <a:gd name="connsiteY20" fmla="*/ 3871 h 133834"/>
                  <a:gd name="connsiteX21" fmla="*/ 279385 w 279385"/>
                  <a:gd name="connsiteY21" fmla="*/ 3836 h 133834"/>
                  <a:gd name="connsiteX22" fmla="*/ 276632 w 279385"/>
                  <a:gd name="connsiteY22" fmla="*/ 0 h 133834"/>
                  <a:gd name="connsiteX23" fmla="*/ 270129 w 279385"/>
                  <a:gd name="connsiteY23" fmla="*/ 7083 h 133834"/>
                  <a:gd name="connsiteX24" fmla="*/ 222573 w 279385"/>
                  <a:gd name="connsiteY24" fmla="*/ 46984 h 133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385" h="133834">
                    <a:moveTo>
                      <a:pt x="222573" y="46984"/>
                    </a:moveTo>
                    <a:cubicBezTo>
                      <a:pt x="217378" y="46439"/>
                      <a:pt x="182023" y="38914"/>
                      <a:pt x="143265" y="47131"/>
                    </a:cubicBezTo>
                    <a:cubicBezTo>
                      <a:pt x="147005" y="46482"/>
                      <a:pt x="180412" y="44854"/>
                      <a:pt x="219162" y="49253"/>
                    </a:cubicBezTo>
                    <a:cubicBezTo>
                      <a:pt x="200588" y="61670"/>
                      <a:pt x="182430" y="71368"/>
                      <a:pt x="165103" y="79014"/>
                    </a:cubicBezTo>
                    <a:cubicBezTo>
                      <a:pt x="156132" y="78183"/>
                      <a:pt x="116525" y="75429"/>
                      <a:pt x="80062" y="83162"/>
                    </a:cubicBezTo>
                    <a:cubicBezTo>
                      <a:pt x="83768" y="82495"/>
                      <a:pt x="122353" y="77222"/>
                      <a:pt x="160254" y="81058"/>
                    </a:cubicBezTo>
                    <a:cubicBezTo>
                      <a:pt x="140719" y="89215"/>
                      <a:pt x="122206" y="94687"/>
                      <a:pt x="105217" y="98333"/>
                    </a:cubicBezTo>
                    <a:cubicBezTo>
                      <a:pt x="102680" y="97588"/>
                      <a:pt x="70901" y="88790"/>
                      <a:pt x="39312" y="89916"/>
                    </a:cubicBezTo>
                    <a:cubicBezTo>
                      <a:pt x="42949" y="89959"/>
                      <a:pt x="73239" y="91094"/>
                      <a:pt x="100835" y="99138"/>
                    </a:cubicBezTo>
                    <a:cubicBezTo>
                      <a:pt x="40724" y="110871"/>
                      <a:pt x="277" y="99389"/>
                      <a:pt x="0" y="99614"/>
                    </a:cubicBezTo>
                    <a:cubicBezTo>
                      <a:pt x="36238" y="108533"/>
                      <a:pt x="70840" y="107364"/>
                      <a:pt x="102671" y="101381"/>
                    </a:cubicBezTo>
                    <a:cubicBezTo>
                      <a:pt x="79949" y="116751"/>
                      <a:pt x="52994" y="126726"/>
                      <a:pt x="49677" y="127800"/>
                    </a:cubicBezTo>
                    <a:cubicBezTo>
                      <a:pt x="77897" y="119798"/>
                      <a:pt x="103061" y="103580"/>
                      <a:pt x="107953" y="100281"/>
                    </a:cubicBezTo>
                    <a:cubicBezTo>
                      <a:pt x="127834" y="96125"/>
                      <a:pt x="146486" y="89959"/>
                      <a:pt x="163605" y="82729"/>
                    </a:cubicBezTo>
                    <a:cubicBezTo>
                      <a:pt x="143845" y="109875"/>
                      <a:pt x="115270" y="131835"/>
                      <a:pt x="112464" y="133835"/>
                    </a:cubicBezTo>
                    <a:cubicBezTo>
                      <a:pt x="142200" y="114638"/>
                      <a:pt x="164020" y="86842"/>
                      <a:pt x="168878" y="80443"/>
                    </a:cubicBezTo>
                    <a:cubicBezTo>
                      <a:pt x="188586" y="71715"/>
                      <a:pt x="206121" y="61800"/>
                      <a:pt x="220833" y="52249"/>
                    </a:cubicBezTo>
                    <a:cubicBezTo>
                      <a:pt x="208113" y="82279"/>
                      <a:pt x="184716" y="108923"/>
                      <a:pt x="182395" y="111304"/>
                    </a:cubicBezTo>
                    <a:cubicBezTo>
                      <a:pt x="208970" y="86019"/>
                      <a:pt x="224002" y="52517"/>
                      <a:pt x="225483" y="49218"/>
                    </a:cubicBezTo>
                    <a:cubicBezTo>
                      <a:pt x="254612" y="31164"/>
                      <a:pt x="274034" y="9794"/>
                      <a:pt x="278442" y="4892"/>
                    </a:cubicBezTo>
                    <a:cubicBezTo>
                      <a:pt x="278727" y="4529"/>
                      <a:pt x="279031" y="4191"/>
                      <a:pt x="279385" y="3871"/>
                    </a:cubicBezTo>
                    <a:cubicBezTo>
                      <a:pt x="279385" y="3836"/>
                      <a:pt x="279385" y="3836"/>
                      <a:pt x="279385" y="3836"/>
                    </a:cubicBezTo>
                    <a:cubicBezTo>
                      <a:pt x="278805" y="2477"/>
                      <a:pt x="277914" y="1178"/>
                      <a:pt x="276632" y="0"/>
                    </a:cubicBezTo>
                    <a:cubicBezTo>
                      <a:pt x="274398" y="2442"/>
                      <a:pt x="272207" y="4797"/>
                      <a:pt x="270129" y="7083"/>
                    </a:cubicBezTo>
                    <a:cubicBezTo>
                      <a:pt x="253755" y="24523"/>
                      <a:pt x="236133" y="37650"/>
                      <a:pt x="222573" y="4698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xmlns="" id="{F982B889-3CE1-4EDF-8908-0C92B93876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7196659" y="2307403"/>
                <a:ext cx="427689" cy="209408"/>
              </a:xfrm>
              <a:custGeom>
                <a:avLst/>
                <a:gdLst>
                  <a:gd name="connsiteX0" fmla="*/ 138970 w 138969"/>
                  <a:gd name="connsiteY0" fmla="*/ 9 h 68043"/>
                  <a:gd name="connsiteX1" fmla="*/ 0 w 138969"/>
                  <a:gd name="connsiteY1" fmla="*/ 68043 h 68043"/>
                  <a:gd name="connsiteX2" fmla="*/ 138970 w 138969"/>
                  <a:gd name="connsiteY2" fmla="*/ 9 h 68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969" h="68043">
                    <a:moveTo>
                      <a:pt x="138970" y="9"/>
                    </a:moveTo>
                    <a:cubicBezTo>
                      <a:pt x="138970" y="9"/>
                      <a:pt x="61973" y="-2303"/>
                      <a:pt x="0" y="68043"/>
                    </a:cubicBezTo>
                    <a:cubicBezTo>
                      <a:pt x="9" y="68043"/>
                      <a:pt x="48084" y="15413"/>
                      <a:pt x="138970" y="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xmlns="" id="{01223D89-1E37-479D-B965-6ACDA65D9A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902768" y="2176636"/>
                <a:ext cx="889948" cy="387144"/>
              </a:xfrm>
              <a:custGeom>
                <a:avLst/>
                <a:gdLst>
                  <a:gd name="connsiteX0" fmla="*/ 286659 w 289171"/>
                  <a:gd name="connsiteY0" fmla="*/ 15358 h 125795"/>
                  <a:gd name="connsiteX1" fmla="*/ 277784 w 289171"/>
                  <a:gd name="connsiteY1" fmla="*/ 9963 h 125795"/>
                  <a:gd name="connsiteX2" fmla="*/ 14920 w 289171"/>
                  <a:gd name="connsiteY2" fmla="*/ 102442 h 125795"/>
                  <a:gd name="connsiteX3" fmla="*/ 0 w 289171"/>
                  <a:gd name="connsiteY3" fmla="*/ 105889 h 125795"/>
                  <a:gd name="connsiteX4" fmla="*/ 16599 w 289171"/>
                  <a:gd name="connsiteY4" fmla="*/ 102763 h 125795"/>
                  <a:gd name="connsiteX5" fmla="*/ 281412 w 289171"/>
                  <a:gd name="connsiteY5" fmla="*/ 15462 h 125795"/>
                  <a:gd name="connsiteX6" fmla="*/ 285127 w 289171"/>
                  <a:gd name="connsiteY6" fmla="*/ 17081 h 125795"/>
                  <a:gd name="connsiteX7" fmla="*/ 285958 w 289171"/>
                  <a:gd name="connsiteY7" fmla="*/ 18232 h 125795"/>
                  <a:gd name="connsiteX8" fmla="*/ 286832 w 289171"/>
                  <a:gd name="connsiteY8" fmla="*/ 32009 h 125795"/>
                  <a:gd name="connsiteX9" fmla="*/ 228236 w 289171"/>
                  <a:gd name="connsiteY9" fmla="*/ 125796 h 125795"/>
                  <a:gd name="connsiteX10" fmla="*/ 288677 w 289171"/>
                  <a:gd name="connsiteY10" fmla="*/ 30693 h 125795"/>
                  <a:gd name="connsiteX11" fmla="*/ 287655 w 289171"/>
                  <a:gd name="connsiteY11" fmla="*/ 16847 h 125795"/>
                  <a:gd name="connsiteX12" fmla="*/ 286659 w 289171"/>
                  <a:gd name="connsiteY12" fmla="*/ 15358 h 12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9171" h="125795">
                    <a:moveTo>
                      <a:pt x="286659" y="15358"/>
                    </a:moveTo>
                    <a:cubicBezTo>
                      <a:pt x="284971" y="13236"/>
                      <a:pt x="282217" y="11427"/>
                      <a:pt x="277784" y="9963"/>
                    </a:cubicBezTo>
                    <a:cubicBezTo>
                      <a:pt x="129609" y="-36129"/>
                      <a:pt x="38299" y="92077"/>
                      <a:pt x="14920" y="102442"/>
                    </a:cubicBezTo>
                    <a:cubicBezTo>
                      <a:pt x="9629" y="104832"/>
                      <a:pt x="4581" y="105776"/>
                      <a:pt x="0" y="105889"/>
                    </a:cubicBezTo>
                    <a:cubicBezTo>
                      <a:pt x="5031" y="106096"/>
                      <a:pt x="10625" y="105265"/>
                      <a:pt x="16599" y="102763"/>
                    </a:cubicBezTo>
                    <a:cubicBezTo>
                      <a:pt x="40230" y="92865"/>
                      <a:pt x="133965" y="-33376"/>
                      <a:pt x="281412" y="15462"/>
                    </a:cubicBezTo>
                    <a:cubicBezTo>
                      <a:pt x="282789" y="15990"/>
                      <a:pt x="284001" y="16510"/>
                      <a:pt x="285127" y="17081"/>
                    </a:cubicBezTo>
                    <a:cubicBezTo>
                      <a:pt x="285698" y="17522"/>
                      <a:pt x="285958" y="18232"/>
                      <a:pt x="285958" y="18232"/>
                    </a:cubicBezTo>
                    <a:cubicBezTo>
                      <a:pt x="288114" y="22069"/>
                      <a:pt x="287248" y="26831"/>
                      <a:pt x="286832" y="32009"/>
                    </a:cubicBezTo>
                    <a:cubicBezTo>
                      <a:pt x="286832" y="32009"/>
                      <a:pt x="285447" y="85488"/>
                      <a:pt x="228236" y="125796"/>
                    </a:cubicBezTo>
                    <a:cubicBezTo>
                      <a:pt x="287309" y="85323"/>
                      <a:pt x="288677" y="30693"/>
                      <a:pt x="288677" y="30693"/>
                    </a:cubicBezTo>
                    <a:cubicBezTo>
                      <a:pt x="289118" y="25541"/>
                      <a:pt x="289889" y="20804"/>
                      <a:pt x="287655" y="16847"/>
                    </a:cubicBezTo>
                    <a:cubicBezTo>
                      <a:pt x="287646" y="16839"/>
                      <a:pt x="287058" y="15817"/>
                      <a:pt x="286659" y="153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xmlns="" id="{5F25F7A1-B872-4604-9CB7-24EA241D11C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704" y="267293"/>
                <a:ext cx="272018" cy="347976"/>
              </a:xfrm>
              <a:custGeom>
                <a:avLst/>
                <a:gdLst>
                  <a:gd name="connsiteX0" fmla="*/ 78616 w 88387"/>
                  <a:gd name="connsiteY0" fmla="*/ 4210 h 113068"/>
                  <a:gd name="connsiteX1" fmla="*/ 73983 w 88387"/>
                  <a:gd name="connsiteY1" fmla="*/ 78669 h 113068"/>
                  <a:gd name="connsiteX2" fmla="*/ 0 w 88387"/>
                  <a:gd name="connsiteY2" fmla="*/ 112483 h 113068"/>
                  <a:gd name="connsiteX3" fmla="*/ 14582 w 88387"/>
                  <a:gd name="connsiteY3" fmla="*/ 102585 h 113068"/>
                  <a:gd name="connsiteX4" fmla="*/ 69498 w 88387"/>
                  <a:gd name="connsiteY4" fmla="*/ 850 h 113068"/>
                  <a:gd name="connsiteX5" fmla="*/ 78616 w 88387"/>
                  <a:gd name="connsiteY5" fmla="*/ 4210 h 113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387" h="113068">
                    <a:moveTo>
                      <a:pt x="78616" y="4210"/>
                    </a:moveTo>
                    <a:cubicBezTo>
                      <a:pt x="78616" y="4210"/>
                      <a:pt x="103424" y="32923"/>
                      <a:pt x="73983" y="78669"/>
                    </a:cubicBezTo>
                    <a:cubicBezTo>
                      <a:pt x="47114" y="120319"/>
                      <a:pt x="0" y="112483"/>
                      <a:pt x="0" y="112483"/>
                    </a:cubicBezTo>
                    <a:cubicBezTo>
                      <a:pt x="0" y="112483"/>
                      <a:pt x="10252" y="112292"/>
                      <a:pt x="14582" y="102585"/>
                    </a:cubicBezTo>
                    <a:cubicBezTo>
                      <a:pt x="18868" y="92870"/>
                      <a:pt x="11153" y="28065"/>
                      <a:pt x="69498" y="850"/>
                    </a:cubicBezTo>
                    <a:cubicBezTo>
                      <a:pt x="74806" y="-1436"/>
                      <a:pt x="76408" y="1300"/>
                      <a:pt x="78616" y="421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xmlns="" id="{D459B829-225E-4FE4-A9B9-F9F663BE320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47284" y="267302"/>
                <a:ext cx="260360" cy="185538"/>
              </a:xfrm>
              <a:custGeom>
                <a:avLst/>
                <a:gdLst>
                  <a:gd name="connsiteX0" fmla="*/ 73100 w 84599"/>
                  <a:gd name="connsiteY0" fmla="*/ 23639 h 60287"/>
                  <a:gd name="connsiteX1" fmla="*/ 0 w 84599"/>
                  <a:gd name="connsiteY1" fmla="*/ 59869 h 60287"/>
                  <a:gd name="connsiteX2" fmla="*/ 72659 w 84599"/>
                  <a:gd name="connsiteY2" fmla="*/ 25891 h 60287"/>
                  <a:gd name="connsiteX3" fmla="*/ 84599 w 84599"/>
                  <a:gd name="connsiteY3" fmla="*/ 0 h 60287"/>
                  <a:gd name="connsiteX4" fmla="*/ 73100 w 84599"/>
                  <a:gd name="connsiteY4" fmla="*/ 23639 h 6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99" h="60287">
                    <a:moveTo>
                      <a:pt x="73100" y="23639"/>
                    </a:moveTo>
                    <a:cubicBezTo>
                      <a:pt x="50214" y="59133"/>
                      <a:pt x="13396" y="60622"/>
                      <a:pt x="0" y="59869"/>
                    </a:cubicBezTo>
                    <a:cubicBezTo>
                      <a:pt x="7914" y="60795"/>
                      <a:pt x="48491" y="63341"/>
                      <a:pt x="72659" y="25891"/>
                    </a:cubicBezTo>
                    <a:cubicBezTo>
                      <a:pt x="78668" y="16487"/>
                      <a:pt x="82452" y="7854"/>
                      <a:pt x="84599" y="0"/>
                    </a:cubicBezTo>
                    <a:cubicBezTo>
                      <a:pt x="82218" y="7256"/>
                      <a:pt x="78521" y="15196"/>
                      <a:pt x="73100" y="2363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xmlns="" id="{2565578C-1DB8-4A67-883A-BC59BE4DBD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4849" y="269084"/>
                <a:ext cx="224848" cy="346074"/>
              </a:xfrm>
              <a:custGeom>
                <a:avLst/>
                <a:gdLst>
                  <a:gd name="connsiteX0" fmla="*/ 13915 w 73060"/>
                  <a:gd name="connsiteY0" fmla="*/ 102549 h 112450"/>
                  <a:gd name="connsiteX1" fmla="*/ 0 w 73060"/>
                  <a:gd name="connsiteY1" fmla="*/ 112394 h 112450"/>
                  <a:gd name="connsiteX2" fmla="*/ 24375 w 73060"/>
                  <a:gd name="connsiteY2" fmla="*/ 101666 h 112450"/>
                  <a:gd name="connsiteX3" fmla="*/ 58639 w 73060"/>
                  <a:gd name="connsiteY3" fmla="*/ 59686 h 112450"/>
                  <a:gd name="connsiteX4" fmla="*/ 73057 w 73060"/>
                  <a:gd name="connsiteY4" fmla="*/ 51 h 112450"/>
                  <a:gd name="connsiteX5" fmla="*/ 68831 w 73060"/>
                  <a:gd name="connsiteY5" fmla="*/ 813 h 112450"/>
                  <a:gd name="connsiteX6" fmla="*/ 13915 w 73060"/>
                  <a:gd name="connsiteY6" fmla="*/ 102549 h 11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060" h="112450">
                    <a:moveTo>
                      <a:pt x="13915" y="102549"/>
                    </a:moveTo>
                    <a:cubicBezTo>
                      <a:pt x="10278" y="110783"/>
                      <a:pt x="2390" y="112169"/>
                      <a:pt x="0" y="112394"/>
                    </a:cubicBezTo>
                    <a:cubicBezTo>
                      <a:pt x="8659" y="113355"/>
                      <a:pt x="24375" y="101666"/>
                      <a:pt x="24375" y="101666"/>
                    </a:cubicBezTo>
                    <a:cubicBezTo>
                      <a:pt x="24375" y="101666"/>
                      <a:pt x="43200" y="90824"/>
                      <a:pt x="58639" y="59686"/>
                    </a:cubicBezTo>
                    <a:cubicBezTo>
                      <a:pt x="73022" y="30860"/>
                      <a:pt x="73100" y="3904"/>
                      <a:pt x="73057" y="51"/>
                    </a:cubicBezTo>
                    <a:cubicBezTo>
                      <a:pt x="71905" y="-96"/>
                      <a:pt x="70580" y="51"/>
                      <a:pt x="68831" y="813"/>
                    </a:cubicBezTo>
                    <a:cubicBezTo>
                      <a:pt x="10486" y="28029"/>
                      <a:pt x="18202" y="92833"/>
                      <a:pt x="13915" y="1025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xmlns="" id="{7EDA0635-F124-4F05-A737-161E9A9BD65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80100" y="283700"/>
                <a:ext cx="182907" cy="331514"/>
              </a:xfrm>
              <a:custGeom>
                <a:avLst/>
                <a:gdLst>
                  <a:gd name="connsiteX0" fmla="*/ 53660 w 59432"/>
                  <a:gd name="connsiteY0" fmla="*/ 29458 h 107719"/>
                  <a:gd name="connsiteX1" fmla="*/ 29372 w 59432"/>
                  <a:gd name="connsiteY1" fmla="*/ 51617 h 107719"/>
                  <a:gd name="connsiteX2" fmla="*/ 53227 w 59432"/>
                  <a:gd name="connsiteY2" fmla="*/ 31155 h 107719"/>
                  <a:gd name="connsiteX3" fmla="*/ 44915 w 59432"/>
                  <a:gd name="connsiteY3" fmla="*/ 55375 h 107719"/>
                  <a:gd name="connsiteX4" fmla="*/ 19977 w 59432"/>
                  <a:gd name="connsiteY4" fmla="*/ 80305 h 107719"/>
                  <a:gd name="connsiteX5" fmla="*/ 44014 w 59432"/>
                  <a:gd name="connsiteY5" fmla="*/ 57341 h 107719"/>
                  <a:gd name="connsiteX6" fmla="*/ 31909 w 59432"/>
                  <a:gd name="connsiteY6" fmla="*/ 77984 h 107719"/>
                  <a:gd name="connsiteX7" fmla="*/ 9360 w 59432"/>
                  <a:gd name="connsiteY7" fmla="*/ 93821 h 107719"/>
                  <a:gd name="connsiteX8" fmla="*/ 30826 w 59432"/>
                  <a:gd name="connsiteY8" fmla="*/ 79464 h 107719"/>
                  <a:gd name="connsiteX9" fmla="*/ 0 w 59432"/>
                  <a:gd name="connsiteY9" fmla="*/ 107719 h 107719"/>
                  <a:gd name="connsiteX10" fmla="*/ 32021 w 59432"/>
                  <a:gd name="connsiteY10" fmla="*/ 79655 h 107719"/>
                  <a:gd name="connsiteX11" fmla="*/ 23094 w 59432"/>
                  <a:gd name="connsiteY11" fmla="*/ 102532 h 107719"/>
                  <a:gd name="connsiteX12" fmla="*/ 33338 w 59432"/>
                  <a:gd name="connsiteY12" fmla="*/ 77845 h 107719"/>
                  <a:gd name="connsiteX13" fmla="*/ 45504 w 59432"/>
                  <a:gd name="connsiteY13" fmla="*/ 56916 h 107719"/>
                  <a:gd name="connsiteX14" fmla="*/ 44066 w 59432"/>
                  <a:gd name="connsiteY14" fmla="*/ 86859 h 107719"/>
                  <a:gd name="connsiteX15" fmla="*/ 46516 w 59432"/>
                  <a:gd name="connsiteY15" fmla="*/ 54734 h 107719"/>
                  <a:gd name="connsiteX16" fmla="*/ 54578 w 59432"/>
                  <a:gd name="connsiteY16" fmla="*/ 31614 h 107719"/>
                  <a:gd name="connsiteX17" fmla="*/ 59263 w 59432"/>
                  <a:gd name="connsiteY17" fmla="*/ 60449 h 107719"/>
                  <a:gd name="connsiteX18" fmla="*/ 55141 w 59432"/>
                  <a:gd name="connsiteY18" fmla="*/ 29346 h 107719"/>
                  <a:gd name="connsiteX19" fmla="*/ 59038 w 59432"/>
                  <a:gd name="connsiteY19" fmla="*/ 1004 h 107719"/>
                  <a:gd name="connsiteX20" fmla="*/ 59038 w 59432"/>
                  <a:gd name="connsiteY20" fmla="*/ 407 h 107719"/>
                  <a:gd name="connsiteX21" fmla="*/ 59038 w 59432"/>
                  <a:gd name="connsiteY21" fmla="*/ 407 h 107719"/>
                  <a:gd name="connsiteX22" fmla="*/ 57159 w 59432"/>
                  <a:gd name="connsiteY22" fmla="*/ 0 h 107719"/>
                  <a:gd name="connsiteX23" fmla="*/ 57098 w 59432"/>
                  <a:gd name="connsiteY23" fmla="*/ 4001 h 107719"/>
                  <a:gd name="connsiteX24" fmla="*/ 53660 w 59432"/>
                  <a:gd name="connsiteY24" fmla="*/ 29458 h 10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9432" h="107719">
                    <a:moveTo>
                      <a:pt x="53660" y="29458"/>
                    </a:moveTo>
                    <a:cubicBezTo>
                      <a:pt x="51902" y="30748"/>
                      <a:pt x="38957" y="38299"/>
                      <a:pt x="29372" y="51617"/>
                    </a:cubicBezTo>
                    <a:cubicBezTo>
                      <a:pt x="30324" y="50422"/>
                      <a:pt x="40092" y="40585"/>
                      <a:pt x="53227" y="31155"/>
                    </a:cubicBezTo>
                    <a:cubicBezTo>
                      <a:pt x="50993" y="40126"/>
                      <a:pt x="48136" y="48170"/>
                      <a:pt x="44915" y="55375"/>
                    </a:cubicBezTo>
                    <a:cubicBezTo>
                      <a:pt x="41936" y="57592"/>
                      <a:pt x="29008" y="67827"/>
                      <a:pt x="19977" y="80305"/>
                    </a:cubicBezTo>
                    <a:cubicBezTo>
                      <a:pt x="20920" y="79127"/>
                      <a:pt x="31311" y="66736"/>
                      <a:pt x="44014" y="57341"/>
                    </a:cubicBezTo>
                    <a:cubicBezTo>
                      <a:pt x="40299" y="65281"/>
                      <a:pt x="36160" y="72122"/>
                      <a:pt x="31909" y="77984"/>
                    </a:cubicBezTo>
                    <a:cubicBezTo>
                      <a:pt x="30948" y="78460"/>
                      <a:pt x="18747" y="84643"/>
                      <a:pt x="9360" y="93821"/>
                    </a:cubicBezTo>
                    <a:cubicBezTo>
                      <a:pt x="10469" y="92765"/>
                      <a:pt x="20124" y="84677"/>
                      <a:pt x="30826" y="79464"/>
                    </a:cubicBezTo>
                    <a:cubicBezTo>
                      <a:pt x="15630" y="99839"/>
                      <a:pt x="26" y="107589"/>
                      <a:pt x="0" y="107719"/>
                    </a:cubicBezTo>
                    <a:cubicBezTo>
                      <a:pt x="13612" y="100359"/>
                      <a:pt x="23916" y="90332"/>
                      <a:pt x="32021" y="79655"/>
                    </a:cubicBezTo>
                    <a:cubicBezTo>
                      <a:pt x="29346" y="90687"/>
                      <a:pt x="23856" y="101294"/>
                      <a:pt x="23094" y="102532"/>
                    </a:cubicBezTo>
                    <a:cubicBezTo>
                      <a:pt x="29536" y="92202"/>
                      <a:pt x="32775" y="80200"/>
                      <a:pt x="33338" y="77845"/>
                    </a:cubicBezTo>
                    <a:cubicBezTo>
                      <a:pt x="38290" y="70996"/>
                      <a:pt x="42291" y="63904"/>
                      <a:pt x="45504" y="56916"/>
                    </a:cubicBezTo>
                    <a:cubicBezTo>
                      <a:pt x="47036" y="70753"/>
                      <a:pt x="44378" y="85526"/>
                      <a:pt x="44066" y="86859"/>
                    </a:cubicBezTo>
                    <a:cubicBezTo>
                      <a:pt x="47833" y="72667"/>
                      <a:pt x="46794" y="58077"/>
                      <a:pt x="46516" y="54734"/>
                    </a:cubicBezTo>
                    <a:cubicBezTo>
                      <a:pt x="50136" y="46560"/>
                      <a:pt x="52716" y="38654"/>
                      <a:pt x="54578" y="31614"/>
                    </a:cubicBezTo>
                    <a:cubicBezTo>
                      <a:pt x="59046" y="44395"/>
                      <a:pt x="59289" y="59064"/>
                      <a:pt x="59263" y="60449"/>
                    </a:cubicBezTo>
                    <a:cubicBezTo>
                      <a:pt x="60380" y="45270"/>
                      <a:pt x="55635" y="30800"/>
                      <a:pt x="55141" y="29346"/>
                    </a:cubicBezTo>
                    <a:cubicBezTo>
                      <a:pt x="59072" y="15716"/>
                      <a:pt x="59072" y="3723"/>
                      <a:pt x="59038" y="1004"/>
                    </a:cubicBezTo>
                    <a:cubicBezTo>
                      <a:pt x="59038" y="797"/>
                      <a:pt x="59072" y="623"/>
                      <a:pt x="59038" y="407"/>
                    </a:cubicBezTo>
                    <a:lnTo>
                      <a:pt x="59038" y="407"/>
                    </a:lnTo>
                    <a:cubicBezTo>
                      <a:pt x="58518" y="173"/>
                      <a:pt x="57851" y="0"/>
                      <a:pt x="57159" y="0"/>
                    </a:cubicBezTo>
                    <a:cubicBezTo>
                      <a:pt x="57098" y="1351"/>
                      <a:pt x="57133" y="2710"/>
                      <a:pt x="57098" y="4001"/>
                    </a:cubicBezTo>
                    <a:cubicBezTo>
                      <a:pt x="56951" y="13880"/>
                      <a:pt x="55236" y="22808"/>
                      <a:pt x="53660" y="294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xmlns="" id="{91EBA645-7C84-4229-B82E-264160C0FF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172800" y="351763"/>
                <a:ext cx="72917" cy="183716"/>
              </a:xfrm>
              <a:custGeom>
                <a:avLst/>
                <a:gdLst>
                  <a:gd name="connsiteX0" fmla="*/ 23694 w 23693"/>
                  <a:gd name="connsiteY0" fmla="*/ 0 h 59695"/>
                  <a:gd name="connsiteX1" fmla="*/ 11 w 23693"/>
                  <a:gd name="connsiteY1" fmla="*/ 59696 h 59695"/>
                  <a:gd name="connsiteX2" fmla="*/ 23694 w 23693"/>
                  <a:gd name="connsiteY2" fmla="*/ 0 h 5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693" h="59695">
                    <a:moveTo>
                      <a:pt x="23694" y="0"/>
                    </a:moveTo>
                    <a:cubicBezTo>
                      <a:pt x="23694" y="0"/>
                      <a:pt x="-595" y="20790"/>
                      <a:pt x="11" y="59696"/>
                    </a:cubicBezTo>
                    <a:cubicBezTo>
                      <a:pt x="11" y="59687"/>
                      <a:pt x="89" y="30134"/>
                      <a:pt x="23694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xmlns="" id="{B5331D51-D30E-4D32-80BC-C3B32D8C62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759" y="283460"/>
                <a:ext cx="238303" cy="331809"/>
              </a:xfrm>
              <a:custGeom>
                <a:avLst/>
                <a:gdLst>
                  <a:gd name="connsiteX0" fmla="*/ 62778 w 77432"/>
                  <a:gd name="connsiteY0" fmla="*/ 62 h 107815"/>
                  <a:gd name="connsiteX1" fmla="*/ 58553 w 77432"/>
                  <a:gd name="connsiteY1" fmla="*/ 850 h 107815"/>
                  <a:gd name="connsiteX2" fmla="*/ 3637 w 77432"/>
                  <a:gd name="connsiteY2" fmla="*/ 102585 h 107815"/>
                  <a:gd name="connsiteX3" fmla="*/ 0 w 77432"/>
                  <a:gd name="connsiteY3" fmla="*/ 107815 h 107815"/>
                  <a:gd name="connsiteX4" fmla="*/ 4208 w 77432"/>
                  <a:gd name="connsiteY4" fmla="*/ 102204 h 107815"/>
                  <a:gd name="connsiteX5" fmla="*/ 61194 w 77432"/>
                  <a:gd name="connsiteY5" fmla="*/ 1534 h 107815"/>
                  <a:gd name="connsiteX6" fmla="*/ 62796 w 77432"/>
                  <a:gd name="connsiteY6" fmla="*/ 997 h 107815"/>
                  <a:gd name="connsiteX7" fmla="*/ 63376 w 77432"/>
                  <a:gd name="connsiteY7" fmla="*/ 1118 h 107815"/>
                  <a:gd name="connsiteX8" fmla="*/ 67463 w 77432"/>
                  <a:gd name="connsiteY8" fmla="*/ 5101 h 107815"/>
                  <a:gd name="connsiteX9" fmla="*/ 75620 w 77432"/>
                  <a:gd name="connsiteY9" fmla="*/ 50258 h 107815"/>
                  <a:gd name="connsiteX10" fmla="*/ 67671 w 77432"/>
                  <a:gd name="connsiteY10" fmla="*/ 4209 h 107815"/>
                  <a:gd name="connsiteX11" fmla="*/ 63506 w 77432"/>
                  <a:gd name="connsiteY11" fmla="*/ 200 h 107815"/>
                  <a:gd name="connsiteX12" fmla="*/ 62778 w 77432"/>
                  <a:gd name="connsiteY12" fmla="*/ 62 h 107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432" h="107815">
                    <a:moveTo>
                      <a:pt x="62778" y="62"/>
                    </a:moveTo>
                    <a:cubicBezTo>
                      <a:pt x="61627" y="-120"/>
                      <a:pt x="60302" y="88"/>
                      <a:pt x="58553" y="850"/>
                    </a:cubicBezTo>
                    <a:cubicBezTo>
                      <a:pt x="208" y="28065"/>
                      <a:pt x="7923" y="92870"/>
                      <a:pt x="3637" y="102585"/>
                    </a:cubicBezTo>
                    <a:cubicBezTo>
                      <a:pt x="2676" y="104750"/>
                      <a:pt x="1385" y="106473"/>
                      <a:pt x="0" y="107815"/>
                    </a:cubicBezTo>
                    <a:cubicBezTo>
                      <a:pt x="1619" y="106430"/>
                      <a:pt x="3100" y="104612"/>
                      <a:pt x="4208" y="102204"/>
                    </a:cubicBezTo>
                    <a:cubicBezTo>
                      <a:pt x="8720" y="92575"/>
                      <a:pt x="2303" y="27667"/>
                      <a:pt x="61194" y="1534"/>
                    </a:cubicBezTo>
                    <a:cubicBezTo>
                      <a:pt x="61748" y="1300"/>
                      <a:pt x="62268" y="1118"/>
                      <a:pt x="62796" y="997"/>
                    </a:cubicBezTo>
                    <a:cubicBezTo>
                      <a:pt x="63073" y="997"/>
                      <a:pt x="63376" y="1118"/>
                      <a:pt x="63376" y="1118"/>
                    </a:cubicBezTo>
                    <a:cubicBezTo>
                      <a:pt x="65090" y="1698"/>
                      <a:pt x="66173" y="3396"/>
                      <a:pt x="67463" y="5101"/>
                    </a:cubicBezTo>
                    <a:cubicBezTo>
                      <a:pt x="67463" y="5101"/>
                      <a:pt x="81950" y="21935"/>
                      <a:pt x="75620" y="50258"/>
                    </a:cubicBezTo>
                    <a:cubicBezTo>
                      <a:pt x="82478" y="21337"/>
                      <a:pt x="67671" y="4209"/>
                      <a:pt x="67671" y="4209"/>
                    </a:cubicBezTo>
                    <a:cubicBezTo>
                      <a:pt x="66355" y="2512"/>
                      <a:pt x="65263" y="789"/>
                      <a:pt x="63506" y="200"/>
                    </a:cubicBezTo>
                    <a:cubicBezTo>
                      <a:pt x="63506" y="200"/>
                      <a:pt x="63021" y="79"/>
                      <a:pt x="62778" y="6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xmlns="" id="{4DE8EA26-8B6E-444F-91D6-78A6D0D32A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852799" y="1929279"/>
                <a:ext cx="544440" cy="428809"/>
              </a:xfrm>
              <a:custGeom>
                <a:avLst/>
                <a:gdLst>
                  <a:gd name="connsiteX0" fmla="*/ 116655 w 176905"/>
                  <a:gd name="connsiteY0" fmla="*/ 0 h 139333"/>
                  <a:gd name="connsiteX1" fmla="*/ 89509 w 176905"/>
                  <a:gd name="connsiteY1" fmla="*/ 6529 h 139333"/>
                  <a:gd name="connsiteX2" fmla="*/ 64112 w 176905"/>
                  <a:gd name="connsiteY2" fmla="*/ 918 h 139333"/>
                  <a:gd name="connsiteX3" fmla="*/ 0 w 176905"/>
                  <a:gd name="connsiteY3" fmla="*/ 73429 h 139333"/>
                  <a:gd name="connsiteX4" fmla="*/ 78512 w 176905"/>
                  <a:gd name="connsiteY4" fmla="*/ 139333 h 139333"/>
                  <a:gd name="connsiteX5" fmla="*/ 91120 w 176905"/>
                  <a:gd name="connsiteY5" fmla="*/ 138277 h 139333"/>
                  <a:gd name="connsiteX6" fmla="*/ 102584 w 176905"/>
                  <a:gd name="connsiteY6" fmla="*/ 138892 h 139333"/>
                  <a:gd name="connsiteX7" fmla="*/ 102593 w 176905"/>
                  <a:gd name="connsiteY7" fmla="*/ 138892 h 139333"/>
                  <a:gd name="connsiteX8" fmla="*/ 156617 w 176905"/>
                  <a:gd name="connsiteY8" fmla="*/ 119695 h 139333"/>
                  <a:gd name="connsiteX9" fmla="*/ 176905 w 176905"/>
                  <a:gd name="connsiteY9" fmla="*/ 73420 h 139333"/>
                  <a:gd name="connsiteX10" fmla="*/ 116655 w 176905"/>
                  <a:gd name="connsiteY10" fmla="*/ 0 h 13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6905" h="139333">
                    <a:moveTo>
                      <a:pt x="116655" y="0"/>
                    </a:moveTo>
                    <a:cubicBezTo>
                      <a:pt x="107944" y="0"/>
                      <a:pt x="98835" y="2208"/>
                      <a:pt x="89509" y="6529"/>
                    </a:cubicBezTo>
                    <a:cubicBezTo>
                      <a:pt x="80980" y="2797"/>
                      <a:pt x="72399" y="918"/>
                      <a:pt x="64112" y="918"/>
                    </a:cubicBezTo>
                    <a:cubicBezTo>
                      <a:pt x="24384" y="918"/>
                      <a:pt x="0" y="43140"/>
                      <a:pt x="0" y="73429"/>
                    </a:cubicBezTo>
                    <a:cubicBezTo>
                      <a:pt x="0" y="107927"/>
                      <a:pt x="37433" y="139333"/>
                      <a:pt x="78512" y="139333"/>
                    </a:cubicBezTo>
                    <a:cubicBezTo>
                      <a:pt x="82781" y="139333"/>
                      <a:pt x="87015" y="138979"/>
                      <a:pt x="91120" y="138277"/>
                    </a:cubicBezTo>
                    <a:cubicBezTo>
                      <a:pt x="94999" y="138693"/>
                      <a:pt x="98844" y="138892"/>
                      <a:pt x="102584" y="138892"/>
                    </a:cubicBezTo>
                    <a:cubicBezTo>
                      <a:pt x="102593" y="138892"/>
                      <a:pt x="102593" y="138892"/>
                      <a:pt x="102593" y="138892"/>
                    </a:cubicBezTo>
                    <a:cubicBezTo>
                      <a:pt x="124232" y="138892"/>
                      <a:pt x="142892" y="132242"/>
                      <a:pt x="156617" y="119695"/>
                    </a:cubicBezTo>
                    <a:cubicBezTo>
                      <a:pt x="169701" y="107693"/>
                      <a:pt x="176905" y="91267"/>
                      <a:pt x="176905" y="73420"/>
                    </a:cubicBezTo>
                    <a:cubicBezTo>
                      <a:pt x="176914" y="42646"/>
                      <a:pt x="155994" y="0"/>
                      <a:pt x="116655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xmlns="" id="{3FE33962-4F4A-45FE-92B2-616C5B9BCE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863644" y="1940118"/>
                <a:ext cx="522694" cy="407078"/>
              </a:xfrm>
              <a:custGeom>
                <a:avLst/>
                <a:gdLst>
                  <a:gd name="connsiteX0" fmla="*/ 169840 w 169839"/>
                  <a:gd name="connsiteY0" fmla="*/ 69890 h 132272"/>
                  <a:gd name="connsiteX1" fmla="*/ 87474 w 169839"/>
                  <a:gd name="connsiteY1" fmla="*/ 131179 h 132272"/>
                  <a:gd name="connsiteX2" fmla="*/ 0 w 169839"/>
                  <a:gd name="connsiteY2" fmla="*/ 69890 h 132272"/>
                  <a:gd name="connsiteX3" fmla="*/ 86020 w 169839"/>
                  <a:gd name="connsiteY3" fmla="*/ 6895 h 132272"/>
                  <a:gd name="connsiteX4" fmla="*/ 169840 w 169839"/>
                  <a:gd name="connsiteY4" fmla="*/ 69890 h 132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839" h="132272">
                    <a:moveTo>
                      <a:pt x="169840" y="69890"/>
                    </a:moveTo>
                    <a:cubicBezTo>
                      <a:pt x="169840" y="106682"/>
                      <a:pt x="137437" y="136643"/>
                      <a:pt x="87474" y="131179"/>
                    </a:cubicBezTo>
                    <a:cubicBezTo>
                      <a:pt x="45616" y="138652"/>
                      <a:pt x="0" y="106682"/>
                      <a:pt x="0" y="69890"/>
                    </a:cubicBezTo>
                    <a:cubicBezTo>
                      <a:pt x="0" y="33106"/>
                      <a:pt x="35667" y="-16337"/>
                      <a:pt x="86020" y="6895"/>
                    </a:cubicBezTo>
                    <a:cubicBezTo>
                      <a:pt x="138572" y="-18840"/>
                      <a:pt x="169840" y="33106"/>
                      <a:pt x="169840" y="69890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xmlns="" id="{671E0554-FAFF-4D74-B6A4-8511297E90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39956" y="2333679"/>
                <a:ext cx="89388" cy="118881"/>
              </a:xfrm>
              <a:custGeom>
                <a:avLst/>
                <a:gdLst>
                  <a:gd name="connsiteX0" fmla="*/ 9069 w 29045"/>
                  <a:gd name="connsiteY0" fmla="*/ 3810 h 38628"/>
                  <a:gd name="connsiteX1" fmla="*/ 505 w 29045"/>
                  <a:gd name="connsiteY1" fmla="*/ 37650 h 38628"/>
                  <a:gd name="connsiteX2" fmla="*/ 3025 w 29045"/>
                  <a:gd name="connsiteY2" fmla="*/ 38629 h 38628"/>
                  <a:gd name="connsiteX3" fmla="*/ 29046 w 29045"/>
                  <a:gd name="connsiteY3" fmla="*/ 4442 h 38628"/>
                  <a:gd name="connsiteX4" fmla="*/ 9069 w 29045"/>
                  <a:gd name="connsiteY4" fmla="*/ 3810 h 38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45" h="38628">
                    <a:moveTo>
                      <a:pt x="9069" y="3810"/>
                    </a:moveTo>
                    <a:cubicBezTo>
                      <a:pt x="9069" y="3810"/>
                      <a:pt x="-2525" y="19760"/>
                      <a:pt x="505" y="37650"/>
                    </a:cubicBezTo>
                    <a:lnTo>
                      <a:pt x="3025" y="38629"/>
                    </a:lnTo>
                    <a:cubicBezTo>
                      <a:pt x="3025" y="38629"/>
                      <a:pt x="15425" y="9906"/>
                      <a:pt x="29046" y="4442"/>
                    </a:cubicBezTo>
                    <a:cubicBezTo>
                      <a:pt x="29046" y="4442"/>
                      <a:pt x="15113" y="-5117"/>
                      <a:pt x="9069" y="3810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xmlns="" id="{0A012A6F-A2F2-4CC8-93AE-6BF5EED889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017314" y="2048021"/>
                <a:ext cx="341917" cy="272714"/>
              </a:xfrm>
              <a:custGeom>
                <a:avLst/>
                <a:gdLst>
                  <a:gd name="connsiteX0" fmla="*/ 73202 w 111099"/>
                  <a:gd name="connsiteY0" fmla="*/ 5476 h 88613"/>
                  <a:gd name="connsiteX1" fmla="*/ 33145 w 111099"/>
                  <a:gd name="connsiteY1" fmla="*/ 4870 h 88613"/>
                  <a:gd name="connsiteX2" fmla="*/ 8354 w 111099"/>
                  <a:gd name="connsiteY2" fmla="*/ 75693 h 88613"/>
                  <a:gd name="connsiteX3" fmla="*/ 56040 w 111099"/>
                  <a:gd name="connsiteY3" fmla="*/ 82585 h 88613"/>
                  <a:gd name="connsiteX4" fmla="*/ 89759 w 111099"/>
                  <a:gd name="connsiteY4" fmla="*/ 84481 h 88613"/>
                  <a:gd name="connsiteX5" fmla="*/ 73202 w 111099"/>
                  <a:gd name="connsiteY5" fmla="*/ 5476 h 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099" h="88613">
                    <a:moveTo>
                      <a:pt x="73202" y="5476"/>
                    </a:moveTo>
                    <a:cubicBezTo>
                      <a:pt x="73202" y="5476"/>
                      <a:pt x="48411" y="-6430"/>
                      <a:pt x="33145" y="4870"/>
                    </a:cubicBezTo>
                    <a:cubicBezTo>
                      <a:pt x="17862" y="16161"/>
                      <a:pt x="-15536" y="43758"/>
                      <a:pt x="8354" y="75693"/>
                    </a:cubicBezTo>
                    <a:cubicBezTo>
                      <a:pt x="26166" y="99522"/>
                      <a:pt x="43329" y="83217"/>
                      <a:pt x="56040" y="82585"/>
                    </a:cubicBezTo>
                    <a:cubicBezTo>
                      <a:pt x="68751" y="81962"/>
                      <a:pt x="80112" y="89391"/>
                      <a:pt x="89759" y="84481"/>
                    </a:cubicBezTo>
                    <a:cubicBezTo>
                      <a:pt x="109467" y="74428"/>
                      <a:pt x="132352" y="-2664"/>
                      <a:pt x="73202" y="5476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xmlns="" id="{8D5874F2-3186-49F6-9C58-514D7521B5D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918789" y="1964271"/>
                <a:ext cx="146668" cy="264303"/>
              </a:xfrm>
              <a:custGeom>
                <a:avLst/>
                <a:gdLst>
                  <a:gd name="connsiteX0" fmla="*/ 39451 w 47657"/>
                  <a:gd name="connsiteY0" fmla="*/ 0 h 85880"/>
                  <a:gd name="connsiteX1" fmla="*/ 0 w 47657"/>
                  <a:gd name="connsiteY1" fmla="*/ 85881 h 85880"/>
                  <a:gd name="connsiteX2" fmla="*/ 39451 w 47657"/>
                  <a:gd name="connsiteY2" fmla="*/ 0 h 85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657" h="85880">
                    <a:moveTo>
                      <a:pt x="39451" y="0"/>
                    </a:moveTo>
                    <a:cubicBezTo>
                      <a:pt x="39451" y="0"/>
                      <a:pt x="74416" y="72095"/>
                      <a:pt x="0" y="85881"/>
                    </a:cubicBezTo>
                    <a:cubicBezTo>
                      <a:pt x="9" y="85872"/>
                      <a:pt x="53444" y="63930"/>
                      <a:pt x="39451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xmlns="" id="{B19D5124-6CD3-4412-9BD5-8FD63BCD1D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6190533" y="2240192"/>
                <a:ext cx="73699" cy="52073"/>
              </a:xfrm>
              <a:custGeom>
                <a:avLst/>
                <a:gdLst>
                  <a:gd name="connsiteX0" fmla="*/ 21371 w 23947"/>
                  <a:gd name="connsiteY0" fmla="*/ 0 h 16920"/>
                  <a:gd name="connsiteX1" fmla="*/ 3559 w 23947"/>
                  <a:gd name="connsiteY1" fmla="*/ 6910 h 16920"/>
                  <a:gd name="connsiteX2" fmla="*/ 6087 w 23947"/>
                  <a:gd name="connsiteY2" fmla="*/ 16314 h 16920"/>
                  <a:gd name="connsiteX3" fmla="*/ 21371 w 23947"/>
                  <a:gd name="connsiteY3" fmla="*/ 0 h 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47" h="16920">
                    <a:moveTo>
                      <a:pt x="21371" y="0"/>
                    </a:moveTo>
                    <a:cubicBezTo>
                      <a:pt x="21371" y="0"/>
                      <a:pt x="6087" y="623"/>
                      <a:pt x="3559" y="6910"/>
                    </a:cubicBezTo>
                    <a:cubicBezTo>
                      <a:pt x="1005" y="13170"/>
                      <a:pt x="-4096" y="18816"/>
                      <a:pt x="6087" y="16314"/>
                    </a:cubicBezTo>
                    <a:cubicBezTo>
                      <a:pt x="16270" y="13794"/>
                      <a:pt x="29632" y="0"/>
                      <a:pt x="21371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xmlns="" id="{641D86CF-9D85-453D-A404-E28D1899F91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38940" y="2629751"/>
                <a:ext cx="406798" cy="320426"/>
              </a:xfrm>
              <a:custGeom>
                <a:avLst/>
                <a:gdLst>
                  <a:gd name="connsiteX0" fmla="*/ 87188 w 132181"/>
                  <a:gd name="connsiteY0" fmla="*/ 0 h 104116"/>
                  <a:gd name="connsiteX1" fmla="*/ 66892 w 132181"/>
                  <a:gd name="connsiteY1" fmla="*/ 4892 h 104116"/>
                  <a:gd name="connsiteX2" fmla="*/ 47920 w 132181"/>
                  <a:gd name="connsiteY2" fmla="*/ 693 h 104116"/>
                  <a:gd name="connsiteX3" fmla="*/ 0 w 132181"/>
                  <a:gd name="connsiteY3" fmla="*/ 54864 h 104116"/>
                  <a:gd name="connsiteX4" fmla="*/ 58683 w 132181"/>
                  <a:gd name="connsiteY4" fmla="*/ 104117 h 104116"/>
                  <a:gd name="connsiteX5" fmla="*/ 68086 w 132181"/>
                  <a:gd name="connsiteY5" fmla="*/ 103329 h 104116"/>
                  <a:gd name="connsiteX6" fmla="*/ 76668 w 132181"/>
                  <a:gd name="connsiteY6" fmla="*/ 103779 h 104116"/>
                  <a:gd name="connsiteX7" fmla="*/ 76668 w 132181"/>
                  <a:gd name="connsiteY7" fmla="*/ 103779 h 104116"/>
                  <a:gd name="connsiteX8" fmla="*/ 117036 w 132181"/>
                  <a:gd name="connsiteY8" fmla="*/ 89440 h 104116"/>
                  <a:gd name="connsiteX9" fmla="*/ 132181 w 132181"/>
                  <a:gd name="connsiteY9" fmla="*/ 54864 h 104116"/>
                  <a:gd name="connsiteX10" fmla="*/ 87188 w 132181"/>
                  <a:gd name="connsiteY10" fmla="*/ 0 h 10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181" h="104116">
                    <a:moveTo>
                      <a:pt x="87188" y="0"/>
                    </a:moveTo>
                    <a:cubicBezTo>
                      <a:pt x="80659" y="0"/>
                      <a:pt x="73845" y="1645"/>
                      <a:pt x="66892" y="4892"/>
                    </a:cubicBezTo>
                    <a:cubicBezTo>
                      <a:pt x="60501" y="2104"/>
                      <a:pt x="54111" y="693"/>
                      <a:pt x="47920" y="693"/>
                    </a:cubicBezTo>
                    <a:cubicBezTo>
                      <a:pt x="18227" y="693"/>
                      <a:pt x="0" y="32246"/>
                      <a:pt x="0" y="54864"/>
                    </a:cubicBezTo>
                    <a:cubicBezTo>
                      <a:pt x="0" y="80651"/>
                      <a:pt x="27978" y="104117"/>
                      <a:pt x="58683" y="104117"/>
                    </a:cubicBezTo>
                    <a:cubicBezTo>
                      <a:pt x="61869" y="104117"/>
                      <a:pt x="65021" y="103857"/>
                      <a:pt x="68086" y="103329"/>
                    </a:cubicBezTo>
                    <a:cubicBezTo>
                      <a:pt x="70996" y="103641"/>
                      <a:pt x="73862" y="103779"/>
                      <a:pt x="76668" y="103779"/>
                    </a:cubicBezTo>
                    <a:lnTo>
                      <a:pt x="76668" y="103779"/>
                    </a:lnTo>
                    <a:cubicBezTo>
                      <a:pt x="92834" y="103779"/>
                      <a:pt x="106784" y="98817"/>
                      <a:pt x="117036" y="89440"/>
                    </a:cubicBezTo>
                    <a:cubicBezTo>
                      <a:pt x="126795" y="80478"/>
                      <a:pt x="132181" y="68199"/>
                      <a:pt x="132181" y="54864"/>
                    </a:cubicBezTo>
                    <a:cubicBezTo>
                      <a:pt x="132181" y="31857"/>
                      <a:pt x="116543" y="0"/>
                      <a:pt x="87188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xmlns="" id="{CF0B3D83-5045-4447-8EF5-D6FF366D8D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47016" y="2637861"/>
                <a:ext cx="390647" cy="304167"/>
              </a:xfrm>
              <a:custGeom>
                <a:avLst/>
                <a:gdLst>
                  <a:gd name="connsiteX0" fmla="*/ 126934 w 126933"/>
                  <a:gd name="connsiteY0" fmla="*/ 52217 h 98833"/>
                  <a:gd name="connsiteX1" fmla="*/ 65376 w 126933"/>
                  <a:gd name="connsiteY1" fmla="*/ 98015 h 98833"/>
                  <a:gd name="connsiteX2" fmla="*/ 0 w 126933"/>
                  <a:gd name="connsiteY2" fmla="*/ 52217 h 98833"/>
                  <a:gd name="connsiteX3" fmla="*/ 64302 w 126933"/>
                  <a:gd name="connsiteY3" fmla="*/ 5146 h 98833"/>
                  <a:gd name="connsiteX4" fmla="*/ 126934 w 126933"/>
                  <a:gd name="connsiteY4" fmla="*/ 52217 h 9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33" h="98833">
                    <a:moveTo>
                      <a:pt x="126934" y="52217"/>
                    </a:moveTo>
                    <a:cubicBezTo>
                      <a:pt x="126934" y="79709"/>
                      <a:pt x="102705" y="102102"/>
                      <a:pt x="65376" y="98015"/>
                    </a:cubicBezTo>
                    <a:cubicBezTo>
                      <a:pt x="34117" y="103608"/>
                      <a:pt x="0" y="79709"/>
                      <a:pt x="0" y="52217"/>
                    </a:cubicBezTo>
                    <a:cubicBezTo>
                      <a:pt x="0" y="24741"/>
                      <a:pt x="26679" y="-12207"/>
                      <a:pt x="64302" y="5146"/>
                    </a:cubicBezTo>
                    <a:cubicBezTo>
                      <a:pt x="103571" y="-14069"/>
                      <a:pt x="126934" y="24741"/>
                      <a:pt x="126934" y="52217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xmlns="" id="{1A93D06E-9C0E-4E23-90B9-27288F40854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278770" y="2931896"/>
                <a:ext cx="66811" cy="88828"/>
              </a:xfrm>
              <a:custGeom>
                <a:avLst/>
                <a:gdLst>
                  <a:gd name="connsiteX0" fmla="*/ 6773 w 21709"/>
                  <a:gd name="connsiteY0" fmla="*/ 2843 h 28863"/>
                  <a:gd name="connsiteX1" fmla="*/ 374 w 21709"/>
                  <a:gd name="connsiteY1" fmla="*/ 28127 h 28863"/>
                  <a:gd name="connsiteX2" fmla="*/ 2262 w 21709"/>
                  <a:gd name="connsiteY2" fmla="*/ 28864 h 28863"/>
                  <a:gd name="connsiteX3" fmla="*/ 21710 w 21709"/>
                  <a:gd name="connsiteY3" fmla="*/ 3310 h 28863"/>
                  <a:gd name="connsiteX4" fmla="*/ 6773 w 21709"/>
                  <a:gd name="connsiteY4" fmla="*/ 2843 h 28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09" h="28863">
                    <a:moveTo>
                      <a:pt x="6773" y="2843"/>
                    </a:moveTo>
                    <a:cubicBezTo>
                      <a:pt x="6773" y="2843"/>
                      <a:pt x="-1877" y="14766"/>
                      <a:pt x="374" y="28127"/>
                    </a:cubicBezTo>
                    <a:lnTo>
                      <a:pt x="2262" y="28864"/>
                    </a:lnTo>
                    <a:cubicBezTo>
                      <a:pt x="2262" y="28864"/>
                      <a:pt x="11527" y="7398"/>
                      <a:pt x="21710" y="3310"/>
                    </a:cubicBezTo>
                    <a:cubicBezTo>
                      <a:pt x="21710" y="3310"/>
                      <a:pt x="11310" y="-3816"/>
                      <a:pt x="6773" y="2843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xmlns="" id="{43C944A8-4BA6-49B2-B232-2D4A362CAF6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261834" y="2718493"/>
                <a:ext cx="255507" cy="203742"/>
              </a:xfrm>
              <a:custGeom>
                <a:avLst/>
                <a:gdLst>
                  <a:gd name="connsiteX0" fmla="*/ 54703 w 83022"/>
                  <a:gd name="connsiteY0" fmla="*/ 4092 h 66202"/>
                  <a:gd name="connsiteX1" fmla="*/ 24778 w 83022"/>
                  <a:gd name="connsiteY1" fmla="*/ 3633 h 66202"/>
                  <a:gd name="connsiteX2" fmla="*/ 6230 w 83022"/>
                  <a:gd name="connsiteY2" fmla="*/ 56549 h 66202"/>
                  <a:gd name="connsiteX3" fmla="*/ 41879 w 83022"/>
                  <a:gd name="connsiteY3" fmla="*/ 61692 h 66202"/>
                  <a:gd name="connsiteX4" fmla="*/ 67051 w 83022"/>
                  <a:gd name="connsiteY4" fmla="*/ 63104 h 66202"/>
                  <a:gd name="connsiteX5" fmla="*/ 54703 w 83022"/>
                  <a:gd name="connsiteY5" fmla="*/ 4092 h 66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022" h="66202">
                    <a:moveTo>
                      <a:pt x="54703" y="4092"/>
                    </a:moveTo>
                    <a:cubicBezTo>
                      <a:pt x="54703" y="4092"/>
                      <a:pt x="36164" y="-4801"/>
                      <a:pt x="24778" y="3633"/>
                    </a:cubicBezTo>
                    <a:cubicBezTo>
                      <a:pt x="13356" y="12067"/>
                      <a:pt x="-11599" y="32693"/>
                      <a:pt x="6230" y="56549"/>
                    </a:cubicBezTo>
                    <a:cubicBezTo>
                      <a:pt x="19521" y="74343"/>
                      <a:pt x="32363" y="62186"/>
                      <a:pt x="41879" y="61692"/>
                    </a:cubicBezTo>
                    <a:cubicBezTo>
                      <a:pt x="51370" y="61233"/>
                      <a:pt x="59855" y="66801"/>
                      <a:pt x="67051" y="63104"/>
                    </a:cubicBezTo>
                    <a:cubicBezTo>
                      <a:pt x="81806" y="55605"/>
                      <a:pt x="98908" y="-1987"/>
                      <a:pt x="54703" y="4092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xmlns="" id="{66A75C4E-4516-48C7-8E54-20E1DFAC7C7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188212" y="2655920"/>
                <a:ext cx="109583" cy="197495"/>
              </a:xfrm>
              <a:custGeom>
                <a:avLst/>
                <a:gdLst>
                  <a:gd name="connsiteX0" fmla="*/ 29476 w 35607"/>
                  <a:gd name="connsiteY0" fmla="*/ 0 h 64172"/>
                  <a:gd name="connsiteX1" fmla="*/ 0 w 35607"/>
                  <a:gd name="connsiteY1" fmla="*/ 64173 h 64172"/>
                  <a:gd name="connsiteX2" fmla="*/ 29476 w 35607"/>
                  <a:gd name="connsiteY2" fmla="*/ 0 h 6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607" h="64172">
                    <a:moveTo>
                      <a:pt x="29476" y="0"/>
                    </a:moveTo>
                    <a:cubicBezTo>
                      <a:pt x="29476" y="0"/>
                      <a:pt x="55600" y="53877"/>
                      <a:pt x="0" y="64173"/>
                    </a:cubicBezTo>
                    <a:cubicBezTo>
                      <a:pt x="-9" y="64173"/>
                      <a:pt x="39918" y="47781"/>
                      <a:pt x="29476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xmlns="" id="{DF532671-7431-4ADE-A4D6-17A778F2EC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8391296" y="2862050"/>
                <a:ext cx="55021" cy="38931"/>
              </a:xfrm>
              <a:custGeom>
                <a:avLst/>
                <a:gdLst>
                  <a:gd name="connsiteX0" fmla="*/ 15952 w 17878"/>
                  <a:gd name="connsiteY0" fmla="*/ 0 h 12650"/>
                  <a:gd name="connsiteX1" fmla="*/ 2643 w 17878"/>
                  <a:gd name="connsiteY1" fmla="*/ 5161 h 12650"/>
                  <a:gd name="connsiteX2" fmla="*/ 4548 w 17878"/>
                  <a:gd name="connsiteY2" fmla="*/ 12201 h 12650"/>
                  <a:gd name="connsiteX3" fmla="*/ 15952 w 17878"/>
                  <a:gd name="connsiteY3" fmla="*/ 0 h 1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878" h="12650">
                    <a:moveTo>
                      <a:pt x="15952" y="0"/>
                    </a:moveTo>
                    <a:cubicBezTo>
                      <a:pt x="15952" y="0"/>
                      <a:pt x="4548" y="485"/>
                      <a:pt x="2643" y="5161"/>
                    </a:cubicBezTo>
                    <a:cubicBezTo>
                      <a:pt x="738" y="9837"/>
                      <a:pt x="-3046" y="14063"/>
                      <a:pt x="4548" y="12201"/>
                    </a:cubicBezTo>
                    <a:cubicBezTo>
                      <a:pt x="12142" y="10331"/>
                      <a:pt x="22126" y="0"/>
                      <a:pt x="15952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xmlns="" id="{FCD1991B-FE44-4CC3-BDD0-184F7E632D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41371" y="862915"/>
                <a:ext cx="456578" cy="405305"/>
              </a:xfrm>
              <a:custGeom>
                <a:avLst/>
                <a:gdLst>
                  <a:gd name="connsiteX0" fmla="*/ 50509 w 148356"/>
                  <a:gd name="connsiteY0" fmla="*/ 0 h 131696"/>
                  <a:gd name="connsiteX1" fmla="*/ 73291 w 148356"/>
                  <a:gd name="connsiteY1" fmla="*/ 6200 h 131696"/>
                  <a:gd name="connsiteX2" fmla="*/ 94601 w 148356"/>
                  <a:gd name="connsiteY2" fmla="*/ 866 h 131696"/>
                  <a:gd name="connsiteX3" fmla="*/ 148356 w 148356"/>
                  <a:gd name="connsiteY3" fmla="*/ 69403 h 131696"/>
                  <a:gd name="connsiteX4" fmla="*/ 82504 w 148356"/>
                  <a:gd name="connsiteY4" fmla="*/ 131696 h 131696"/>
                  <a:gd name="connsiteX5" fmla="*/ 71940 w 148356"/>
                  <a:gd name="connsiteY5" fmla="*/ 130700 h 131696"/>
                  <a:gd name="connsiteX6" fmla="*/ 62320 w 148356"/>
                  <a:gd name="connsiteY6" fmla="*/ 131263 h 131696"/>
                  <a:gd name="connsiteX7" fmla="*/ 62302 w 148356"/>
                  <a:gd name="connsiteY7" fmla="*/ 131263 h 131696"/>
                  <a:gd name="connsiteX8" fmla="*/ 17015 w 148356"/>
                  <a:gd name="connsiteY8" fmla="*/ 113131 h 131696"/>
                  <a:gd name="connsiteX9" fmla="*/ 0 w 148356"/>
                  <a:gd name="connsiteY9" fmla="*/ 69394 h 131696"/>
                  <a:gd name="connsiteX10" fmla="*/ 50509 w 148356"/>
                  <a:gd name="connsiteY10" fmla="*/ 0 h 131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8356" h="131696">
                    <a:moveTo>
                      <a:pt x="50509" y="0"/>
                    </a:moveTo>
                    <a:cubicBezTo>
                      <a:pt x="57808" y="0"/>
                      <a:pt x="65480" y="2070"/>
                      <a:pt x="73291" y="6200"/>
                    </a:cubicBezTo>
                    <a:cubicBezTo>
                      <a:pt x="80469" y="2658"/>
                      <a:pt x="87630" y="866"/>
                      <a:pt x="94601" y="866"/>
                    </a:cubicBezTo>
                    <a:cubicBezTo>
                      <a:pt x="127903" y="866"/>
                      <a:pt x="148356" y="40776"/>
                      <a:pt x="148356" y="69403"/>
                    </a:cubicBezTo>
                    <a:cubicBezTo>
                      <a:pt x="148356" y="102013"/>
                      <a:pt x="116967" y="131696"/>
                      <a:pt x="82504" y="131696"/>
                    </a:cubicBezTo>
                    <a:cubicBezTo>
                      <a:pt x="78919" y="131696"/>
                      <a:pt x="75386" y="131367"/>
                      <a:pt x="71940" y="130700"/>
                    </a:cubicBezTo>
                    <a:cubicBezTo>
                      <a:pt x="68693" y="131090"/>
                      <a:pt x="65454" y="131263"/>
                      <a:pt x="62320" y="131263"/>
                    </a:cubicBezTo>
                    <a:cubicBezTo>
                      <a:pt x="62302" y="131263"/>
                      <a:pt x="62302" y="131263"/>
                      <a:pt x="62302" y="131263"/>
                    </a:cubicBezTo>
                    <a:cubicBezTo>
                      <a:pt x="44170" y="131263"/>
                      <a:pt x="28506" y="124994"/>
                      <a:pt x="17015" y="113131"/>
                    </a:cubicBezTo>
                    <a:cubicBezTo>
                      <a:pt x="6044" y="101779"/>
                      <a:pt x="0" y="86253"/>
                      <a:pt x="0" y="69394"/>
                    </a:cubicBezTo>
                    <a:cubicBezTo>
                      <a:pt x="-8" y="40299"/>
                      <a:pt x="17569" y="0"/>
                      <a:pt x="50509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xmlns="" id="{AA628900-FA3A-4069-A371-CF2F73AEFBB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50484" y="873246"/>
                <a:ext cx="438377" cy="384691"/>
              </a:xfrm>
              <a:custGeom>
                <a:avLst/>
                <a:gdLst>
                  <a:gd name="connsiteX0" fmla="*/ 0 w 142442"/>
                  <a:gd name="connsiteY0" fmla="*/ 66053 h 124998"/>
                  <a:gd name="connsiteX1" fmla="*/ 69082 w 142442"/>
                  <a:gd name="connsiteY1" fmla="*/ 123965 h 124998"/>
                  <a:gd name="connsiteX2" fmla="*/ 142442 w 142442"/>
                  <a:gd name="connsiteY2" fmla="*/ 66053 h 124998"/>
                  <a:gd name="connsiteX3" fmla="*/ 70321 w 142442"/>
                  <a:gd name="connsiteY3" fmla="*/ 6513 h 124998"/>
                  <a:gd name="connsiteX4" fmla="*/ 0 w 142442"/>
                  <a:gd name="connsiteY4" fmla="*/ 66053 h 124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442" h="124998">
                    <a:moveTo>
                      <a:pt x="0" y="66053"/>
                    </a:moveTo>
                    <a:cubicBezTo>
                      <a:pt x="0" y="100811"/>
                      <a:pt x="27198" y="129160"/>
                      <a:pt x="69082" y="123965"/>
                    </a:cubicBezTo>
                    <a:cubicBezTo>
                      <a:pt x="104186" y="131031"/>
                      <a:pt x="142442" y="100802"/>
                      <a:pt x="142442" y="66053"/>
                    </a:cubicBezTo>
                    <a:cubicBezTo>
                      <a:pt x="142442" y="31287"/>
                      <a:pt x="112525" y="-15455"/>
                      <a:pt x="70321" y="6513"/>
                    </a:cubicBezTo>
                    <a:cubicBezTo>
                      <a:pt x="26220" y="-17802"/>
                      <a:pt x="0" y="31295"/>
                      <a:pt x="0" y="6605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xmlns="" id="{CD43BC77-3914-4236-BC33-D2E5905FD31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66019" y="1245144"/>
                <a:ext cx="74964" cy="112335"/>
              </a:xfrm>
              <a:custGeom>
                <a:avLst/>
                <a:gdLst>
                  <a:gd name="connsiteX0" fmla="*/ 16729 w 24358"/>
                  <a:gd name="connsiteY0" fmla="*/ 3605 h 36501"/>
                  <a:gd name="connsiteX1" fmla="*/ 23942 w 24358"/>
                  <a:gd name="connsiteY1" fmla="*/ 35549 h 36501"/>
                  <a:gd name="connsiteX2" fmla="*/ 21830 w 24358"/>
                  <a:gd name="connsiteY2" fmla="*/ 36501 h 36501"/>
                  <a:gd name="connsiteX3" fmla="*/ 0 w 24358"/>
                  <a:gd name="connsiteY3" fmla="*/ 4194 h 36501"/>
                  <a:gd name="connsiteX4" fmla="*/ 16729 w 24358"/>
                  <a:gd name="connsiteY4" fmla="*/ 3605 h 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58" h="36501">
                    <a:moveTo>
                      <a:pt x="16729" y="3605"/>
                    </a:moveTo>
                    <a:cubicBezTo>
                      <a:pt x="16729" y="3605"/>
                      <a:pt x="26462" y="18646"/>
                      <a:pt x="23942" y="35549"/>
                    </a:cubicBezTo>
                    <a:lnTo>
                      <a:pt x="21830" y="36501"/>
                    </a:lnTo>
                    <a:cubicBezTo>
                      <a:pt x="21830" y="36501"/>
                      <a:pt x="11430" y="9338"/>
                      <a:pt x="0" y="4194"/>
                    </a:cubicBezTo>
                    <a:cubicBezTo>
                      <a:pt x="-9" y="4194"/>
                      <a:pt x="11664" y="-4837"/>
                      <a:pt x="16729" y="36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xmlns="" id="{22FE793E-9609-46F3-B25E-F659973EED3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3224" y="975216"/>
                <a:ext cx="286751" cy="257677"/>
              </a:xfrm>
              <a:custGeom>
                <a:avLst/>
                <a:gdLst>
                  <a:gd name="connsiteX0" fmla="*/ 31776 w 93174"/>
                  <a:gd name="connsiteY0" fmla="*/ 5172 h 83727"/>
                  <a:gd name="connsiteX1" fmla="*/ 65364 w 93174"/>
                  <a:gd name="connsiteY1" fmla="*/ 4592 h 83727"/>
                  <a:gd name="connsiteX2" fmla="*/ 86172 w 93174"/>
                  <a:gd name="connsiteY2" fmla="*/ 71526 h 83727"/>
                  <a:gd name="connsiteX3" fmla="*/ 46176 w 93174"/>
                  <a:gd name="connsiteY3" fmla="*/ 78047 h 83727"/>
                  <a:gd name="connsiteX4" fmla="*/ 17921 w 93174"/>
                  <a:gd name="connsiteY4" fmla="*/ 79813 h 83727"/>
                  <a:gd name="connsiteX5" fmla="*/ 31776 w 93174"/>
                  <a:gd name="connsiteY5" fmla="*/ 5172 h 83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174" h="83727">
                    <a:moveTo>
                      <a:pt x="31776" y="5172"/>
                    </a:moveTo>
                    <a:cubicBezTo>
                      <a:pt x="31776" y="5172"/>
                      <a:pt x="52566" y="-6068"/>
                      <a:pt x="65364" y="4592"/>
                    </a:cubicBezTo>
                    <a:cubicBezTo>
                      <a:pt x="78171" y="15251"/>
                      <a:pt x="106209" y="41367"/>
                      <a:pt x="86172" y="71526"/>
                    </a:cubicBezTo>
                    <a:cubicBezTo>
                      <a:pt x="71226" y="94031"/>
                      <a:pt x="56826" y="78627"/>
                      <a:pt x="46176" y="78047"/>
                    </a:cubicBezTo>
                    <a:cubicBezTo>
                      <a:pt x="35516" y="77458"/>
                      <a:pt x="25974" y="84446"/>
                      <a:pt x="17921" y="79813"/>
                    </a:cubicBezTo>
                    <a:cubicBezTo>
                      <a:pt x="1373" y="70349"/>
                      <a:pt x="-17832" y="-2509"/>
                      <a:pt x="31776" y="517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xmlns="" id="{EEFE77FA-0B36-4302-82BE-455CE1AE902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19640" y="895987"/>
                <a:ext cx="122968" cy="249807"/>
              </a:xfrm>
              <a:custGeom>
                <a:avLst/>
                <a:gdLst>
                  <a:gd name="connsiteX0" fmla="*/ 6879 w 39956"/>
                  <a:gd name="connsiteY0" fmla="*/ 0 h 81170"/>
                  <a:gd name="connsiteX1" fmla="*/ 39956 w 39956"/>
                  <a:gd name="connsiteY1" fmla="*/ 81170 h 81170"/>
                  <a:gd name="connsiteX2" fmla="*/ 6879 w 39956"/>
                  <a:gd name="connsiteY2" fmla="*/ 0 h 81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956" h="81170">
                    <a:moveTo>
                      <a:pt x="6879" y="0"/>
                    </a:moveTo>
                    <a:cubicBezTo>
                      <a:pt x="6879" y="0"/>
                      <a:pt x="-22432" y="68112"/>
                      <a:pt x="39956" y="81170"/>
                    </a:cubicBezTo>
                    <a:cubicBezTo>
                      <a:pt x="39965" y="81170"/>
                      <a:pt x="-4837" y="60415"/>
                      <a:pt x="6879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xmlns="" id="{907FD8C0-AC74-48FB-9FA2-18753D29463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52900" y="1156833"/>
                <a:ext cx="61823" cy="49161"/>
              </a:xfrm>
              <a:custGeom>
                <a:avLst/>
                <a:gdLst>
                  <a:gd name="connsiteX0" fmla="*/ 2165 w 20088"/>
                  <a:gd name="connsiteY0" fmla="*/ 0 h 15974"/>
                  <a:gd name="connsiteX1" fmla="*/ 17111 w 20088"/>
                  <a:gd name="connsiteY1" fmla="*/ 6520 h 15974"/>
                  <a:gd name="connsiteX2" fmla="*/ 14981 w 20088"/>
                  <a:gd name="connsiteY2" fmla="*/ 15396 h 15974"/>
                  <a:gd name="connsiteX3" fmla="*/ 2165 w 20088"/>
                  <a:gd name="connsiteY3" fmla="*/ 0 h 15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88" h="15974">
                    <a:moveTo>
                      <a:pt x="2165" y="0"/>
                    </a:moveTo>
                    <a:cubicBezTo>
                      <a:pt x="2165" y="0"/>
                      <a:pt x="14972" y="597"/>
                      <a:pt x="17111" y="6520"/>
                    </a:cubicBezTo>
                    <a:cubicBezTo>
                      <a:pt x="19250" y="12452"/>
                      <a:pt x="23519" y="17768"/>
                      <a:pt x="14981" y="15396"/>
                    </a:cubicBezTo>
                    <a:cubicBezTo>
                      <a:pt x="6434" y="13032"/>
                      <a:pt x="-4771" y="0"/>
                      <a:pt x="216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xmlns="" id="{E691C876-328D-4E21-9BD3-98C80B4F506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48583" y="1183159"/>
                <a:ext cx="349333" cy="765235"/>
              </a:xfrm>
              <a:custGeom>
                <a:avLst/>
                <a:gdLst>
                  <a:gd name="connsiteX0" fmla="*/ 67731 w 113509"/>
                  <a:gd name="connsiteY0" fmla="*/ 4263 h 248648"/>
                  <a:gd name="connsiteX1" fmla="*/ 108862 w 113509"/>
                  <a:gd name="connsiteY1" fmla="*/ 139457 h 248648"/>
                  <a:gd name="connsiteX2" fmla="*/ 0 w 113509"/>
                  <a:gd name="connsiteY2" fmla="*/ 248648 h 248648"/>
                  <a:gd name="connsiteX3" fmla="*/ 19318 w 113509"/>
                  <a:gd name="connsiteY3" fmla="*/ 221355 h 248648"/>
                  <a:gd name="connsiteX4" fmla="*/ 49348 w 113509"/>
                  <a:gd name="connsiteY4" fmla="*/ 4436 h 248648"/>
                  <a:gd name="connsiteX5" fmla="*/ 67731 w 113509"/>
                  <a:gd name="connsiteY5" fmla="*/ 4263 h 24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509" h="248648">
                    <a:moveTo>
                      <a:pt x="67731" y="4263"/>
                    </a:moveTo>
                    <a:cubicBezTo>
                      <a:pt x="67731" y="4263"/>
                      <a:pt x="130839" y="38882"/>
                      <a:pt x="108862" y="139457"/>
                    </a:cubicBezTo>
                    <a:cubicBezTo>
                      <a:pt x="88868" y="231278"/>
                      <a:pt x="0" y="248648"/>
                      <a:pt x="0" y="248648"/>
                    </a:cubicBezTo>
                    <a:cubicBezTo>
                      <a:pt x="0" y="248648"/>
                      <a:pt x="18123" y="241539"/>
                      <a:pt x="19318" y="221355"/>
                    </a:cubicBezTo>
                    <a:cubicBezTo>
                      <a:pt x="20479" y="201301"/>
                      <a:pt x="-36212" y="91400"/>
                      <a:pt x="49348" y="4436"/>
                    </a:cubicBezTo>
                    <a:cubicBezTo>
                      <a:pt x="57219" y="-3227"/>
                      <a:pt x="61912" y="609"/>
                      <a:pt x="67731" y="426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xmlns="" id="{B9BA5E18-B427-448B-A8A2-9AC3851070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48460" y="1184972"/>
                <a:ext cx="341676" cy="499747"/>
              </a:xfrm>
              <a:custGeom>
                <a:avLst/>
                <a:gdLst>
                  <a:gd name="connsiteX0" fmla="*/ 105693 w 111021"/>
                  <a:gd name="connsiteY0" fmla="*/ 49573 h 162383"/>
                  <a:gd name="connsiteX1" fmla="*/ 0 w 111021"/>
                  <a:gd name="connsiteY1" fmla="*/ 162384 h 162383"/>
                  <a:gd name="connsiteX2" fmla="*/ 106334 w 111021"/>
                  <a:gd name="connsiteY2" fmla="*/ 53782 h 162383"/>
                  <a:gd name="connsiteX3" fmla="*/ 110438 w 111021"/>
                  <a:gd name="connsiteY3" fmla="*/ 0 h 162383"/>
                  <a:gd name="connsiteX4" fmla="*/ 105693 w 111021"/>
                  <a:gd name="connsiteY4" fmla="*/ 49573 h 162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21" h="162383">
                    <a:moveTo>
                      <a:pt x="105693" y="49573"/>
                    </a:moveTo>
                    <a:cubicBezTo>
                      <a:pt x="88634" y="127774"/>
                      <a:pt x="24297" y="154903"/>
                      <a:pt x="0" y="162384"/>
                    </a:cubicBezTo>
                    <a:cubicBezTo>
                      <a:pt x="14616" y="158721"/>
                      <a:pt x="88401" y="136415"/>
                      <a:pt x="106334" y="53782"/>
                    </a:cubicBezTo>
                    <a:cubicBezTo>
                      <a:pt x="110854" y="33138"/>
                      <a:pt x="111824" y="15353"/>
                      <a:pt x="110438" y="0"/>
                    </a:cubicBezTo>
                    <a:cubicBezTo>
                      <a:pt x="111010" y="14469"/>
                      <a:pt x="109737" y="30982"/>
                      <a:pt x="105693" y="4957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xmlns="" id="{FD9DB927-E49B-40C4-8CA1-4BCE7FDCE1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77235" y="1184704"/>
                <a:ext cx="216898" cy="762960"/>
              </a:xfrm>
              <a:custGeom>
                <a:avLst/>
                <a:gdLst>
                  <a:gd name="connsiteX0" fmla="*/ 18089 w 70477"/>
                  <a:gd name="connsiteY0" fmla="*/ 221127 h 247909"/>
                  <a:gd name="connsiteX1" fmla="*/ 0 w 70477"/>
                  <a:gd name="connsiteY1" fmla="*/ 247910 h 247909"/>
                  <a:gd name="connsiteX2" fmla="*/ 36082 w 70477"/>
                  <a:gd name="connsiteY2" fmla="*/ 212641 h 247909"/>
                  <a:gd name="connsiteX3" fmla="*/ 69117 w 70477"/>
                  <a:gd name="connsiteY3" fmla="*/ 115408 h 247909"/>
                  <a:gd name="connsiteX4" fmla="*/ 55080 w 70477"/>
                  <a:gd name="connsiteY4" fmla="*/ 0 h 247909"/>
                  <a:gd name="connsiteX5" fmla="*/ 48110 w 70477"/>
                  <a:gd name="connsiteY5" fmla="*/ 4208 h 247909"/>
                  <a:gd name="connsiteX6" fmla="*/ 18089 w 70477"/>
                  <a:gd name="connsiteY6" fmla="*/ 221127 h 24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477" h="247909">
                    <a:moveTo>
                      <a:pt x="18089" y="221127"/>
                    </a:moveTo>
                    <a:cubicBezTo>
                      <a:pt x="17110" y="238220"/>
                      <a:pt x="3983" y="245892"/>
                      <a:pt x="0" y="247910"/>
                    </a:cubicBezTo>
                    <a:cubicBezTo>
                      <a:pt x="15941" y="243866"/>
                      <a:pt x="36082" y="212641"/>
                      <a:pt x="36082" y="212641"/>
                    </a:cubicBezTo>
                    <a:cubicBezTo>
                      <a:pt x="36082" y="212641"/>
                      <a:pt x="62311" y="181018"/>
                      <a:pt x="69117" y="115408"/>
                    </a:cubicBezTo>
                    <a:cubicBezTo>
                      <a:pt x="75455" y="54726"/>
                      <a:pt x="57747" y="6797"/>
                      <a:pt x="55080" y="0"/>
                    </a:cubicBezTo>
                    <a:cubicBezTo>
                      <a:pt x="53011" y="433"/>
                      <a:pt x="50716" y="1654"/>
                      <a:pt x="48110" y="4208"/>
                    </a:cubicBezTo>
                    <a:cubicBezTo>
                      <a:pt x="-37442" y="91172"/>
                      <a:pt x="19249" y="201064"/>
                      <a:pt x="18089" y="22112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xmlns="" id="{6DEC0CA4-B09F-424B-AB25-EF7560167A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93882" y="1241307"/>
                <a:ext cx="227181" cy="707136"/>
              </a:xfrm>
              <a:custGeom>
                <a:avLst/>
                <a:gdLst>
                  <a:gd name="connsiteX0" fmla="*/ 43347 w 73818"/>
                  <a:gd name="connsiteY0" fmla="*/ 55204 h 229770"/>
                  <a:gd name="connsiteX1" fmla="*/ 14893 w 73818"/>
                  <a:gd name="connsiteY1" fmla="*/ 110682 h 229770"/>
                  <a:gd name="connsiteX2" fmla="*/ 43694 w 73818"/>
                  <a:gd name="connsiteY2" fmla="*/ 58477 h 229770"/>
                  <a:gd name="connsiteX3" fmla="*/ 45001 w 73818"/>
                  <a:gd name="connsiteY3" fmla="*/ 106916 h 229770"/>
                  <a:gd name="connsiteX4" fmla="*/ 17318 w 73818"/>
                  <a:gd name="connsiteY4" fmla="*/ 167824 h 229770"/>
                  <a:gd name="connsiteX5" fmla="*/ 44698 w 73818"/>
                  <a:gd name="connsiteY5" fmla="*/ 111081 h 229770"/>
                  <a:gd name="connsiteX6" fmla="*/ 36940 w 73818"/>
                  <a:gd name="connsiteY6" fmla="*/ 155727 h 229770"/>
                  <a:gd name="connsiteX7" fmla="*/ 7360 w 73818"/>
                  <a:gd name="connsiteY7" fmla="*/ 198771 h 229770"/>
                  <a:gd name="connsiteX8" fmla="*/ 35979 w 73818"/>
                  <a:gd name="connsiteY8" fmla="*/ 159121 h 229770"/>
                  <a:gd name="connsiteX9" fmla="*/ 0 w 73818"/>
                  <a:gd name="connsiteY9" fmla="*/ 229771 h 229770"/>
                  <a:gd name="connsiteX10" fmla="*/ 38195 w 73818"/>
                  <a:gd name="connsiteY10" fmla="*/ 158628 h 229770"/>
                  <a:gd name="connsiteX11" fmla="*/ 37589 w 73818"/>
                  <a:gd name="connsiteY11" fmla="*/ 205145 h 229770"/>
                  <a:gd name="connsiteX12" fmla="*/ 39330 w 73818"/>
                  <a:gd name="connsiteY12" fmla="*/ 154523 h 229770"/>
                  <a:gd name="connsiteX13" fmla="*/ 47105 w 73818"/>
                  <a:gd name="connsiteY13" fmla="*/ 109340 h 229770"/>
                  <a:gd name="connsiteX14" fmla="*/ 64406 w 73818"/>
                  <a:gd name="connsiteY14" fmla="*/ 163425 h 229770"/>
                  <a:gd name="connsiteX15" fmla="*/ 47391 w 73818"/>
                  <a:gd name="connsiteY15" fmla="*/ 104820 h 229770"/>
                  <a:gd name="connsiteX16" fmla="*/ 46430 w 73818"/>
                  <a:gd name="connsiteY16" fmla="*/ 58338 h 229770"/>
                  <a:gd name="connsiteX17" fmla="*/ 73819 w 73818"/>
                  <a:gd name="connsiteY17" fmla="*/ 106483 h 229770"/>
                  <a:gd name="connsiteX18" fmla="*/ 45902 w 73818"/>
                  <a:gd name="connsiteY18" fmla="*/ 54009 h 229770"/>
                  <a:gd name="connsiteX19" fmla="*/ 34013 w 73818"/>
                  <a:gd name="connsiteY19" fmla="*/ 1024 h 229770"/>
                  <a:gd name="connsiteX20" fmla="*/ 33640 w 73818"/>
                  <a:gd name="connsiteY20" fmla="*/ 80 h 229770"/>
                  <a:gd name="connsiteX21" fmla="*/ 33640 w 73818"/>
                  <a:gd name="connsiteY21" fmla="*/ 45 h 229770"/>
                  <a:gd name="connsiteX22" fmla="*/ 29926 w 73818"/>
                  <a:gd name="connsiteY22" fmla="*/ 565 h 229770"/>
                  <a:gd name="connsiteX23" fmla="*/ 32576 w 73818"/>
                  <a:gd name="connsiteY23" fmla="*/ 7665 h 229770"/>
                  <a:gd name="connsiteX24" fmla="*/ 43347 w 73818"/>
                  <a:gd name="connsiteY24" fmla="*/ 55204 h 229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3818" h="229770">
                    <a:moveTo>
                      <a:pt x="43347" y="55204"/>
                    </a:moveTo>
                    <a:cubicBezTo>
                      <a:pt x="41061" y="58685"/>
                      <a:pt x="23103" y="80661"/>
                      <a:pt x="14893" y="110682"/>
                    </a:cubicBezTo>
                    <a:cubicBezTo>
                      <a:pt x="15803" y="107877"/>
                      <a:pt x="26670" y="83934"/>
                      <a:pt x="43694" y="58477"/>
                    </a:cubicBezTo>
                    <a:cubicBezTo>
                      <a:pt x="45677" y="75899"/>
                      <a:pt x="45902" y="92057"/>
                      <a:pt x="45001" y="106916"/>
                    </a:cubicBezTo>
                    <a:cubicBezTo>
                      <a:pt x="41217" y="112917"/>
                      <a:pt x="25042" y="139630"/>
                      <a:pt x="17318" y="167824"/>
                    </a:cubicBezTo>
                    <a:cubicBezTo>
                      <a:pt x="18193" y="165027"/>
                      <a:pt x="28410" y="136227"/>
                      <a:pt x="44698" y="111081"/>
                    </a:cubicBezTo>
                    <a:cubicBezTo>
                      <a:pt x="43408" y="127654"/>
                      <a:pt x="40559" y="142548"/>
                      <a:pt x="36940" y="155727"/>
                    </a:cubicBezTo>
                    <a:cubicBezTo>
                      <a:pt x="35554" y="157242"/>
                      <a:pt x="17933" y="176292"/>
                      <a:pt x="7360" y="198771"/>
                    </a:cubicBezTo>
                    <a:cubicBezTo>
                      <a:pt x="8711" y="196277"/>
                      <a:pt x="20418" y="175504"/>
                      <a:pt x="35979" y="159121"/>
                    </a:cubicBezTo>
                    <a:cubicBezTo>
                      <a:pt x="22496" y="205326"/>
                      <a:pt x="-52" y="229485"/>
                      <a:pt x="0" y="229771"/>
                    </a:cubicBezTo>
                    <a:cubicBezTo>
                      <a:pt x="19301" y="207638"/>
                      <a:pt x="30887" y="183029"/>
                      <a:pt x="38195" y="158628"/>
                    </a:cubicBezTo>
                    <a:cubicBezTo>
                      <a:pt x="40810" y="180050"/>
                      <a:pt x="38039" y="202460"/>
                      <a:pt x="37589" y="205145"/>
                    </a:cubicBezTo>
                    <a:cubicBezTo>
                      <a:pt x="42126" y="182544"/>
                      <a:pt x="39892" y="159121"/>
                      <a:pt x="39330" y="154523"/>
                    </a:cubicBezTo>
                    <a:cubicBezTo>
                      <a:pt x="43616" y="139162"/>
                      <a:pt x="45997" y="123853"/>
                      <a:pt x="47105" y="109340"/>
                    </a:cubicBezTo>
                    <a:cubicBezTo>
                      <a:pt x="58951" y="132867"/>
                      <a:pt x="64051" y="160767"/>
                      <a:pt x="64406" y="163425"/>
                    </a:cubicBezTo>
                    <a:cubicBezTo>
                      <a:pt x="61687" y="135733"/>
                      <a:pt x="50101" y="110544"/>
                      <a:pt x="47391" y="104820"/>
                    </a:cubicBezTo>
                    <a:cubicBezTo>
                      <a:pt x="48404" y="87883"/>
                      <a:pt x="47772" y="72080"/>
                      <a:pt x="46430" y="58338"/>
                    </a:cubicBezTo>
                    <a:cubicBezTo>
                      <a:pt x="62796" y="78072"/>
                      <a:pt x="73013" y="104006"/>
                      <a:pt x="73819" y="106483"/>
                    </a:cubicBezTo>
                    <a:cubicBezTo>
                      <a:pt x="65723" y="78869"/>
                      <a:pt x="47764" y="56251"/>
                      <a:pt x="45902" y="54009"/>
                    </a:cubicBezTo>
                    <a:cubicBezTo>
                      <a:pt x="43841" y="27140"/>
                      <a:pt x="35927" y="5951"/>
                      <a:pt x="34013" y="1024"/>
                    </a:cubicBezTo>
                    <a:cubicBezTo>
                      <a:pt x="33883" y="721"/>
                      <a:pt x="33762" y="366"/>
                      <a:pt x="33640" y="80"/>
                    </a:cubicBezTo>
                    <a:cubicBezTo>
                      <a:pt x="33640" y="45"/>
                      <a:pt x="33640" y="45"/>
                      <a:pt x="33640" y="45"/>
                    </a:cubicBezTo>
                    <a:cubicBezTo>
                      <a:pt x="32472" y="-93"/>
                      <a:pt x="31251" y="89"/>
                      <a:pt x="29926" y="565"/>
                    </a:cubicBezTo>
                    <a:cubicBezTo>
                      <a:pt x="30835" y="2981"/>
                      <a:pt x="31727" y="5336"/>
                      <a:pt x="32576" y="7665"/>
                    </a:cubicBezTo>
                    <a:cubicBezTo>
                      <a:pt x="38905" y="25408"/>
                      <a:pt x="41745" y="42414"/>
                      <a:pt x="43347" y="5520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xmlns="" id="{6E98E922-A25E-437E-B303-AF636090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27886" y="1373834"/>
                <a:ext cx="42452" cy="374339"/>
              </a:xfrm>
              <a:custGeom>
                <a:avLst/>
                <a:gdLst>
                  <a:gd name="connsiteX0" fmla="*/ 13794 w 13794"/>
                  <a:gd name="connsiteY0" fmla="*/ 0 h 121634"/>
                  <a:gd name="connsiteX1" fmla="*/ 11326 w 13794"/>
                  <a:gd name="connsiteY1" fmla="*/ 121634 h 121634"/>
                  <a:gd name="connsiteX2" fmla="*/ 13794 w 13794"/>
                  <a:gd name="connsiteY2" fmla="*/ 0 h 121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794" h="121634">
                    <a:moveTo>
                      <a:pt x="13794" y="0"/>
                    </a:moveTo>
                    <a:cubicBezTo>
                      <a:pt x="13794" y="0"/>
                      <a:pt x="-15526" y="52985"/>
                      <a:pt x="11326" y="121634"/>
                    </a:cubicBezTo>
                    <a:cubicBezTo>
                      <a:pt x="11326" y="121634"/>
                      <a:pt x="-8131" y="69108"/>
                      <a:pt x="13794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xmlns="" id="{57DE490A-B3AD-4F8C-9FFA-CCCE605F6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51935" y="1231074"/>
                <a:ext cx="339915" cy="717348"/>
              </a:xfrm>
              <a:custGeom>
                <a:avLst/>
                <a:gdLst>
                  <a:gd name="connsiteX0" fmla="*/ 54321 w 110449"/>
                  <a:gd name="connsiteY0" fmla="*/ 124 h 233088"/>
                  <a:gd name="connsiteX1" fmla="*/ 47376 w 110449"/>
                  <a:gd name="connsiteY1" fmla="*/ 4454 h 233088"/>
                  <a:gd name="connsiteX2" fmla="*/ 17347 w 110449"/>
                  <a:gd name="connsiteY2" fmla="*/ 221373 h 233088"/>
                  <a:gd name="connsiteX3" fmla="*/ 14394 w 110449"/>
                  <a:gd name="connsiteY3" fmla="*/ 233088 h 233088"/>
                  <a:gd name="connsiteX4" fmla="*/ 18178 w 110449"/>
                  <a:gd name="connsiteY4" fmla="*/ 220342 h 233088"/>
                  <a:gd name="connsiteX5" fmla="*/ 52511 w 110449"/>
                  <a:gd name="connsiteY5" fmla="*/ 3926 h 233088"/>
                  <a:gd name="connsiteX6" fmla="*/ 54944 w 110449"/>
                  <a:gd name="connsiteY6" fmla="*/ 1865 h 233088"/>
                  <a:gd name="connsiteX7" fmla="*/ 56070 w 110449"/>
                  <a:gd name="connsiteY7" fmla="*/ 1665 h 233088"/>
                  <a:gd name="connsiteX8" fmla="*/ 65985 w 110449"/>
                  <a:gd name="connsiteY8" fmla="*/ 6082 h 233088"/>
                  <a:gd name="connsiteX9" fmla="*/ 110449 w 110449"/>
                  <a:gd name="connsiteY9" fmla="*/ 80749 h 233088"/>
                  <a:gd name="connsiteX10" fmla="*/ 65768 w 110449"/>
                  <a:gd name="connsiteY10" fmla="*/ 4289 h 233088"/>
                  <a:gd name="connsiteX11" fmla="*/ 55715 w 110449"/>
                  <a:gd name="connsiteY11" fmla="*/ 3 h 233088"/>
                  <a:gd name="connsiteX12" fmla="*/ 54321 w 110449"/>
                  <a:gd name="connsiteY12" fmla="*/ 124 h 23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0449" h="233088">
                    <a:moveTo>
                      <a:pt x="54321" y="124"/>
                    </a:moveTo>
                    <a:cubicBezTo>
                      <a:pt x="52251" y="626"/>
                      <a:pt x="49983" y="1899"/>
                      <a:pt x="47376" y="4454"/>
                    </a:cubicBezTo>
                    <a:cubicBezTo>
                      <a:pt x="-38184" y="91417"/>
                      <a:pt x="18507" y="201309"/>
                      <a:pt x="17347" y="221373"/>
                    </a:cubicBezTo>
                    <a:cubicBezTo>
                      <a:pt x="17104" y="225953"/>
                      <a:pt x="15944" y="229850"/>
                      <a:pt x="14394" y="233088"/>
                    </a:cubicBezTo>
                    <a:cubicBezTo>
                      <a:pt x="16368" y="229642"/>
                      <a:pt x="17745" y="225434"/>
                      <a:pt x="18178" y="220342"/>
                    </a:cubicBezTo>
                    <a:cubicBezTo>
                      <a:pt x="19771" y="200305"/>
                      <a:pt x="-34729" y="89330"/>
                      <a:pt x="52511" y="3926"/>
                    </a:cubicBezTo>
                    <a:cubicBezTo>
                      <a:pt x="53368" y="3068"/>
                      <a:pt x="54165" y="2436"/>
                      <a:pt x="54944" y="1865"/>
                    </a:cubicBezTo>
                    <a:cubicBezTo>
                      <a:pt x="55481" y="1665"/>
                      <a:pt x="56070" y="1665"/>
                      <a:pt x="56070" y="1665"/>
                    </a:cubicBezTo>
                    <a:cubicBezTo>
                      <a:pt x="59499" y="1613"/>
                      <a:pt x="62565" y="3882"/>
                      <a:pt x="65985" y="6082"/>
                    </a:cubicBezTo>
                    <a:cubicBezTo>
                      <a:pt x="65985" y="6082"/>
                      <a:pt x="102890" y="26283"/>
                      <a:pt x="110449" y="80749"/>
                    </a:cubicBezTo>
                    <a:cubicBezTo>
                      <a:pt x="103444" y="24976"/>
                      <a:pt x="65768" y="4289"/>
                      <a:pt x="65768" y="4289"/>
                    </a:cubicBezTo>
                    <a:cubicBezTo>
                      <a:pt x="62313" y="2142"/>
                      <a:pt x="59265" y="-92"/>
                      <a:pt x="55715" y="3"/>
                    </a:cubicBezTo>
                    <a:cubicBezTo>
                      <a:pt x="55706" y="-14"/>
                      <a:pt x="54780" y="46"/>
                      <a:pt x="54321" y="1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xmlns="" id="{06E7B24B-9614-46A3-8D3D-FCF4401DEC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5779" y="931026"/>
                <a:ext cx="5481" cy="12846"/>
              </a:xfrm>
              <a:custGeom>
                <a:avLst/>
                <a:gdLst>
                  <a:gd name="connsiteX0" fmla="*/ 141 w 1781"/>
                  <a:gd name="connsiteY0" fmla="*/ 440 h 4174"/>
                  <a:gd name="connsiteX1" fmla="*/ 575 w 1781"/>
                  <a:gd name="connsiteY1" fmla="*/ 3592 h 4174"/>
                  <a:gd name="connsiteX2" fmla="*/ 1406 w 1781"/>
                  <a:gd name="connsiteY2" fmla="*/ 2665 h 4174"/>
                  <a:gd name="connsiteX3" fmla="*/ 453 w 1781"/>
                  <a:gd name="connsiteY3" fmla="*/ 172 h 4174"/>
                  <a:gd name="connsiteX4" fmla="*/ 141 w 1781"/>
                  <a:gd name="connsiteY4" fmla="*/ 440 h 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1" h="4174">
                    <a:moveTo>
                      <a:pt x="141" y="440"/>
                    </a:moveTo>
                    <a:cubicBezTo>
                      <a:pt x="141" y="440"/>
                      <a:pt x="-378" y="2259"/>
                      <a:pt x="575" y="3592"/>
                    </a:cubicBezTo>
                    <a:cubicBezTo>
                      <a:pt x="1492" y="4943"/>
                      <a:pt x="2272" y="3652"/>
                      <a:pt x="1406" y="2665"/>
                    </a:cubicBezTo>
                    <a:cubicBezTo>
                      <a:pt x="609" y="1834"/>
                      <a:pt x="280" y="813"/>
                      <a:pt x="453" y="172"/>
                    </a:cubicBezTo>
                    <a:cubicBezTo>
                      <a:pt x="462" y="-80"/>
                      <a:pt x="306" y="-105"/>
                      <a:pt x="141" y="4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xmlns="" id="{4FAFF06A-920E-47BF-B955-B9861C0715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2539" y="929939"/>
                <a:ext cx="6340" cy="6315"/>
              </a:xfrm>
              <a:custGeom>
                <a:avLst/>
                <a:gdLst>
                  <a:gd name="connsiteX0" fmla="*/ 1022 w 2060"/>
                  <a:gd name="connsiteY0" fmla="*/ 0 h 2052"/>
                  <a:gd name="connsiteX1" fmla="*/ 1732 w 2060"/>
                  <a:gd name="connsiteY1" fmla="*/ 147 h 2052"/>
                  <a:gd name="connsiteX2" fmla="*/ 2061 w 2060"/>
                  <a:gd name="connsiteY2" fmla="*/ 875 h 2052"/>
                  <a:gd name="connsiteX3" fmla="*/ 1732 w 2060"/>
                  <a:gd name="connsiteY3" fmla="*/ 1775 h 2052"/>
                  <a:gd name="connsiteX4" fmla="*/ 849 w 2060"/>
                  <a:gd name="connsiteY4" fmla="*/ 2052 h 2052"/>
                  <a:gd name="connsiteX5" fmla="*/ 520 w 2060"/>
                  <a:gd name="connsiteY5" fmla="*/ 1576 h 2052"/>
                  <a:gd name="connsiteX6" fmla="*/ 0 w 2060"/>
                  <a:gd name="connsiteY6" fmla="*/ 1091 h 2052"/>
                  <a:gd name="connsiteX7" fmla="*/ 468 w 2060"/>
                  <a:gd name="connsiteY7" fmla="*/ 191 h 2052"/>
                  <a:gd name="connsiteX8" fmla="*/ 1022 w 2060"/>
                  <a:gd name="connsiteY8" fmla="*/ 0 h 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60" h="2052">
                    <a:moveTo>
                      <a:pt x="1022" y="0"/>
                    </a:moveTo>
                    <a:cubicBezTo>
                      <a:pt x="1091" y="970"/>
                      <a:pt x="1022" y="901"/>
                      <a:pt x="1732" y="147"/>
                    </a:cubicBezTo>
                    <a:cubicBezTo>
                      <a:pt x="1022" y="1022"/>
                      <a:pt x="1022" y="901"/>
                      <a:pt x="2061" y="875"/>
                    </a:cubicBezTo>
                    <a:cubicBezTo>
                      <a:pt x="979" y="1004"/>
                      <a:pt x="1022" y="901"/>
                      <a:pt x="1732" y="1775"/>
                    </a:cubicBezTo>
                    <a:cubicBezTo>
                      <a:pt x="970" y="970"/>
                      <a:pt x="1126" y="901"/>
                      <a:pt x="849" y="2052"/>
                    </a:cubicBezTo>
                    <a:cubicBezTo>
                      <a:pt x="1022" y="970"/>
                      <a:pt x="1022" y="970"/>
                      <a:pt x="520" y="1576"/>
                    </a:cubicBezTo>
                    <a:cubicBezTo>
                      <a:pt x="926" y="1013"/>
                      <a:pt x="1221" y="970"/>
                      <a:pt x="0" y="1091"/>
                    </a:cubicBezTo>
                    <a:cubicBezTo>
                      <a:pt x="1117" y="866"/>
                      <a:pt x="1013" y="1091"/>
                      <a:pt x="468" y="191"/>
                    </a:cubicBezTo>
                    <a:cubicBezTo>
                      <a:pt x="1178" y="1074"/>
                      <a:pt x="1022" y="866"/>
                      <a:pt x="102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xmlns="" id="{ABA9254E-3B61-4C0E-AB11-7AB88F17F4B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5862" y="1103949"/>
                <a:ext cx="39168" cy="46195"/>
              </a:xfrm>
              <a:custGeom>
                <a:avLst/>
                <a:gdLst>
                  <a:gd name="connsiteX0" fmla="*/ 5218 w 12727"/>
                  <a:gd name="connsiteY0" fmla="*/ 15007 h 15010"/>
                  <a:gd name="connsiteX1" fmla="*/ 118 w 12727"/>
                  <a:gd name="connsiteY1" fmla="*/ 7188 h 15010"/>
                  <a:gd name="connsiteX2" fmla="*/ 7521 w 12727"/>
                  <a:gd name="connsiteY2" fmla="*/ 10 h 15010"/>
                  <a:gd name="connsiteX3" fmla="*/ 12613 w 12727"/>
                  <a:gd name="connsiteY3" fmla="*/ 7768 h 15010"/>
                  <a:gd name="connsiteX4" fmla="*/ 5218 w 12727"/>
                  <a:gd name="connsiteY4" fmla="*/ 15007 h 1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27" h="15010">
                    <a:moveTo>
                      <a:pt x="5218" y="15007"/>
                    </a:moveTo>
                    <a:cubicBezTo>
                      <a:pt x="1737" y="14816"/>
                      <a:pt x="-557" y="11379"/>
                      <a:pt x="118" y="7188"/>
                    </a:cubicBezTo>
                    <a:cubicBezTo>
                      <a:pt x="759" y="3032"/>
                      <a:pt x="4049" y="-198"/>
                      <a:pt x="7521" y="10"/>
                    </a:cubicBezTo>
                    <a:cubicBezTo>
                      <a:pt x="10951" y="122"/>
                      <a:pt x="13280" y="3646"/>
                      <a:pt x="12613" y="7768"/>
                    </a:cubicBezTo>
                    <a:cubicBezTo>
                      <a:pt x="12007" y="11907"/>
                      <a:pt x="8664" y="15128"/>
                      <a:pt x="5218" y="1500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xmlns="" id="{327AAFAA-A5CF-4A51-A91B-646C62D45E4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7429" y="1103558"/>
                <a:ext cx="37248" cy="43849"/>
              </a:xfrm>
              <a:custGeom>
                <a:avLst/>
                <a:gdLst>
                  <a:gd name="connsiteX0" fmla="*/ 7138 w 12103"/>
                  <a:gd name="connsiteY0" fmla="*/ 4 h 14248"/>
                  <a:gd name="connsiteX1" fmla="*/ 12004 w 12103"/>
                  <a:gd name="connsiteY1" fmla="*/ 7416 h 14248"/>
                  <a:gd name="connsiteX2" fmla="*/ 4895 w 12103"/>
                  <a:gd name="connsiteY2" fmla="*/ 14240 h 14248"/>
                  <a:gd name="connsiteX3" fmla="*/ 107 w 12103"/>
                  <a:gd name="connsiteY3" fmla="*/ 6845 h 14248"/>
                  <a:gd name="connsiteX4" fmla="*/ 7138 w 12103"/>
                  <a:gd name="connsiteY4" fmla="*/ 4 h 1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" h="14248">
                    <a:moveTo>
                      <a:pt x="7138" y="4"/>
                    </a:moveTo>
                    <a:cubicBezTo>
                      <a:pt x="10437" y="186"/>
                      <a:pt x="12602" y="3485"/>
                      <a:pt x="12004" y="7416"/>
                    </a:cubicBezTo>
                    <a:cubicBezTo>
                      <a:pt x="11372" y="11356"/>
                      <a:pt x="8238" y="14439"/>
                      <a:pt x="4895" y="14240"/>
                    </a:cubicBezTo>
                    <a:cubicBezTo>
                      <a:pt x="1657" y="14136"/>
                      <a:pt x="-517" y="10828"/>
                      <a:pt x="107" y="6845"/>
                    </a:cubicBezTo>
                    <a:cubicBezTo>
                      <a:pt x="695" y="2965"/>
                      <a:pt x="3882" y="-126"/>
                      <a:pt x="7138" y="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xmlns="" id="{63B1E991-0D09-4A4C-91D5-BD35D6CE60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7497" y="1112034"/>
                <a:ext cx="37217" cy="35374"/>
              </a:xfrm>
              <a:custGeom>
                <a:avLst/>
                <a:gdLst>
                  <a:gd name="connsiteX0" fmla="*/ 7306 w 12093"/>
                  <a:gd name="connsiteY0" fmla="*/ 558 h 11494"/>
                  <a:gd name="connsiteX1" fmla="*/ 12094 w 12093"/>
                  <a:gd name="connsiteY1" fmla="*/ 5745 h 11494"/>
                  <a:gd name="connsiteX2" fmla="*/ 7158 w 12093"/>
                  <a:gd name="connsiteY2" fmla="*/ 4 h 11494"/>
                  <a:gd name="connsiteX3" fmla="*/ 118 w 12093"/>
                  <a:gd name="connsiteY3" fmla="*/ 6853 h 11494"/>
                  <a:gd name="connsiteX4" fmla="*/ 751 w 12093"/>
                  <a:gd name="connsiteY4" fmla="*/ 11495 h 11494"/>
                  <a:gd name="connsiteX5" fmla="*/ 352 w 12093"/>
                  <a:gd name="connsiteY5" fmla="*/ 7459 h 11494"/>
                  <a:gd name="connsiteX6" fmla="*/ 7306 w 12093"/>
                  <a:gd name="connsiteY6" fmla="*/ 558 h 1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093" h="11494">
                    <a:moveTo>
                      <a:pt x="7306" y="558"/>
                    </a:moveTo>
                    <a:cubicBezTo>
                      <a:pt x="9877" y="662"/>
                      <a:pt x="11756" y="2853"/>
                      <a:pt x="12094" y="5745"/>
                    </a:cubicBezTo>
                    <a:cubicBezTo>
                      <a:pt x="11930" y="2602"/>
                      <a:pt x="9929" y="169"/>
                      <a:pt x="7158" y="4"/>
                    </a:cubicBezTo>
                    <a:cubicBezTo>
                      <a:pt x="3903" y="-126"/>
                      <a:pt x="716" y="2965"/>
                      <a:pt x="118" y="6853"/>
                    </a:cubicBezTo>
                    <a:cubicBezTo>
                      <a:pt x="-185" y="8594"/>
                      <a:pt x="118" y="10213"/>
                      <a:pt x="751" y="11495"/>
                    </a:cubicBezTo>
                    <a:cubicBezTo>
                      <a:pt x="292" y="10343"/>
                      <a:pt x="136" y="8906"/>
                      <a:pt x="352" y="7459"/>
                    </a:cubicBezTo>
                    <a:cubicBezTo>
                      <a:pt x="976" y="3511"/>
                      <a:pt x="4136" y="437"/>
                      <a:pt x="7306" y="55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xmlns="" id="{450E200D-9682-4A7C-BFE1-7726012CEDF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01424" y="1134078"/>
                <a:ext cx="4629" cy="5370"/>
              </a:xfrm>
              <a:custGeom>
                <a:avLst/>
                <a:gdLst>
                  <a:gd name="connsiteX0" fmla="*/ 1491 w 1504"/>
                  <a:gd name="connsiteY0" fmla="*/ 622 h 1745"/>
                  <a:gd name="connsiteX1" fmla="*/ 867 w 1504"/>
                  <a:gd name="connsiteY1" fmla="*/ 1713 h 1745"/>
                  <a:gd name="connsiteX2" fmla="*/ 10 w 1504"/>
                  <a:gd name="connsiteY2" fmla="*/ 1150 h 1745"/>
                  <a:gd name="connsiteX3" fmla="*/ 677 w 1504"/>
                  <a:gd name="connsiteY3" fmla="*/ 59 h 1745"/>
                  <a:gd name="connsiteX4" fmla="*/ 1491 w 1504"/>
                  <a:gd name="connsiteY4" fmla="*/ 622 h 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" h="1745">
                    <a:moveTo>
                      <a:pt x="1491" y="622"/>
                    </a:moveTo>
                    <a:cubicBezTo>
                      <a:pt x="1568" y="1124"/>
                      <a:pt x="1326" y="1557"/>
                      <a:pt x="867" y="1713"/>
                    </a:cubicBezTo>
                    <a:cubicBezTo>
                      <a:pt x="477" y="1834"/>
                      <a:pt x="131" y="1618"/>
                      <a:pt x="10" y="1150"/>
                    </a:cubicBezTo>
                    <a:cubicBezTo>
                      <a:pt x="-60" y="691"/>
                      <a:pt x="252" y="223"/>
                      <a:pt x="677" y="59"/>
                    </a:cubicBezTo>
                    <a:cubicBezTo>
                      <a:pt x="1057" y="-132"/>
                      <a:pt x="1413" y="163"/>
                      <a:pt x="1491" y="6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xmlns="" id="{BA6096F9-3E69-424D-9435-FEE4AA899B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9389" y="1112341"/>
                <a:ext cx="6826" cy="20201"/>
              </a:xfrm>
              <a:custGeom>
                <a:avLst/>
                <a:gdLst>
                  <a:gd name="connsiteX0" fmla="*/ 583 w 2218"/>
                  <a:gd name="connsiteY0" fmla="*/ 6189 h 6564"/>
                  <a:gd name="connsiteX1" fmla="*/ 2211 w 2218"/>
                  <a:gd name="connsiteY1" fmla="*/ 1600 h 6564"/>
                  <a:gd name="connsiteX2" fmla="*/ 660 w 2218"/>
                  <a:gd name="connsiteY2" fmla="*/ 2067 h 6564"/>
                  <a:gd name="connsiteX3" fmla="*/ 115 w 2218"/>
                  <a:gd name="connsiteY3" fmla="*/ 6301 h 6564"/>
                  <a:gd name="connsiteX4" fmla="*/ 583 w 2218"/>
                  <a:gd name="connsiteY4" fmla="*/ 6189 h 6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" h="6564">
                    <a:moveTo>
                      <a:pt x="583" y="6189"/>
                    </a:moveTo>
                    <a:cubicBezTo>
                      <a:pt x="583" y="6189"/>
                      <a:pt x="2349" y="4258"/>
                      <a:pt x="2211" y="1600"/>
                    </a:cubicBezTo>
                    <a:cubicBezTo>
                      <a:pt x="2115" y="-1102"/>
                      <a:pt x="358" y="6"/>
                      <a:pt x="660" y="2067"/>
                    </a:cubicBezTo>
                    <a:cubicBezTo>
                      <a:pt x="1041" y="3894"/>
                      <a:pt x="687" y="5583"/>
                      <a:pt x="115" y="6301"/>
                    </a:cubicBezTo>
                    <a:cubicBezTo>
                      <a:pt x="-145" y="6561"/>
                      <a:pt x="46" y="6778"/>
                      <a:pt x="583" y="618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xmlns="" id="{9573C62E-CDE1-4A5C-A8DC-E8B8DE8602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99891" y="1122374"/>
                <a:ext cx="8580" cy="8633"/>
              </a:xfrm>
              <a:custGeom>
                <a:avLst/>
                <a:gdLst>
                  <a:gd name="connsiteX0" fmla="*/ 1377 w 2788"/>
                  <a:gd name="connsiteY0" fmla="*/ 0 h 2805"/>
                  <a:gd name="connsiteX1" fmla="*/ 2312 w 2788"/>
                  <a:gd name="connsiteY1" fmla="*/ 268 h 2805"/>
                  <a:gd name="connsiteX2" fmla="*/ 2788 w 2788"/>
                  <a:gd name="connsiteY2" fmla="*/ 1204 h 2805"/>
                  <a:gd name="connsiteX3" fmla="*/ 2260 w 2788"/>
                  <a:gd name="connsiteY3" fmla="*/ 2390 h 2805"/>
                  <a:gd name="connsiteX4" fmla="*/ 1091 w 2788"/>
                  <a:gd name="connsiteY4" fmla="*/ 2806 h 2805"/>
                  <a:gd name="connsiteX5" fmla="*/ 632 w 2788"/>
                  <a:gd name="connsiteY5" fmla="*/ 2191 h 2805"/>
                  <a:gd name="connsiteX6" fmla="*/ 0 w 2788"/>
                  <a:gd name="connsiteY6" fmla="*/ 1524 h 2805"/>
                  <a:gd name="connsiteX7" fmla="*/ 580 w 2788"/>
                  <a:gd name="connsiteY7" fmla="*/ 364 h 2805"/>
                  <a:gd name="connsiteX8" fmla="*/ 1377 w 2788"/>
                  <a:gd name="connsiteY8" fmla="*/ 0 h 2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" h="2805">
                    <a:moveTo>
                      <a:pt x="1377" y="0"/>
                    </a:moveTo>
                    <a:cubicBezTo>
                      <a:pt x="1429" y="1325"/>
                      <a:pt x="1316" y="1247"/>
                      <a:pt x="2312" y="268"/>
                    </a:cubicBezTo>
                    <a:cubicBezTo>
                      <a:pt x="1351" y="1377"/>
                      <a:pt x="1316" y="1238"/>
                      <a:pt x="2788" y="1204"/>
                    </a:cubicBezTo>
                    <a:cubicBezTo>
                      <a:pt x="1281" y="1351"/>
                      <a:pt x="1351" y="1238"/>
                      <a:pt x="2260" y="2390"/>
                    </a:cubicBezTo>
                    <a:cubicBezTo>
                      <a:pt x="1281" y="1351"/>
                      <a:pt x="1420" y="1238"/>
                      <a:pt x="1091" y="2806"/>
                    </a:cubicBezTo>
                    <a:cubicBezTo>
                      <a:pt x="1308" y="1316"/>
                      <a:pt x="1368" y="1351"/>
                      <a:pt x="632" y="2191"/>
                    </a:cubicBezTo>
                    <a:cubicBezTo>
                      <a:pt x="1212" y="1429"/>
                      <a:pt x="1584" y="1316"/>
                      <a:pt x="0" y="1524"/>
                    </a:cubicBezTo>
                    <a:cubicBezTo>
                      <a:pt x="1463" y="1212"/>
                      <a:pt x="1342" y="1455"/>
                      <a:pt x="580" y="364"/>
                    </a:cubicBezTo>
                    <a:cubicBezTo>
                      <a:pt x="1498" y="1455"/>
                      <a:pt x="1316" y="1212"/>
                      <a:pt x="1377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xmlns="" id="{635EE21D-8224-4E4F-AAF5-0B0766C0F5F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29688" y="895298"/>
                <a:ext cx="47284" cy="299320"/>
              </a:xfrm>
              <a:custGeom>
                <a:avLst/>
                <a:gdLst>
                  <a:gd name="connsiteX0" fmla="*/ 15365 w 15364"/>
                  <a:gd name="connsiteY0" fmla="*/ 0 h 97258"/>
                  <a:gd name="connsiteX1" fmla="*/ 2697 w 15364"/>
                  <a:gd name="connsiteY1" fmla="*/ 97259 h 97258"/>
                  <a:gd name="connsiteX2" fmla="*/ 15365 w 15364"/>
                  <a:gd name="connsiteY2" fmla="*/ 0 h 97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64" h="97258">
                    <a:moveTo>
                      <a:pt x="15365" y="0"/>
                    </a:moveTo>
                    <a:cubicBezTo>
                      <a:pt x="15365" y="0"/>
                      <a:pt x="-7711" y="41018"/>
                      <a:pt x="2697" y="97259"/>
                    </a:cubicBezTo>
                    <a:cubicBezTo>
                      <a:pt x="2697" y="97268"/>
                      <a:pt x="-4568" y="54249"/>
                      <a:pt x="15365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xmlns="" id="{63EE5176-7961-4EB3-BD9A-33216774ECC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901" y="673549"/>
                <a:ext cx="361354" cy="704114"/>
              </a:xfrm>
              <a:custGeom>
                <a:avLst/>
                <a:gdLst>
                  <a:gd name="connsiteX0" fmla="*/ 85327 w 117415"/>
                  <a:gd name="connsiteY0" fmla="*/ 5116 h 228788"/>
                  <a:gd name="connsiteX1" fmla="*/ 108282 w 117415"/>
                  <a:gd name="connsiteY1" fmla="*/ 137305 h 228788"/>
                  <a:gd name="connsiteX2" fmla="*/ 0 w 117415"/>
                  <a:gd name="connsiteY2" fmla="*/ 228788 h 228788"/>
                  <a:gd name="connsiteX3" fmla="*/ 19985 w 117415"/>
                  <a:gd name="connsiteY3" fmla="*/ 205158 h 228788"/>
                  <a:gd name="connsiteX4" fmla="*/ 68866 w 117415"/>
                  <a:gd name="connsiteY4" fmla="*/ 3306 h 228788"/>
                  <a:gd name="connsiteX5" fmla="*/ 85327 w 117415"/>
                  <a:gd name="connsiteY5" fmla="*/ 5116 h 228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415" h="228788">
                    <a:moveTo>
                      <a:pt x="85327" y="5116"/>
                    </a:moveTo>
                    <a:cubicBezTo>
                      <a:pt x="85327" y="5116"/>
                      <a:pt x="138112" y="44558"/>
                      <a:pt x="108282" y="137305"/>
                    </a:cubicBezTo>
                    <a:cubicBezTo>
                      <a:pt x="81058" y="221870"/>
                      <a:pt x="0" y="228788"/>
                      <a:pt x="0" y="228788"/>
                    </a:cubicBezTo>
                    <a:cubicBezTo>
                      <a:pt x="0" y="228788"/>
                      <a:pt x="16903" y="223974"/>
                      <a:pt x="19985" y="205158"/>
                    </a:cubicBezTo>
                    <a:cubicBezTo>
                      <a:pt x="23050" y="186246"/>
                      <a:pt x="-16288" y="76371"/>
                      <a:pt x="68866" y="3306"/>
                    </a:cubicBezTo>
                    <a:cubicBezTo>
                      <a:pt x="76719" y="-3067"/>
                      <a:pt x="80495" y="1028"/>
                      <a:pt x="85327" y="511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xmlns="" id="{B664B6D0-4736-4153-8542-13CAF4C5870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898" y="1124744"/>
                <a:ext cx="125008" cy="252817"/>
              </a:xfrm>
              <a:custGeom>
                <a:avLst/>
                <a:gdLst>
                  <a:gd name="connsiteX0" fmla="*/ 147 w 40619"/>
                  <a:gd name="connsiteY0" fmla="*/ 1255 h 82148"/>
                  <a:gd name="connsiteX1" fmla="*/ 147 w 40619"/>
                  <a:gd name="connsiteY1" fmla="*/ 1255 h 82148"/>
                  <a:gd name="connsiteX2" fmla="*/ 147 w 40619"/>
                  <a:gd name="connsiteY2" fmla="*/ 1255 h 82148"/>
                  <a:gd name="connsiteX3" fmla="*/ 147 w 40619"/>
                  <a:gd name="connsiteY3" fmla="*/ 1714 h 82148"/>
                  <a:gd name="connsiteX4" fmla="*/ 8573 w 40619"/>
                  <a:gd name="connsiteY4" fmla="*/ 6806 h 82148"/>
                  <a:gd name="connsiteX5" fmla="*/ 40620 w 40619"/>
                  <a:gd name="connsiteY5" fmla="*/ 82149 h 82148"/>
                  <a:gd name="connsiteX6" fmla="*/ 8538 w 40619"/>
                  <a:gd name="connsiteY6" fmla="*/ 5092 h 82148"/>
                  <a:gd name="connsiteX7" fmla="*/ 0 w 40619"/>
                  <a:gd name="connsiteY7" fmla="*/ 0 h 82148"/>
                  <a:gd name="connsiteX8" fmla="*/ 147 w 40619"/>
                  <a:gd name="connsiteY8" fmla="*/ 1255 h 8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19" h="82148">
                    <a:moveTo>
                      <a:pt x="147" y="1255"/>
                    </a:moveTo>
                    <a:cubicBezTo>
                      <a:pt x="147" y="1212"/>
                      <a:pt x="147" y="1255"/>
                      <a:pt x="147" y="1255"/>
                    </a:cubicBezTo>
                    <a:lnTo>
                      <a:pt x="147" y="1255"/>
                    </a:lnTo>
                    <a:cubicBezTo>
                      <a:pt x="147" y="1255"/>
                      <a:pt x="147" y="1489"/>
                      <a:pt x="147" y="1714"/>
                    </a:cubicBezTo>
                    <a:cubicBezTo>
                      <a:pt x="3247" y="1992"/>
                      <a:pt x="5767" y="4416"/>
                      <a:pt x="8573" y="6806"/>
                    </a:cubicBezTo>
                    <a:cubicBezTo>
                      <a:pt x="8573" y="6806"/>
                      <a:pt x="39434" y="29839"/>
                      <a:pt x="40620" y="82149"/>
                    </a:cubicBezTo>
                    <a:cubicBezTo>
                      <a:pt x="40074" y="28679"/>
                      <a:pt x="8538" y="5092"/>
                      <a:pt x="8538" y="5092"/>
                    </a:cubicBezTo>
                    <a:cubicBezTo>
                      <a:pt x="5698" y="2658"/>
                      <a:pt x="3204" y="251"/>
                      <a:pt x="0" y="0"/>
                    </a:cubicBezTo>
                    <a:cubicBezTo>
                      <a:pt x="78" y="381"/>
                      <a:pt x="165" y="849"/>
                      <a:pt x="147" y="125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xmlns="" id="{EE32323E-C0CA-4989-98C0-87435AB2D18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72923" y="674454"/>
                <a:ext cx="354165" cy="435764"/>
              </a:xfrm>
              <a:custGeom>
                <a:avLst/>
                <a:gdLst>
                  <a:gd name="connsiteX0" fmla="*/ 105754 w 115079"/>
                  <a:gd name="connsiteY0" fmla="*/ 46335 h 141593"/>
                  <a:gd name="connsiteX1" fmla="*/ 0 w 115079"/>
                  <a:gd name="connsiteY1" fmla="*/ 141593 h 141593"/>
                  <a:gd name="connsiteX2" fmla="*/ 105953 w 115079"/>
                  <a:gd name="connsiteY2" fmla="*/ 50404 h 141593"/>
                  <a:gd name="connsiteX3" fmla="*/ 115079 w 115079"/>
                  <a:gd name="connsiteY3" fmla="*/ 0 h 141593"/>
                  <a:gd name="connsiteX4" fmla="*/ 105754 w 115079"/>
                  <a:gd name="connsiteY4" fmla="*/ 46335 h 141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79" h="141593">
                    <a:moveTo>
                      <a:pt x="105754" y="46335"/>
                    </a:moveTo>
                    <a:cubicBezTo>
                      <a:pt x="82539" y="118378"/>
                      <a:pt x="22367" y="137065"/>
                      <a:pt x="0" y="141593"/>
                    </a:cubicBezTo>
                    <a:cubicBezTo>
                      <a:pt x="13353" y="139706"/>
                      <a:pt x="81456" y="126500"/>
                      <a:pt x="105953" y="50404"/>
                    </a:cubicBezTo>
                    <a:cubicBezTo>
                      <a:pt x="112066" y="31415"/>
                      <a:pt x="114681" y="14616"/>
                      <a:pt x="115079" y="0"/>
                    </a:cubicBezTo>
                    <a:cubicBezTo>
                      <a:pt x="114101" y="13742"/>
                      <a:pt x="111235" y="29129"/>
                      <a:pt x="105754" y="4633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xmlns="" id="{D6767BE8-68F6-4DFA-947E-6393E794E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2598" y="674774"/>
                <a:ext cx="248379" cy="702495"/>
              </a:xfrm>
              <a:custGeom>
                <a:avLst/>
                <a:gdLst>
                  <a:gd name="connsiteX0" fmla="*/ 18920 w 80706"/>
                  <a:gd name="connsiteY0" fmla="*/ 205030 h 228262"/>
                  <a:gd name="connsiteX1" fmla="*/ 0 w 80706"/>
                  <a:gd name="connsiteY1" fmla="*/ 228263 h 228262"/>
                  <a:gd name="connsiteX2" fmla="*/ 35831 w 80706"/>
                  <a:gd name="connsiteY2" fmla="*/ 198882 h 228262"/>
                  <a:gd name="connsiteX3" fmla="*/ 75248 w 80706"/>
                  <a:gd name="connsiteY3" fmla="*/ 110542 h 228262"/>
                  <a:gd name="connsiteX4" fmla="*/ 74529 w 80706"/>
                  <a:gd name="connsiteY4" fmla="*/ 0 h 228262"/>
                  <a:gd name="connsiteX5" fmla="*/ 67801 w 80706"/>
                  <a:gd name="connsiteY5" fmla="*/ 3178 h 228262"/>
                  <a:gd name="connsiteX6" fmla="*/ 18920 w 80706"/>
                  <a:gd name="connsiteY6" fmla="*/ 205030 h 22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706" h="228262">
                    <a:moveTo>
                      <a:pt x="18920" y="205030"/>
                    </a:moveTo>
                    <a:cubicBezTo>
                      <a:pt x="16288" y="220989"/>
                      <a:pt x="3784" y="226834"/>
                      <a:pt x="0" y="228263"/>
                    </a:cubicBezTo>
                    <a:cubicBezTo>
                      <a:pt x="14712" y="226227"/>
                      <a:pt x="35831" y="198882"/>
                      <a:pt x="35831" y="198882"/>
                    </a:cubicBezTo>
                    <a:cubicBezTo>
                      <a:pt x="35831" y="198882"/>
                      <a:pt x="62467" y="171779"/>
                      <a:pt x="75248" y="110542"/>
                    </a:cubicBezTo>
                    <a:cubicBezTo>
                      <a:pt x="87119" y="53886"/>
                      <a:pt x="76174" y="6711"/>
                      <a:pt x="74529" y="0"/>
                    </a:cubicBezTo>
                    <a:cubicBezTo>
                      <a:pt x="72572" y="182"/>
                      <a:pt x="70390" y="1039"/>
                      <a:pt x="67801" y="3178"/>
                    </a:cubicBezTo>
                    <a:cubicBezTo>
                      <a:pt x="-17353" y="76244"/>
                      <a:pt x="21994" y="186119"/>
                      <a:pt x="18920" y="20503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xmlns="" id="{652A70B7-F7B0-479F-9432-AE83690084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00547" y="713416"/>
                <a:ext cx="192047" cy="663881"/>
              </a:xfrm>
              <a:custGeom>
                <a:avLst/>
                <a:gdLst>
                  <a:gd name="connsiteX0" fmla="*/ 60030 w 62402"/>
                  <a:gd name="connsiteY0" fmla="*/ 3247 h 215715"/>
                  <a:gd name="connsiteX1" fmla="*/ 62403 w 62402"/>
                  <a:gd name="connsiteY1" fmla="*/ 1619 h 215715"/>
                  <a:gd name="connsiteX2" fmla="*/ 62056 w 62402"/>
                  <a:gd name="connsiteY2" fmla="*/ 0 h 215715"/>
                  <a:gd name="connsiteX3" fmla="*/ 55329 w 62402"/>
                  <a:gd name="connsiteY3" fmla="*/ 3178 h 215715"/>
                  <a:gd name="connsiteX4" fmla="*/ 6448 w 62402"/>
                  <a:gd name="connsiteY4" fmla="*/ 205030 h 215715"/>
                  <a:gd name="connsiteX5" fmla="*/ 2586 w 62402"/>
                  <a:gd name="connsiteY5" fmla="*/ 215715 h 215715"/>
                  <a:gd name="connsiteX6" fmla="*/ 7288 w 62402"/>
                  <a:gd name="connsiteY6" fmla="*/ 204034 h 215715"/>
                  <a:gd name="connsiteX7" fmla="*/ 60030 w 62402"/>
                  <a:gd name="connsiteY7" fmla="*/ 3247 h 215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02" h="215715">
                    <a:moveTo>
                      <a:pt x="60030" y="3247"/>
                    </a:moveTo>
                    <a:cubicBezTo>
                      <a:pt x="60861" y="2563"/>
                      <a:pt x="61649" y="2069"/>
                      <a:pt x="62403" y="1619"/>
                    </a:cubicBezTo>
                    <a:cubicBezTo>
                      <a:pt x="62247" y="909"/>
                      <a:pt x="62083" y="381"/>
                      <a:pt x="62056" y="0"/>
                    </a:cubicBezTo>
                    <a:cubicBezTo>
                      <a:pt x="60100" y="182"/>
                      <a:pt x="57917" y="1039"/>
                      <a:pt x="55329" y="3178"/>
                    </a:cubicBezTo>
                    <a:cubicBezTo>
                      <a:pt x="-29825" y="76243"/>
                      <a:pt x="9522" y="186118"/>
                      <a:pt x="6448" y="205030"/>
                    </a:cubicBezTo>
                    <a:cubicBezTo>
                      <a:pt x="5746" y="209264"/>
                      <a:pt x="4326" y="212788"/>
                      <a:pt x="2586" y="215715"/>
                    </a:cubicBezTo>
                    <a:cubicBezTo>
                      <a:pt x="4707" y="212615"/>
                      <a:pt x="6379" y="208823"/>
                      <a:pt x="7288" y="204034"/>
                    </a:cubicBezTo>
                    <a:cubicBezTo>
                      <a:pt x="10751" y="185261"/>
                      <a:pt x="-26526" y="74650"/>
                      <a:pt x="60030" y="324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xmlns="" id="{0BF235BE-74EE-48A2-92C6-FC1CA1C15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18360" y="720371"/>
                <a:ext cx="241411" cy="712116"/>
              </a:xfrm>
              <a:custGeom>
                <a:avLst/>
                <a:gdLst>
                  <a:gd name="connsiteX0" fmla="*/ 42326 w 78442"/>
                  <a:gd name="connsiteY0" fmla="*/ 0 h 231388"/>
                  <a:gd name="connsiteX1" fmla="*/ 50543 w 78442"/>
                  <a:gd name="connsiteY1" fmla="*/ 19838 h 231388"/>
                  <a:gd name="connsiteX2" fmla="*/ 56457 w 78442"/>
                  <a:gd name="connsiteY2" fmla="*/ 71161 h 231388"/>
                  <a:gd name="connsiteX3" fmla="*/ 25441 w 78442"/>
                  <a:gd name="connsiteY3" fmla="*/ 120535 h 231388"/>
                  <a:gd name="connsiteX4" fmla="*/ 56457 w 78442"/>
                  <a:gd name="connsiteY4" fmla="*/ 74260 h 231388"/>
                  <a:gd name="connsiteX5" fmla="*/ 52673 w 78442"/>
                  <a:gd name="connsiteY5" fmla="*/ 120180 h 231388"/>
                  <a:gd name="connsiteX6" fmla="*/ 21734 w 78442"/>
                  <a:gd name="connsiteY6" fmla="*/ 174775 h 231388"/>
                  <a:gd name="connsiteX7" fmla="*/ 51981 w 78442"/>
                  <a:gd name="connsiteY7" fmla="*/ 124093 h 231388"/>
                  <a:gd name="connsiteX8" fmla="*/ 40499 w 78442"/>
                  <a:gd name="connsiteY8" fmla="*/ 165406 h 231388"/>
                  <a:gd name="connsiteX9" fmla="*/ 9698 w 78442"/>
                  <a:gd name="connsiteY9" fmla="*/ 202909 h 231388"/>
                  <a:gd name="connsiteX10" fmla="*/ 39304 w 78442"/>
                  <a:gd name="connsiteY10" fmla="*/ 168532 h 231388"/>
                  <a:gd name="connsiteX11" fmla="*/ 0 w 78442"/>
                  <a:gd name="connsiteY11" fmla="*/ 231388 h 231388"/>
                  <a:gd name="connsiteX12" fmla="*/ 41321 w 78442"/>
                  <a:gd name="connsiteY12" fmla="*/ 168272 h 231388"/>
                  <a:gd name="connsiteX13" fmla="*/ 36013 w 78442"/>
                  <a:gd name="connsiteY13" fmla="*/ 212200 h 231388"/>
                  <a:gd name="connsiteX14" fmla="*/ 42741 w 78442"/>
                  <a:gd name="connsiteY14" fmla="*/ 164549 h 231388"/>
                  <a:gd name="connsiteX15" fmla="*/ 54275 w 78442"/>
                  <a:gd name="connsiteY15" fmla="*/ 122647 h 231388"/>
                  <a:gd name="connsiteX16" fmla="*/ 64190 w 78442"/>
                  <a:gd name="connsiteY16" fmla="*/ 175615 h 231388"/>
                  <a:gd name="connsiteX17" fmla="*/ 55011 w 78442"/>
                  <a:gd name="connsiteY17" fmla="*/ 118387 h 231388"/>
                  <a:gd name="connsiteX18" fmla="*/ 58882 w 78442"/>
                  <a:gd name="connsiteY18" fmla="*/ 74416 h 231388"/>
                  <a:gd name="connsiteX19" fmla="*/ 78443 w 78442"/>
                  <a:gd name="connsiteY19" fmla="*/ 122795 h 231388"/>
                  <a:gd name="connsiteX20" fmla="*/ 58882 w 78442"/>
                  <a:gd name="connsiteY20" fmla="*/ 70286 h 231388"/>
                  <a:gd name="connsiteX21" fmla="*/ 53453 w 78442"/>
                  <a:gd name="connsiteY21" fmla="*/ 19059 h 231388"/>
                  <a:gd name="connsiteX22" fmla="*/ 49357 w 78442"/>
                  <a:gd name="connsiteY22" fmla="*/ 4607 h 231388"/>
                  <a:gd name="connsiteX23" fmla="*/ 42326 w 78442"/>
                  <a:gd name="connsiteY23" fmla="*/ 0 h 231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8442" h="231388">
                    <a:moveTo>
                      <a:pt x="42326" y="0"/>
                    </a:moveTo>
                    <a:cubicBezTo>
                      <a:pt x="47755" y="10131"/>
                      <a:pt x="50543" y="19838"/>
                      <a:pt x="50543" y="19838"/>
                    </a:cubicBezTo>
                    <a:cubicBezTo>
                      <a:pt x="55444" y="39139"/>
                      <a:pt x="56336" y="57644"/>
                      <a:pt x="56457" y="71161"/>
                    </a:cubicBezTo>
                    <a:cubicBezTo>
                      <a:pt x="54111" y="74200"/>
                      <a:pt x="35814" y="93033"/>
                      <a:pt x="25441" y="120535"/>
                    </a:cubicBezTo>
                    <a:cubicBezTo>
                      <a:pt x="26497" y="117920"/>
                      <a:pt x="38628" y="96497"/>
                      <a:pt x="56457" y="74260"/>
                    </a:cubicBezTo>
                    <a:cubicBezTo>
                      <a:pt x="56457" y="90973"/>
                      <a:pt x="55020" y="106221"/>
                      <a:pt x="52673" y="120180"/>
                    </a:cubicBezTo>
                    <a:cubicBezTo>
                      <a:pt x="48690" y="125453"/>
                      <a:pt x="31502" y="148910"/>
                      <a:pt x="21734" y="174775"/>
                    </a:cubicBezTo>
                    <a:cubicBezTo>
                      <a:pt x="22791" y="172221"/>
                      <a:pt x="34844" y="146053"/>
                      <a:pt x="51981" y="124093"/>
                    </a:cubicBezTo>
                    <a:cubicBezTo>
                      <a:pt x="49123" y="139585"/>
                      <a:pt x="45062" y="153370"/>
                      <a:pt x="40499" y="165406"/>
                    </a:cubicBezTo>
                    <a:cubicBezTo>
                      <a:pt x="39096" y="166688"/>
                      <a:pt x="21414" y="182802"/>
                      <a:pt x="9698" y="202909"/>
                    </a:cubicBezTo>
                    <a:cubicBezTo>
                      <a:pt x="11170" y="200692"/>
                      <a:pt x="23717" y="182317"/>
                      <a:pt x="39304" y="168532"/>
                    </a:cubicBezTo>
                    <a:cubicBezTo>
                      <a:pt x="22522" y="210736"/>
                      <a:pt x="0" y="231111"/>
                      <a:pt x="0" y="231388"/>
                    </a:cubicBezTo>
                    <a:cubicBezTo>
                      <a:pt x="19397" y="212538"/>
                      <a:pt x="32290" y="190509"/>
                      <a:pt x="41321" y="168272"/>
                    </a:cubicBezTo>
                    <a:cubicBezTo>
                      <a:pt x="41434" y="188811"/>
                      <a:pt x="36689" y="209689"/>
                      <a:pt x="36013" y="212200"/>
                    </a:cubicBezTo>
                    <a:cubicBezTo>
                      <a:pt x="42404" y="191314"/>
                      <a:pt x="42741" y="168939"/>
                      <a:pt x="42741" y="164549"/>
                    </a:cubicBezTo>
                    <a:cubicBezTo>
                      <a:pt x="48101" y="150443"/>
                      <a:pt x="51799" y="136268"/>
                      <a:pt x="54275" y="122647"/>
                    </a:cubicBezTo>
                    <a:cubicBezTo>
                      <a:pt x="62415" y="146183"/>
                      <a:pt x="64129" y="173087"/>
                      <a:pt x="64190" y="175615"/>
                    </a:cubicBezTo>
                    <a:cubicBezTo>
                      <a:pt x="64588" y="149170"/>
                      <a:pt x="56890" y="124085"/>
                      <a:pt x="55011" y="118387"/>
                    </a:cubicBezTo>
                    <a:cubicBezTo>
                      <a:pt x="57661" y="102593"/>
                      <a:pt x="58700" y="87569"/>
                      <a:pt x="58882" y="74416"/>
                    </a:cubicBezTo>
                    <a:cubicBezTo>
                      <a:pt x="71464" y="94817"/>
                      <a:pt x="77915" y="120379"/>
                      <a:pt x="78443" y="122795"/>
                    </a:cubicBezTo>
                    <a:cubicBezTo>
                      <a:pt x="73983" y="95813"/>
                      <a:pt x="60276" y="72624"/>
                      <a:pt x="58882" y="70286"/>
                    </a:cubicBezTo>
                    <a:cubicBezTo>
                      <a:pt x="59583" y="42040"/>
                      <a:pt x="54786" y="23795"/>
                      <a:pt x="53453" y="19059"/>
                    </a:cubicBezTo>
                    <a:cubicBezTo>
                      <a:pt x="52336" y="14011"/>
                      <a:pt x="50924" y="9196"/>
                      <a:pt x="49357" y="4607"/>
                    </a:cubicBezTo>
                    <a:cubicBezTo>
                      <a:pt x="49366" y="4607"/>
                      <a:pt x="45408" y="1992"/>
                      <a:pt x="42326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xmlns="" id="{66192D63-1FC5-4A54-99C0-122725EDE96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0" y="590863"/>
                <a:ext cx="10154141" cy="4361456"/>
              </a:xfrm>
              <a:custGeom>
                <a:avLst/>
                <a:gdLst>
                  <a:gd name="connsiteX0" fmla="*/ 3298057 w 3299390"/>
                  <a:gd name="connsiteY0" fmla="*/ 1233080 h 1417170"/>
                  <a:gd name="connsiteX1" fmla="*/ 2829280 w 3299390"/>
                  <a:gd name="connsiteY1" fmla="*/ 860488 h 1417170"/>
                  <a:gd name="connsiteX2" fmla="*/ 2565083 w 3299390"/>
                  <a:gd name="connsiteY2" fmla="*/ 772244 h 1417170"/>
                  <a:gd name="connsiteX3" fmla="*/ 2517337 w 3299390"/>
                  <a:gd name="connsiteY3" fmla="*/ 762667 h 1417170"/>
                  <a:gd name="connsiteX4" fmla="*/ 1780474 w 3299390"/>
                  <a:gd name="connsiteY4" fmla="*/ 751990 h 1417170"/>
                  <a:gd name="connsiteX5" fmla="*/ 760234 w 3299390"/>
                  <a:gd name="connsiteY5" fmla="*/ 685116 h 1417170"/>
                  <a:gd name="connsiteX6" fmla="*/ 0 w 3299390"/>
                  <a:gd name="connsiteY6" fmla="*/ 0 h 1417170"/>
                  <a:gd name="connsiteX7" fmla="*/ 747730 w 3299390"/>
                  <a:gd name="connsiteY7" fmla="*/ 714765 h 1417170"/>
                  <a:gd name="connsiteX8" fmla="*/ 1784769 w 3299390"/>
                  <a:gd name="connsiteY8" fmla="*/ 816180 h 1417170"/>
                  <a:gd name="connsiteX9" fmla="*/ 2123764 w 3299390"/>
                  <a:gd name="connsiteY9" fmla="*/ 808958 h 1417170"/>
                  <a:gd name="connsiteX10" fmla="*/ 1834706 w 3299390"/>
                  <a:gd name="connsiteY10" fmla="*/ 1081174 h 1417170"/>
                  <a:gd name="connsiteX11" fmla="*/ 1553874 w 3299390"/>
                  <a:gd name="connsiteY11" fmla="*/ 1358352 h 1417170"/>
                  <a:gd name="connsiteX12" fmla="*/ 1159998 w 3299390"/>
                  <a:gd name="connsiteY12" fmla="*/ 1401699 h 1417170"/>
                  <a:gd name="connsiteX13" fmla="*/ 1563953 w 3299390"/>
                  <a:gd name="connsiteY13" fmla="*/ 1380277 h 1417170"/>
                  <a:gd name="connsiteX14" fmla="*/ 1872347 w 3299390"/>
                  <a:gd name="connsiteY14" fmla="*/ 1111213 h 1417170"/>
                  <a:gd name="connsiteX15" fmla="*/ 2171137 w 3299390"/>
                  <a:gd name="connsiteY15" fmla="*/ 866558 h 1417170"/>
                  <a:gd name="connsiteX16" fmla="*/ 2556233 w 3299390"/>
                  <a:gd name="connsiteY16" fmla="*/ 861735 h 1417170"/>
                  <a:gd name="connsiteX17" fmla="*/ 2556354 w 3299390"/>
                  <a:gd name="connsiteY17" fmla="*/ 860870 h 1417170"/>
                  <a:gd name="connsiteX18" fmla="*/ 2786089 w 3299390"/>
                  <a:gd name="connsiteY18" fmla="*/ 946776 h 1417170"/>
                  <a:gd name="connsiteX19" fmla="*/ 3299391 w 3299390"/>
                  <a:gd name="connsiteY19" fmla="*/ 1415692 h 1417170"/>
                  <a:gd name="connsiteX20" fmla="*/ 3299391 w 3299390"/>
                  <a:gd name="connsiteY20" fmla="*/ 1235877 h 1417170"/>
                  <a:gd name="connsiteX21" fmla="*/ 3298057 w 3299390"/>
                  <a:gd name="connsiteY21" fmla="*/ 1233080 h 141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299390" h="1417170">
                    <a:moveTo>
                      <a:pt x="3298057" y="1233080"/>
                    </a:moveTo>
                    <a:cubicBezTo>
                      <a:pt x="3164448" y="1086006"/>
                      <a:pt x="3014282" y="952656"/>
                      <a:pt x="2829280" y="860488"/>
                    </a:cubicBezTo>
                    <a:cubicBezTo>
                      <a:pt x="2742993" y="820172"/>
                      <a:pt x="2654618" y="791787"/>
                      <a:pt x="2565083" y="772244"/>
                    </a:cubicBezTo>
                    <a:cubicBezTo>
                      <a:pt x="2565083" y="772244"/>
                      <a:pt x="2533642" y="763671"/>
                      <a:pt x="2517337" y="762667"/>
                    </a:cubicBezTo>
                    <a:cubicBezTo>
                      <a:pt x="2272544" y="717666"/>
                      <a:pt x="2020538" y="734343"/>
                      <a:pt x="1780474" y="751990"/>
                    </a:cubicBezTo>
                    <a:cubicBezTo>
                      <a:pt x="1437435" y="778028"/>
                      <a:pt x="1081772" y="811192"/>
                      <a:pt x="760234" y="685116"/>
                    </a:cubicBezTo>
                    <a:cubicBezTo>
                      <a:pt x="440722" y="552666"/>
                      <a:pt x="210987" y="271004"/>
                      <a:pt x="0" y="0"/>
                    </a:cubicBezTo>
                    <a:cubicBezTo>
                      <a:pt x="203047" y="277100"/>
                      <a:pt x="422243" y="566989"/>
                      <a:pt x="747730" y="714765"/>
                    </a:cubicBezTo>
                    <a:cubicBezTo>
                      <a:pt x="1076057" y="855085"/>
                      <a:pt x="1440700" y="831368"/>
                      <a:pt x="1784769" y="816180"/>
                    </a:cubicBezTo>
                    <a:cubicBezTo>
                      <a:pt x="1896809" y="811028"/>
                      <a:pt x="2010710" y="806897"/>
                      <a:pt x="2123764" y="808958"/>
                    </a:cubicBezTo>
                    <a:cubicBezTo>
                      <a:pt x="1996899" y="871027"/>
                      <a:pt x="1912646" y="979897"/>
                      <a:pt x="1834706" y="1081174"/>
                    </a:cubicBezTo>
                    <a:cubicBezTo>
                      <a:pt x="1753397" y="1187819"/>
                      <a:pt x="1671542" y="1298353"/>
                      <a:pt x="1553874" y="1358352"/>
                    </a:cubicBezTo>
                    <a:cubicBezTo>
                      <a:pt x="1434898" y="1416160"/>
                      <a:pt x="1293564" y="1410609"/>
                      <a:pt x="1159998" y="1401699"/>
                    </a:cubicBezTo>
                    <a:cubicBezTo>
                      <a:pt x="1292932" y="1418030"/>
                      <a:pt x="1433539" y="1433642"/>
                      <a:pt x="1563953" y="1380277"/>
                    </a:cubicBezTo>
                    <a:cubicBezTo>
                      <a:pt x="1692896" y="1323776"/>
                      <a:pt x="1784621" y="1212922"/>
                      <a:pt x="1872347" y="1111213"/>
                    </a:cubicBezTo>
                    <a:cubicBezTo>
                      <a:pt x="1959111" y="1010022"/>
                      <a:pt x="2053296" y="907949"/>
                      <a:pt x="2171137" y="866558"/>
                    </a:cubicBezTo>
                    <a:cubicBezTo>
                      <a:pt x="2289724" y="826969"/>
                      <a:pt x="2423351" y="844824"/>
                      <a:pt x="2556233" y="861735"/>
                    </a:cubicBezTo>
                    <a:lnTo>
                      <a:pt x="2556354" y="860870"/>
                    </a:lnTo>
                    <a:cubicBezTo>
                      <a:pt x="2635819" y="881383"/>
                      <a:pt x="2712807" y="909248"/>
                      <a:pt x="2786089" y="946776"/>
                    </a:cubicBezTo>
                    <a:cubicBezTo>
                      <a:pt x="2991283" y="1056219"/>
                      <a:pt x="3152412" y="1228119"/>
                      <a:pt x="3299391" y="1415692"/>
                    </a:cubicBezTo>
                    <a:lnTo>
                      <a:pt x="3299391" y="1235877"/>
                    </a:lnTo>
                    <a:cubicBezTo>
                      <a:pt x="3298950" y="1234960"/>
                      <a:pt x="3298508" y="1233990"/>
                      <a:pt x="3298057" y="1233080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3" name="Freeform: Shape 872">
                <a:extLst>
                  <a:ext uri="{FF2B5EF4-FFF2-40B4-BE49-F238E27FC236}">
                    <a16:creationId xmlns:a16="http://schemas.microsoft.com/office/drawing/2014/main" xmlns="" id="{86B4A4A5-B549-4C00-B4E2-AA58FD3E2E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32525" y="2219512"/>
                <a:ext cx="280791" cy="310278"/>
              </a:xfrm>
              <a:custGeom>
                <a:avLst/>
                <a:gdLst>
                  <a:gd name="connsiteX0" fmla="*/ 257972 w 280791"/>
                  <a:gd name="connsiteY0" fmla="*/ 298653 h 310278"/>
                  <a:gd name="connsiteX1" fmla="*/ 222184 w 280791"/>
                  <a:gd name="connsiteY1" fmla="*/ 90800 h 310278"/>
                  <a:gd name="connsiteX2" fmla="*/ 0 w 280791"/>
                  <a:gd name="connsiteY2" fmla="*/ 867 h 310278"/>
                  <a:gd name="connsiteX3" fmla="*/ 44231 w 280791"/>
                  <a:gd name="connsiteY3" fmla="*/ 27597 h 310278"/>
                  <a:gd name="connsiteX4" fmla="*/ 233553 w 280791"/>
                  <a:gd name="connsiteY4" fmla="*/ 308524 h 310278"/>
                  <a:gd name="connsiteX5" fmla="*/ 257972 w 280791"/>
                  <a:gd name="connsiteY5" fmla="*/ 298653 h 31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791" h="310278">
                    <a:moveTo>
                      <a:pt x="257972" y="298653"/>
                    </a:moveTo>
                    <a:cubicBezTo>
                      <a:pt x="257972" y="298653"/>
                      <a:pt x="328232" y="222470"/>
                      <a:pt x="222184" y="90800"/>
                    </a:cubicBezTo>
                    <a:cubicBezTo>
                      <a:pt x="136831" y="-15178"/>
                      <a:pt x="0" y="867"/>
                      <a:pt x="0" y="867"/>
                    </a:cubicBezTo>
                    <a:cubicBezTo>
                      <a:pt x="0" y="867"/>
                      <a:pt x="28878" y="650"/>
                      <a:pt x="44231" y="27597"/>
                    </a:cubicBezTo>
                    <a:cubicBezTo>
                      <a:pt x="59653" y="54484"/>
                      <a:pt x="60830" y="236299"/>
                      <a:pt x="233553" y="308524"/>
                    </a:cubicBezTo>
                    <a:cubicBezTo>
                      <a:pt x="246498" y="313382"/>
                      <a:pt x="250802" y="307520"/>
                      <a:pt x="257972" y="29865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4" name="Freeform: Shape 873">
                <a:extLst>
                  <a:ext uri="{FF2B5EF4-FFF2-40B4-BE49-F238E27FC236}">
                    <a16:creationId xmlns:a16="http://schemas.microsoft.com/office/drawing/2014/main" xmlns="" id="{0C5AB7FA-D9DD-4CD2-8F68-DA35069948F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6299" y="2219160"/>
                <a:ext cx="243831" cy="309538"/>
              </a:xfrm>
              <a:custGeom>
                <a:avLst/>
                <a:gdLst>
                  <a:gd name="connsiteX0" fmla="*/ 189088 w 243831"/>
                  <a:gd name="connsiteY0" fmla="*/ 154911 h 309538"/>
                  <a:gd name="connsiteX1" fmla="*/ 101372 w 243831"/>
                  <a:gd name="connsiteY1" fmla="*/ 50639 h 309538"/>
                  <a:gd name="connsiteX2" fmla="*/ 0 w 243831"/>
                  <a:gd name="connsiteY2" fmla="*/ 0 h 309538"/>
                  <a:gd name="connsiteX3" fmla="*/ 41044 w 243831"/>
                  <a:gd name="connsiteY3" fmla="*/ 26514 h 309538"/>
                  <a:gd name="connsiteX4" fmla="*/ 230366 w 243831"/>
                  <a:gd name="connsiteY4" fmla="*/ 307441 h 309538"/>
                  <a:gd name="connsiteX5" fmla="*/ 243831 w 243831"/>
                  <a:gd name="connsiteY5" fmla="*/ 308913 h 309538"/>
                  <a:gd name="connsiteX6" fmla="*/ 189088 w 243831"/>
                  <a:gd name="connsiteY6" fmla="*/ 154911 h 3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831" h="309538">
                    <a:moveTo>
                      <a:pt x="189088" y="154911"/>
                    </a:moveTo>
                    <a:cubicBezTo>
                      <a:pt x="138892" y="74676"/>
                      <a:pt x="101372" y="50639"/>
                      <a:pt x="101372" y="50639"/>
                    </a:cubicBezTo>
                    <a:cubicBezTo>
                      <a:pt x="101372" y="50639"/>
                      <a:pt x="49175" y="3715"/>
                      <a:pt x="0" y="0"/>
                    </a:cubicBezTo>
                    <a:cubicBezTo>
                      <a:pt x="7932" y="814"/>
                      <a:pt x="28783" y="4962"/>
                      <a:pt x="41044" y="26514"/>
                    </a:cubicBezTo>
                    <a:cubicBezTo>
                      <a:pt x="56466" y="53401"/>
                      <a:pt x="57643" y="235216"/>
                      <a:pt x="230366" y="307441"/>
                    </a:cubicBezTo>
                    <a:cubicBezTo>
                      <a:pt x="236549" y="309762"/>
                      <a:pt x="240575" y="310004"/>
                      <a:pt x="243831" y="308913"/>
                    </a:cubicBezTo>
                    <a:cubicBezTo>
                      <a:pt x="242697" y="296323"/>
                      <a:pt x="234514" y="227518"/>
                      <a:pt x="189088" y="15491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5" name="Freeform: Shape 874">
                <a:extLst>
                  <a:ext uri="{FF2B5EF4-FFF2-40B4-BE49-F238E27FC236}">
                    <a16:creationId xmlns:a16="http://schemas.microsoft.com/office/drawing/2014/main" xmlns="" id="{05949CB8-3395-497C-897B-4D02533CB9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6282" y="2219168"/>
                <a:ext cx="226781" cy="304897"/>
              </a:xfrm>
              <a:custGeom>
                <a:avLst/>
                <a:gdLst>
                  <a:gd name="connsiteX0" fmla="*/ 219430 w 226781"/>
                  <a:gd name="connsiteY0" fmla="*/ 300185 h 304897"/>
                  <a:gd name="connsiteX1" fmla="*/ 25822 w 226781"/>
                  <a:gd name="connsiteY1" fmla="*/ 22115 h 304897"/>
                  <a:gd name="connsiteX2" fmla="*/ 0 w 226781"/>
                  <a:gd name="connsiteY2" fmla="*/ 0 h 304897"/>
                  <a:gd name="connsiteX3" fmla="*/ 23994 w 226781"/>
                  <a:gd name="connsiteY3" fmla="*/ 21873 h 304897"/>
                  <a:gd name="connsiteX4" fmla="*/ 213317 w 226781"/>
                  <a:gd name="connsiteY4" fmla="*/ 302800 h 304897"/>
                  <a:gd name="connsiteX5" fmla="*/ 226782 w 226781"/>
                  <a:gd name="connsiteY5" fmla="*/ 304272 h 304897"/>
                  <a:gd name="connsiteX6" fmla="*/ 226600 w 226781"/>
                  <a:gd name="connsiteY6" fmla="*/ 300280 h 304897"/>
                  <a:gd name="connsiteX7" fmla="*/ 219430 w 226781"/>
                  <a:gd name="connsiteY7" fmla="*/ 300185 h 3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781" h="304897">
                    <a:moveTo>
                      <a:pt x="219430" y="300185"/>
                    </a:moveTo>
                    <a:cubicBezTo>
                      <a:pt x="45625" y="230514"/>
                      <a:pt x="41650" y="48794"/>
                      <a:pt x="25822" y="22115"/>
                    </a:cubicBezTo>
                    <a:cubicBezTo>
                      <a:pt x="18565" y="9915"/>
                      <a:pt x="8668" y="3438"/>
                      <a:pt x="0" y="0"/>
                    </a:cubicBezTo>
                    <a:cubicBezTo>
                      <a:pt x="8252" y="3689"/>
                      <a:pt x="17379" y="10287"/>
                      <a:pt x="23994" y="21873"/>
                    </a:cubicBezTo>
                    <a:cubicBezTo>
                      <a:pt x="39416" y="48759"/>
                      <a:pt x="40594" y="230574"/>
                      <a:pt x="213317" y="302800"/>
                    </a:cubicBezTo>
                    <a:cubicBezTo>
                      <a:pt x="219499" y="305120"/>
                      <a:pt x="223526" y="305363"/>
                      <a:pt x="226782" y="304272"/>
                    </a:cubicBezTo>
                    <a:cubicBezTo>
                      <a:pt x="226721" y="303631"/>
                      <a:pt x="226695" y="301172"/>
                      <a:pt x="226600" y="300280"/>
                    </a:cubicBezTo>
                    <a:cubicBezTo>
                      <a:pt x="224470" y="301068"/>
                      <a:pt x="222158" y="301155"/>
                      <a:pt x="219430" y="3001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6" name="Freeform: Shape 875">
                <a:extLst>
                  <a:ext uri="{FF2B5EF4-FFF2-40B4-BE49-F238E27FC236}">
                    <a16:creationId xmlns:a16="http://schemas.microsoft.com/office/drawing/2014/main" xmlns="" id="{7B98B1FC-F5DD-487C-BFB8-B517D68B8D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661459" y="2177261"/>
                <a:ext cx="205852" cy="339496"/>
              </a:xfrm>
              <a:custGeom>
                <a:avLst/>
                <a:gdLst>
                  <a:gd name="connsiteX0" fmla="*/ 199480 w 205852"/>
                  <a:gd name="connsiteY0" fmla="*/ 339497 h 339496"/>
                  <a:gd name="connsiteX1" fmla="*/ 198718 w 205852"/>
                  <a:gd name="connsiteY1" fmla="*/ 294149 h 339496"/>
                  <a:gd name="connsiteX2" fmla="*/ 178594 w 205852"/>
                  <a:gd name="connsiteY2" fmla="*/ 214806 h 339496"/>
                  <a:gd name="connsiteX3" fmla="*/ 98315 w 205852"/>
                  <a:gd name="connsiteY3" fmla="*/ 145785 h 339496"/>
                  <a:gd name="connsiteX4" fmla="*/ 176879 w 205852"/>
                  <a:gd name="connsiteY4" fmla="*/ 210226 h 339496"/>
                  <a:gd name="connsiteX5" fmla="*/ 144832 w 205852"/>
                  <a:gd name="connsiteY5" fmla="*/ 143187 h 339496"/>
                  <a:gd name="connsiteX6" fmla="*/ 64701 w 205852"/>
                  <a:gd name="connsiteY6" fmla="*/ 86738 h 339496"/>
                  <a:gd name="connsiteX7" fmla="*/ 141611 w 205852"/>
                  <a:gd name="connsiteY7" fmla="*/ 137706 h 339496"/>
                  <a:gd name="connsiteX8" fmla="*/ 100272 w 205852"/>
                  <a:gd name="connsiteY8" fmla="*/ 80919 h 339496"/>
                  <a:gd name="connsiteX9" fmla="*/ 31320 w 205852"/>
                  <a:gd name="connsiteY9" fmla="*/ 38273 h 339496"/>
                  <a:gd name="connsiteX10" fmla="*/ 96662 w 205852"/>
                  <a:gd name="connsiteY10" fmla="*/ 76780 h 339496"/>
                  <a:gd name="connsiteX11" fmla="*/ 0 w 205852"/>
                  <a:gd name="connsiteY11" fmla="*/ 0 h 339496"/>
                  <a:gd name="connsiteX12" fmla="*/ 99883 w 205852"/>
                  <a:gd name="connsiteY12" fmla="*/ 76252 h 339496"/>
                  <a:gd name="connsiteX13" fmla="*/ 72494 w 205852"/>
                  <a:gd name="connsiteY13" fmla="*/ 18479 h 339496"/>
                  <a:gd name="connsiteX14" fmla="*/ 104212 w 205852"/>
                  <a:gd name="connsiteY14" fmla="*/ 81214 h 339496"/>
                  <a:gd name="connsiteX15" fmla="*/ 145949 w 205852"/>
                  <a:gd name="connsiteY15" fmla="*/ 138788 h 339496"/>
                  <a:gd name="connsiteX16" fmla="*/ 129999 w 205852"/>
                  <a:gd name="connsiteY16" fmla="*/ 60674 h 339496"/>
                  <a:gd name="connsiteX17" fmla="*/ 149447 w 205852"/>
                  <a:gd name="connsiteY17" fmla="*/ 144737 h 339496"/>
                  <a:gd name="connsiteX18" fmla="*/ 180499 w 205852"/>
                  <a:gd name="connsiteY18" fmla="*/ 208823 h 339496"/>
                  <a:gd name="connsiteX19" fmla="*/ 183183 w 205852"/>
                  <a:gd name="connsiteY19" fmla="*/ 127955 h 339496"/>
                  <a:gd name="connsiteX20" fmla="*/ 182889 w 205852"/>
                  <a:gd name="connsiteY20" fmla="*/ 215049 h 339496"/>
                  <a:gd name="connsiteX21" fmla="*/ 203653 w 205852"/>
                  <a:gd name="connsiteY21" fmla="*/ 294020 h 339496"/>
                  <a:gd name="connsiteX22" fmla="*/ 204840 w 205852"/>
                  <a:gd name="connsiteY22" fmla="*/ 307476 h 339496"/>
                  <a:gd name="connsiteX23" fmla="*/ 205853 w 205852"/>
                  <a:gd name="connsiteY23" fmla="*/ 309779 h 339496"/>
                  <a:gd name="connsiteX24" fmla="*/ 199480 w 205852"/>
                  <a:gd name="connsiteY24" fmla="*/ 339497 h 339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5852" h="339496">
                    <a:moveTo>
                      <a:pt x="199480" y="339497"/>
                    </a:moveTo>
                    <a:cubicBezTo>
                      <a:pt x="201393" y="315364"/>
                      <a:pt x="198718" y="294149"/>
                      <a:pt x="198718" y="294149"/>
                    </a:cubicBezTo>
                    <a:cubicBezTo>
                      <a:pt x="195341" y="263063"/>
                      <a:pt x="186127" y="235120"/>
                      <a:pt x="178594" y="214806"/>
                    </a:cubicBezTo>
                    <a:cubicBezTo>
                      <a:pt x="173234" y="211282"/>
                      <a:pt x="130034" y="182352"/>
                      <a:pt x="98315" y="145785"/>
                    </a:cubicBezTo>
                    <a:cubicBezTo>
                      <a:pt x="101441" y="149196"/>
                      <a:pt x="136632" y="184699"/>
                      <a:pt x="176879" y="210226"/>
                    </a:cubicBezTo>
                    <a:cubicBezTo>
                      <a:pt x="167337" y="185244"/>
                      <a:pt x="156418" y="163025"/>
                      <a:pt x="144832" y="143187"/>
                    </a:cubicBezTo>
                    <a:cubicBezTo>
                      <a:pt x="135645" y="139489"/>
                      <a:pt x="94592" y="121123"/>
                      <a:pt x="64701" y="86738"/>
                    </a:cubicBezTo>
                    <a:cubicBezTo>
                      <a:pt x="67827" y="90115"/>
                      <a:pt x="101744" y="121903"/>
                      <a:pt x="141611" y="137706"/>
                    </a:cubicBezTo>
                    <a:cubicBezTo>
                      <a:pt x="128241" y="115720"/>
                      <a:pt x="114188" y="96947"/>
                      <a:pt x="100272" y="80919"/>
                    </a:cubicBezTo>
                    <a:cubicBezTo>
                      <a:pt x="97294" y="79577"/>
                      <a:pt x="60882" y="63177"/>
                      <a:pt x="31320" y="38273"/>
                    </a:cubicBezTo>
                    <a:cubicBezTo>
                      <a:pt x="34775" y="40992"/>
                      <a:pt x="64701" y="62934"/>
                      <a:pt x="96662" y="76780"/>
                    </a:cubicBezTo>
                    <a:cubicBezTo>
                      <a:pt x="46664" y="20973"/>
                      <a:pt x="121" y="407"/>
                      <a:pt x="0" y="0"/>
                    </a:cubicBezTo>
                    <a:cubicBezTo>
                      <a:pt x="40776" y="19656"/>
                      <a:pt x="73256" y="46863"/>
                      <a:pt x="99883" y="76252"/>
                    </a:cubicBezTo>
                    <a:cubicBezTo>
                      <a:pt x="92955" y="42066"/>
                      <a:pt x="75005" y="21951"/>
                      <a:pt x="72494" y="18479"/>
                    </a:cubicBezTo>
                    <a:cubicBezTo>
                      <a:pt x="97441" y="46041"/>
                      <a:pt x="101693" y="74615"/>
                      <a:pt x="104212" y="81214"/>
                    </a:cubicBezTo>
                    <a:cubicBezTo>
                      <a:pt x="120543" y="99917"/>
                      <a:pt x="134355" y="119496"/>
                      <a:pt x="145949" y="138788"/>
                    </a:cubicBezTo>
                    <a:cubicBezTo>
                      <a:pt x="147508" y="99727"/>
                      <a:pt x="131350" y="64528"/>
                      <a:pt x="129999" y="60674"/>
                    </a:cubicBezTo>
                    <a:cubicBezTo>
                      <a:pt x="150382" y="101545"/>
                      <a:pt x="149144" y="135472"/>
                      <a:pt x="149447" y="144737"/>
                    </a:cubicBezTo>
                    <a:cubicBezTo>
                      <a:pt x="162583" y="167346"/>
                      <a:pt x="172723" y="189366"/>
                      <a:pt x="180499" y="208823"/>
                    </a:cubicBezTo>
                    <a:cubicBezTo>
                      <a:pt x="188413" y="172896"/>
                      <a:pt x="183798" y="131878"/>
                      <a:pt x="183183" y="127955"/>
                    </a:cubicBezTo>
                    <a:cubicBezTo>
                      <a:pt x="191695" y="170281"/>
                      <a:pt x="183746" y="210988"/>
                      <a:pt x="182889" y="215049"/>
                    </a:cubicBezTo>
                    <a:cubicBezTo>
                      <a:pt x="200051" y="256950"/>
                      <a:pt x="203065" y="286304"/>
                      <a:pt x="203653" y="294020"/>
                    </a:cubicBezTo>
                    <a:cubicBezTo>
                      <a:pt x="204190" y="298531"/>
                      <a:pt x="204554" y="303068"/>
                      <a:pt x="204840" y="307476"/>
                    </a:cubicBezTo>
                    <a:cubicBezTo>
                      <a:pt x="204961" y="309208"/>
                      <a:pt x="205368" y="309814"/>
                      <a:pt x="205853" y="309779"/>
                    </a:cubicBezTo>
                    <a:cubicBezTo>
                      <a:pt x="205853" y="309788"/>
                      <a:pt x="202147" y="323945"/>
                      <a:pt x="199480" y="3394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7" name="Freeform: Shape 876">
                <a:extLst>
                  <a:ext uri="{FF2B5EF4-FFF2-40B4-BE49-F238E27FC236}">
                    <a16:creationId xmlns:a16="http://schemas.microsoft.com/office/drawing/2014/main" xmlns="" id="{1E37A449-373D-4BA4-BB2F-04D455C59DC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762432" y="2289984"/>
                <a:ext cx="80079" cy="154391"/>
              </a:xfrm>
              <a:custGeom>
                <a:avLst/>
                <a:gdLst>
                  <a:gd name="connsiteX0" fmla="*/ 80079 w 80079"/>
                  <a:gd name="connsiteY0" fmla="*/ 154392 h 154391"/>
                  <a:gd name="connsiteX1" fmla="*/ 0 w 80079"/>
                  <a:gd name="connsiteY1" fmla="*/ 0 h 154391"/>
                  <a:gd name="connsiteX2" fmla="*/ 80079 w 80079"/>
                  <a:gd name="connsiteY2" fmla="*/ 154392 h 15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079" h="154391">
                    <a:moveTo>
                      <a:pt x="80079" y="154392"/>
                    </a:moveTo>
                    <a:cubicBezTo>
                      <a:pt x="80079" y="154392"/>
                      <a:pt x="15431" y="103104"/>
                      <a:pt x="0" y="0"/>
                    </a:cubicBezTo>
                    <a:cubicBezTo>
                      <a:pt x="0" y="0"/>
                      <a:pt x="12997" y="78295"/>
                      <a:pt x="80079" y="15439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3" name="Freeform: Shape 862">
                <a:extLst>
                  <a:ext uri="{FF2B5EF4-FFF2-40B4-BE49-F238E27FC236}">
                    <a16:creationId xmlns:a16="http://schemas.microsoft.com/office/drawing/2014/main" xmlns="" id="{91420A12-AAD7-4966-A4D1-2A955B3F68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0241" y="2362374"/>
                <a:ext cx="388327" cy="178329"/>
              </a:xfrm>
              <a:custGeom>
                <a:avLst/>
                <a:gdLst>
                  <a:gd name="connsiteX0" fmla="*/ 388300 w 388327"/>
                  <a:gd name="connsiteY0" fmla="*/ 143017 h 178329"/>
                  <a:gd name="connsiteX1" fmla="*/ 228920 w 388327"/>
                  <a:gd name="connsiteY1" fmla="*/ 4931 h 178329"/>
                  <a:gd name="connsiteX2" fmla="*/ 0 w 388327"/>
                  <a:gd name="connsiteY2" fmla="*/ 76213 h 178329"/>
                  <a:gd name="connsiteX3" fmla="*/ 51192 w 388327"/>
                  <a:gd name="connsiteY3" fmla="*/ 68809 h 178329"/>
                  <a:gd name="connsiteX4" fmla="*/ 375718 w 388327"/>
                  <a:gd name="connsiteY4" fmla="*/ 166129 h 178329"/>
                  <a:gd name="connsiteX5" fmla="*/ 388300 w 388327"/>
                  <a:gd name="connsiteY5" fmla="*/ 143017 h 17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327" h="178329">
                    <a:moveTo>
                      <a:pt x="388300" y="143017"/>
                    </a:moveTo>
                    <a:cubicBezTo>
                      <a:pt x="388300" y="143017"/>
                      <a:pt x="394344" y="39507"/>
                      <a:pt x="228920" y="4931"/>
                    </a:cubicBezTo>
                    <a:cubicBezTo>
                      <a:pt x="95735" y="-22908"/>
                      <a:pt x="0" y="76213"/>
                      <a:pt x="0" y="76213"/>
                    </a:cubicBezTo>
                    <a:cubicBezTo>
                      <a:pt x="0" y="76213"/>
                      <a:pt x="22184" y="57760"/>
                      <a:pt x="51192" y="68809"/>
                    </a:cubicBezTo>
                    <a:cubicBezTo>
                      <a:pt x="80183" y="79849"/>
                      <a:pt x="196327" y="219763"/>
                      <a:pt x="375718" y="166129"/>
                    </a:cubicBezTo>
                    <a:cubicBezTo>
                      <a:pt x="388759" y="161686"/>
                      <a:pt x="388412" y="154378"/>
                      <a:pt x="388300" y="14301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4" name="Freeform: Shape 863">
                <a:extLst>
                  <a:ext uri="{FF2B5EF4-FFF2-40B4-BE49-F238E27FC236}">
                    <a16:creationId xmlns:a16="http://schemas.microsoft.com/office/drawing/2014/main" xmlns="" id="{92509F78-7E81-4E90-AEF8-A0961A33AE3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1524" y="2362383"/>
                <a:ext cx="384403" cy="129377"/>
              </a:xfrm>
              <a:custGeom>
                <a:avLst/>
                <a:gdLst>
                  <a:gd name="connsiteX0" fmla="*/ 244463 w 384403"/>
                  <a:gd name="connsiteY0" fmla="*/ 25399 h 129377"/>
                  <a:gd name="connsiteX1" fmla="*/ 110507 w 384403"/>
                  <a:gd name="connsiteY1" fmla="*/ 340 h 129377"/>
                  <a:gd name="connsiteX2" fmla="*/ 0 w 384403"/>
                  <a:gd name="connsiteY2" fmla="*/ 25408 h 129377"/>
                  <a:gd name="connsiteX3" fmla="*/ 48543 w 384403"/>
                  <a:gd name="connsiteY3" fmla="*/ 19857 h 129377"/>
                  <a:gd name="connsiteX4" fmla="*/ 373068 w 384403"/>
                  <a:gd name="connsiteY4" fmla="*/ 117177 h 129377"/>
                  <a:gd name="connsiteX5" fmla="*/ 384403 w 384403"/>
                  <a:gd name="connsiteY5" fmla="*/ 109782 h 129377"/>
                  <a:gd name="connsiteX6" fmla="*/ 244463 w 384403"/>
                  <a:gd name="connsiteY6" fmla="*/ 25399 h 12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4403" h="129377">
                    <a:moveTo>
                      <a:pt x="244463" y="25399"/>
                    </a:moveTo>
                    <a:cubicBezTo>
                      <a:pt x="154755" y="-4856"/>
                      <a:pt x="110507" y="340"/>
                      <a:pt x="110507" y="340"/>
                    </a:cubicBezTo>
                    <a:cubicBezTo>
                      <a:pt x="110507" y="340"/>
                      <a:pt x="40325" y="-2890"/>
                      <a:pt x="0" y="25408"/>
                    </a:cubicBezTo>
                    <a:cubicBezTo>
                      <a:pt x="6633" y="21035"/>
                      <a:pt x="25397" y="11051"/>
                      <a:pt x="48543" y="19857"/>
                    </a:cubicBezTo>
                    <a:cubicBezTo>
                      <a:pt x="77533" y="30897"/>
                      <a:pt x="193678" y="170811"/>
                      <a:pt x="373068" y="117177"/>
                    </a:cubicBezTo>
                    <a:cubicBezTo>
                      <a:pt x="379311" y="115038"/>
                      <a:pt x="382611" y="112665"/>
                      <a:pt x="384403" y="109782"/>
                    </a:cubicBezTo>
                    <a:cubicBezTo>
                      <a:pt x="375519" y="100828"/>
                      <a:pt x="325608" y="52727"/>
                      <a:pt x="244463" y="2539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5" name="Freeform: Shape 864">
                <a:extLst>
                  <a:ext uri="{FF2B5EF4-FFF2-40B4-BE49-F238E27FC236}">
                    <a16:creationId xmlns:a16="http://schemas.microsoft.com/office/drawing/2014/main" xmlns="" id="{D25CE4BB-51B2-43AA-9523-5B2F772207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51516" y="2362383"/>
                <a:ext cx="368288" cy="113709"/>
              </a:xfrm>
              <a:custGeom>
                <a:avLst/>
                <a:gdLst>
                  <a:gd name="connsiteX0" fmla="*/ 359993 w 368288"/>
                  <a:gd name="connsiteY0" fmla="*/ 95595 h 113709"/>
                  <a:gd name="connsiteX1" fmla="*/ 34013 w 368288"/>
                  <a:gd name="connsiteY1" fmla="*/ 3263 h 113709"/>
                  <a:gd name="connsiteX2" fmla="*/ 0 w 368288"/>
                  <a:gd name="connsiteY2" fmla="*/ 2484 h 113709"/>
                  <a:gd name="connsiteX3" fmla="*/ 32428 w 368288"/>
                  <a:gd name="connsiteY3" fmla="*/ 4190 h 113709"/>
                  <a:gd name="connsiteX4" fmla="*/ 356954 w 368288"/>
                  <a:gd name="connsiteY4" fmla="*/ 101509 h 113709"/>
                  <a:gd name="connsiteX5" fmla="*/ 368288 w 368288"/>
                  <a:gd name="connsiteY5" fmla="*/ 94114 h 113709"/>
                  <a:gd name="connsiteX6" fmla="*/ 365613 w 368288"/>
                  <a:gd name="connsiteY6" fmla="*/ 91153 h 113709"/>
                  <a:gd name="connsiteX7" fmla="*/ 359993 w 368288"/>
                  <a:gd name="connsiteY7" fmla="*/ 95595 h 113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288" h="113709">
                    <a:moveTo>
                      <a:pt x="359993" y="95595"/>
                    </a:moveTo>
                    <a:cubicBezTo>
                      <a:pt x="181399" y="151922"/>
                      <a:pt x="63168" y="13870"/>
                      <a:pt x="34013" y="3263"/>
                    </a:cubicBezTo>
                    <a:cubicBezTo>
                      <a:pt x="20721" y="-1586"/>
                      <a:pt x="8910" y="-322"/>
                      <a:pt x="0" y="2484"/>
                    </a:cubicBezTo>
                    <a:cubicBezTo>
                      <a:pt x="8711" y="180"/>
                      <a:pt x="19933" y="-495"/>
                      <a:pt x="32428" y="4190"/>
                    </a:cubicBezTo>
                    <a:cubicBezTo>
                      <a:pt x="61419" y="15230"/>
                      <a:pt x="177563" y="155143"/>
                      <a:pt x="356954" y="101509"/>
                    </a:cubicBezTo>
                    <a:cubicBezTo>
                      <a:pt x="363197" y="99370"/>
                      <a:pt x="366496" y="96998"/>
                      <a:pt x="368288" y="94114"/>
                    </a:cubicBezTo>
                    <a:cubicBezTo>
                      <a:pt x="367812" y="93664"/>
                      <a:pt x="366254" y="91776"/>
                      <a:pt x="365613" y="91153"/>
                    </a:cubicBezTo>
                    <a:cubicBezTo>
                      <a:pt x="364435" y="93144"/>
                      <a:pt x="362755" y="94616"/>
                      <a:pt x="359993" y="9559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6" name="Freeform: Shape 865">
                <a:extLst>
                  <a:ext uri="{FF2B5EF4-FFF2-40B4-BE49-F238E27FC236}">
                    <a16:creationId xmlns:a16="http://schemas.microsoft.com/office/drawing/2014/main" xmlns="" id="{C6AC0AF3-DE4E-472A-AECB-94DCD7A9578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125764" y="2348095"/>
                <a:ext cx="369500" cy="171597"/>
              </a:xfrm>
              <a:custGeom>
                <a:avLst/>
                <a:gdLst>
                  <a:gd name="connsiteX0" fmla="*/ 369501 w 369500"/>
                  <a:gd name="connsiteY0" fmla="*/ 171597 h 171597"/>
                  <a:gd name="connsiteX1" fmla="*/ 340155 w 369500"/>
                  <a:gd name="connsiteY1" fmla="*/ 136978 h 171597"/>
                  <a:gd name="connsiteX2" fmla="*/ 274312 w 369500"/>
                  <a:gd name="connsiteY2" fmla="*/ 88383 h 171597"/>
                  <a:gd name="connsiteX3" fmla="*/ 168463 w 369500"/>
                  <a:gd name="connsiteY3" fmla="*/ 85933 h 171597"/>
                  <a:gd name="connsiteX4" fmla="*/ 270068 w 369500"/>
                  <a:gd name="connsiteY4" fmla="*/ 85950 h 171597"/>
                  <a:gd name="connsiteX5" fmla="*/ 202796 w 369500"/>
                  <a:gd name="connsiteY5" fmla="*/ 54379 h 171597"/>
                  <a:gd name="connsiteX6" fmla="*/ 105078 w 369500"/>
                  <a:gd name="connsiteY6" fmla="*/ 61514 h 171597"/>
                  <a:gd name="connsiteX7" fmla="*/ 196795 w 369500"/>
                  <a:gd name="connsiteY7" fmla="*/ 52206 h 171597"/>
                  <a:gd name="connsiteX8" fmla="*/ 128821 w 369500"/>
                  <a:gd name="connsiteY8" fmla="*/ 34480 h 171597"/>
                  <a:gd name="connsiteX9" fmla="*/ 48430 w 369500"/>
                  <a:gd name="connsiteY9" fmla="*/ 45209 h 171597"/>
                  <a:gd name="connsiteX10" fmla="*/ 123401 w 369500"/>
                  <a:gd name="connsiteY10" fmla="*/ 33589 h 171597"/>
                  <a:gd name="connsiteX11" fmla="*/ 0 w 369500"/>
                  <a:gd name="connsiteY11" fmla="*/ 35502 h 171597"/>
                  <a:gd name="connsiteX12" fmla="*/ 125591 w 369500"/>
                  <a:gd name="connsiteY12" fmla="*/ 31138 h 171597"/>
                  <a:gd name="connsiteX13" fmla="*/ 67766 w 369500"/>
                  <a:gd name="connsiteY13" fmla="*/ 3758 h 171597"/>
                  <a:gd name="connsiteX14" fmla="*/ 132129 w 369500"/>
                  <a:gd name="connsiteY14" fmla="*/ 32255 h 171597"/>
                  <a:gd name="connsiteX15" fmla="*/ 200822 w 369500"/>
                  <a:gd name="connsiteY15" fmla="*/ 50292 h 171597"/>
                  <a:gd name="connsiteX16" fmla="*/ 139022 w 369500"/>
                  <a:gd name="connsiteY16" fmla="*/ 0 h 171597"/>
                  <a:gd name="connsiteX17" fmla="*/ 207385 w 369500"/>
                  <a:gd name="connsiteY17" fmla="*/ 52682 h 171597"/>
                  <a:gd name="connsiteX18" fmla="*/ 272000 w 369500"/>
                  <a:gd name="connsiteY18" fmla="*/ 82573 h 171597"/>
                  <a:gd name="connsiteX19" fmla="*/ 222764 w 369500"/>
                  <a:gd name="connsiteY19" fmla="*/ 18357 h 171597"/>
                  <a:gd name="connsiteX20" fmla="*/ 277801 w 369500"/>
                  <a:gd name="connsiteY20" fmla="*/ 85864 h 171597"/>
                  <a:gd name="connsiteX21" fmla="*/ 343905 w 369500"/>
                  <a:gd name="connsiteY21" fmla="*/ 133757 h 171597"/>
                  <a:gd name="connsiteX22" fmla="*/ 353369 w 369500"/>
                  <a:gd name="connsiteY22" fmla="*/ 143429 h 171597"/>
                  <a:gd name="connsiteX23" fmla="*/ 355603 w 369500"/>
                  <a:gd name="connsiteY23" fmla="*/ 144589 h 171597"/>
                  <a:gd name="connsiteX24" fmla="*/ 369501 w 369500"/>
                  <a:gd name="connsiteY24" fmla="*/ 171597 h 171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69500" h="171597">
                    <a:moveTo>
                      <a:pt x="369501" y="171597"/>
                    </a:moveTo>
                    <a:cubicBezTo>
                      <a:pt x="355681" y="151725"/>
                      <a:pt x="340155" y="136978"/>
                      <a:pt x="340155" y="136978"/>
                    </a:cubicBezTo>
                    <a:cubicBezTo>
                      <a:pt x="317884" y="115105"/>
                      <a:pt x="293015" y="99329"/>
                      <a:pt x="274312" y="88383"/>
                    </a:cubicBezTo>
                    <a:cubicBezTo>
                      <a:pt x="267956" y="89050"/>
                      <a:pt x="216148" y="94038"/>
                      <a:pt x="168463" y="85933"/>
                    </a:cubicBezTo>
                    <a:cubicBezTo>
                      <a:pt x="173061" y="86582"/>
                      <a:pt x="222764" y="91708"/>
                      <a:pt x="270068" y="85950"/>
                    </a:cubicBezTo>
                    <a:cubicBezTo>
                      <a:pt x="246880" y="72676"/>
                      <a:pt x="224314" y="62397"/>
                      <a:pt x="202796" y="54379"/>
                    </a:cubicBezTo>
                    <a:cubicBezTo>
                      <a:pt x="193392" y="57384"/>
                      <a:pt x="149915" y="69195"/>
                      <a:pt x="105078" y="61514"/>
                    </a:cubicBezTo>
                    <a:cubicBezTo>
                      <a:pt x="109590" y="62146"/>
                      <a:pt x="155994" y="65264"/>
                      <a:pt x="196795" y="52206"/>
                    </a:cubicBezTo>
                    <a:cubicBezTo>
                      <a:pt x="172602" y="43668"/>
                      <a:pt x="149759" y="38022"/>
                      <a:pt x="128821" y="34480"/>
                    </a:cubicBezTo>
                    <a:cubicBezTo>
                      <a:pt x="125747" y="35312"/>
                      <a:pt x="87119" y="45798"/>
                      <a:pt x="48430" y="45209"/>
                    </a:cubicBezTo>
                    <a:cubicBezTo>
                      <a:pt x="52898" y="45105"/>
                      <a:pt x="89942" y="43140"/>
                      <a:pt x="123401" y="33589"/>
                    </a:cubicBezTo>
                    <a:cubicBezTo>
                      <a:pt x="49400" y="22089"/>
                      <a:pt x="329" y="35702"/>
                      <a:pt x="0" y="35502"/>
                    </a:cubicBezTo>
                    <a:cubicBezTo>
                      <a:pt x="44032" y="24817"/>
                      <a:pt x="86392" y="25285"/>
                      <a:pt x="125591" y="31138"/>
                    </a:cubicBezTo>
                    <a:cubicBezTo>
                      <a:pt x="98558" y="9057"/>
                      <a:pt x="71922" y="4867"/>
                      <a:pt x="67766" y="3758"/>
                    </a:cubicBezTo>
                    <a:cubicBezTo>
                      <a:pt x="104559" y="9274"/>
                      <a:pt x="125973" y="28705"/>
                      <a:pt x="132129" y="32255"/>
                    </a:cubicBezTo>
                    <a:cubicBezTo>
                      <a:pt x="156574" y="36360"/>
                      <a:pt x="179676" y="42689"/>
                      <a:pt x="200822" y="50292"/>
                    </a:cubicBezTo>
                    <a:cubicBezTo>
                      <a:pt x="177338" y="19119"/>
                      <a:pt x="142494" y="2121"/>
                      <a:pt x="139022" y="0"/>
                    </a:cubicBezTo>
                    <a:cubicBezTo>
                      <a:pt x="180741" y="18712"/>
                      <a:pt x="201255" y="45685"/>
                      <a:pt x="207385" y="52682"/>
                    </a:cubicBezTo>
                    <a:cubicBezTo>
                      <a:pt x="231804" y="61834"/>
                      <a:pt x="253668" y="72442"/>
                      <a:pt x="272000" y="82573"/>
                    </a:cubicBezTo>
                    <a:cubicBezTo>
                      <a:pt x="255296" y="49712"/>
                      <a:pt x="225760" y="20938"/>
                      <a:pt x="222764" y="18357"/>
                    </a:cubicBezTo>
                    <a:cubicBezTo>
                      <a:pt x="256257" y="45607"/>
                      <a:pt x="275844" y="82218"/>
                      <a:pt x="277801" y="85864"/>
                    </a:cubicBezTo>
                    <a:cubicBezTo>
                      <a:pt x="317590" y="107329"/>
                      <a:pt x="338562" y="128189"/>
                      <a:pt x="343905" y="133757"/>
                    </a:cubicBezTo>
                    <a:cubicBezTo>
                      <a:pt x="347186" y="136952"/>
                      <a:pt x="350356" y="140191"/>
                      <a:pt x="353369" y="143429"/>
                    </a:cubicBezTo>
                    <a:cubicBezTo>
                      <a:pt x="354538" y="144693"/>
                      <a:pt x="355239" y="144936"/>
                      <a:pt x="355603" y="144589"/>
                    </a:cubicBezTo>
                    <a:cubicBezTo>
                      <a:pt x="355620" y="144589"/>
                      <a:pt x="361708" y="157873"/>
                      <a:pt x="369501" y="17159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7" name="Freeform: Shape 866">
                <a:extLst>
                  <a:ext uri="{FF2B5EF4-FFF2-40B4-BE49-F238E27FC236}">
                    <a16:creationId xmlns:a16="http://schemas.microsoft.com/office/drawing/2014/main" xmlns="" id="{C8B17FA3-5FDF-464A-BD5F-0C19B4D509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270353" y="2375318"/>
                <a:ext cx="159786" cy="68694"/>
              </a:xfrm>
              <a:custGeom>
                <a:avLst/>
                <a:gdLst>
                  <a:gd name="connsiteX0" fmla="*/ 159786 w 159786"/>
                  <a:gd name="connsiteY0" fmla="*/ 68693 h 68694"/>
                  <a:gd name="connsiteX1" fmla="*/ 0 w 159786"/>
                  <a:gd name="connsiteY1" fmla="*/ 0 h 68694"/>
                  <a:gd name="connsiteX2" fmla="*/ 159786 w 159786"/>
                  <a:gd name="connsiteY2" fmla="*/ 68693 h 6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9786" h="68694">
                    <a:moveTo>
                      <a:pt x="159786" y="68693"/>
                    </a:moveTo>
                    <a:cubicBezTo>
                      <a:pt x="159786" y="68693"/>
                      <a:pt x="77222" y="70009"/>
                      <a:pt x="0" y="0"/>
                    </a:cubicBezTo>
                    <a:cubicBezTo>
                      <a:pt x="0" y="0"/>
                      <a:pt x="59609" y="52292"/>
                      <a:pt x="159786" y="6869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xmlns="" id="{84B8BA6C-AF99-4DC6-90D5-9C0BC9729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5523" y="2220302"/>
                <a:ext cx="3620" cy="8413"/>
              </a:xfrm>
              <a:custGeom>
                <a:avLst/>
                <a:gdLst>
                  <a:gd name="connsiteX0" fmla="*/ 2726 w 3620"/>
                  <a:gd name="connsiteY0" fmla="*/ 523 h 8413"/>
                  <a:gd name="connsiteX1" fmla="*/ 7 w 3620"/>
                  <a:gd name="connsiteY1" fmla="*/ 6446 h 8413"/>
                  <a:gd name="connsiteX2" fmla="*/ 2466 w 3620"/>
                  <a:gd name="connsiteY2" fmla="*/ 5744 h 8413"/>
                  <a:gd name="connsiteX3" fmla="*/ 3453 w 3620"/>
                  <a:gd name="connsiteY3" fmla="*/ 376 h 8413"/>
                  <a:gd name="connsiteX4" fmla="*/ 2726 w 3620"/>
                  <a:gd name="connsiteY4" fmla="*/ 523 h 8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0" h="8413">
                    <a:moveTo>
                      <a:pt x="2726" y="523"/>
                    </a:moveTo>
                    <a:cubicBezTo>
                      <a:pt x="2726" y="523"/>
                      <a:pt x="-158" y="3095"/>
                      <a:pt x="7" y="6446"/>
                    </a:cubicBezTo>
                    <a:cubicBezTo>
                      <a:pt x="232" y="9831"/>
                      <a:pt x="2977" y="8351"/>
                      <a:pt x="2466" y="5744"/>
                    </a:cubicBezTo>
                    <a:cubicBezTo>
                      <a:pt x="1989" y="3424"/>
                      <a:pt x="2474" y="1320"/>
                      <a:pt x="3453" y="376"/>
                    </a:cubicBezTo>
                    <a:cubicBezTo>
                      <a:pt x="3825" y="-14"/>
                      <a:pt x="3574" y="-282"/>
                      <a:pt x="2726" y="52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xmlns="" id="{FE59488E-3351-49EC-ABDB-1D55F30C09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4634" y="2219031"/>
                <a:ext cx="4052" cy="4061"/>
              </a:xfrm>
              <a:custGeom>
                <a:avLst/>
                <a:gdLst>
                  <a:gd name="connsiteX0" fmla="*/ 3065 w 4052"/>
                  <a:gd name="connsiteY0" fmla="*/ 208 h 4061"/>
                  <a:gd name="connsiteX1" fmla="*/ 4053 w 4052"/>
                  <a:gd name="connsiteY1" fmla="*/ 1256 h 4061"/>
                  <a:gd name="connsiteX2" fmla="*/ 3862 w 4052"/>
                  <a:gd name="connsiteY2" fmla="*/ 2840 h 4061"/>
                  <a:gd name="connsiteX3" fmla="*/ 2269 w 4052"/>
                  <a:gd name="connsiteY3" fmla="*/ 4061 h 4061"/>
                  <a:gd name="connsiteX4" fmla="*/ 424 w 4052"/>
                  <a:gd name="connsiteY4" fmla="*/ 3672 h 4061"/>
                  <a:gd name="connsiteX5" fmla="*/ 355 w 4052"/>
                  <a:gd name="connsiteY5" fmla="*/ 2425 h 4061"/>
                  <a:gd name="connsiteX6" fmla="*/ 0 w 4052"/>
                  <a:gd name="connsiteY6" fmla="*/ 1074 h 4061"/>
                  <a:gd name="connsiteX7" fmla="*/ 1775 w 4052"/>
                  <a:gd name="connsiteY7" fmla="*/ 0 h 4061"/>
                  <a:gd name="connsiteX8" fmla="*/ 3065 w 4052"/>
                  <a:gd name="connsiteY8" fmla="*/ 208 h 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52" h="4061">
                    <a:moveTo>
                      <a:pt x="3065" y="208"/>
                    </a:moveTo>
                    <a:cubicBezTo>
                      <a:pt x="2009" y="1931"/>
                      <a:pt x="1897" y="1819"/>
                      <a:pt x="4053" y="1256"/>
                    </a:cubicBezTo>
                    <a:cubicBezTo>
                      <a:pt x="1897" y="1931"/>
                      <a:pt x="2009" y="1810"/>
                      <a:pt x="3862" y="2840"/>
                    </a:cubicBezTo>
                    <a:cubicBezTo>
                      <a:pt x="1827" y="1922"/>
                      <a:pt x="2009" y="1819"/>
                      <a:pt x="2269" y="4061"/>
                    </a:cubicBezTo>
                    <a:cubicBezTo>
                      <a:pt x="1862" y="1897"/>
                      <a:pt x="2061" y="1905"/>
                      <a:pt x="424" y="3672"/>
                    </a:cubicBezTo>
                    <a:cubicBezTo>
                      <a:pt x="1897" y="1897"/>
                      <a:pt x="1975" y="1922"/>
                      <a:pt x="355" y="2425"/>
                    </a:cubicBezTo>
                    <a:cubicBezTo>
                      <a:pt x="1741" y="1888"/>
                      <a:pt x="2208" y="2087"/>
                      <a:pt x="0" y="1074"/>
                    </a:cubicBezTo>
                    <a:cubicBezTo>
                      <a:pt x="2173" y="1844"/>
                      <a:pt x="1862" y="2104"/>
                      <a:pt x="1775" y="0"/>
                    </a:cubicBezTo>
                    <a:cubicBezTo>
                      <a:pt x="2018" y="2182"/>
                      <a:pt x="2009" y="1680"/>
                      <a:pt x="3065" y="2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xmlns="" id="{D994F7F5-4BBA-4664-A62B-9431FB8155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6054" y="2323951"/>
                <a:ext cx="29271" cy="27708"/>
              </a:xfrm>
              <a:custGeom>
                <a:avLst/>
                <a:gdLst>
                  <a:gd name="connsiteX0" fmla="*/ 4610 w 29271"/>
                  <a:gd name="connsiteY0" fmla="*/ 25696 h 27708"/>
                  <a:gd name="connsiteX1" fmla="*/ 4013 w 29271"/>
                  <a:gd name="connsiteY1" fmla="*/ 6698 h 27708"/>
                  <a:gd name="connsiteX2" fmla="*/ 24682 w 29271"/>
                  <a:gd name="connsiteY2" fmla="*/ 1988 h 27708"/>
                  <a:gd name="connsiteX3" fmla="*/ 25288 w 29271"/>
                  <a:gd name="connsiteY3" fmla="*/ 21012 h 27708"/>
                  <a:gd name="connsiteX4" fmla="*/ 4610 w 29271"/>
                  <a:gd name="connsiteY4" fmla="*/ 25696 h 27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71" h="27708">
                    <a:moveTo>
                      <a:pt x="4610" y="25696"/>
                    </a:moveTo>
                    <a:cubicBezTo>
                      <a:pt x="-1304" y="21739"/>
                      <a:pt x="-1555" y="13227"/>
                      <a:pt x="4013" y="6698"/>
                    </a:cubicBezTo>
                    <a:cubicBezTo>
                      <a:pt x="9607" y="143"/>
                      <a:pt x="18811" y="-1952"/>
                      <a:pt x="24682" y="1988"/>
                    </a:cubicBezTo>
                    <a:cubicBezTo>
                      <a:pt x="30562" y="5997"/>
                      <a:pt x="30821" y="14500"/>
                      <a:pt x="25288" y="21012"/>
                    </a:cubicBezTo>
                    <a:cubicBezTo>
                      <a:pt x="19712" y="27558"/>
                      <a:pt x="10438" y="29679"/>
                      <a:pt x="4610" y="2569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xmlns="" id="{FA77CFBA-0E3A-4B7D-8242-E0A365C9994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7792" y="2323937"/>
                <a:ext cx="27754" cy="26249"/>
              </a:xfrm>
              <a:custGeom>
                <a:avLst/>
                <a:gdLst>
                  <a:gd name="connsiteX0" fmla="*/ 23431 w 27754"/>
                  <a:gd name="connsiteY0" fmla="*/ 1900 h 26249"/>
                  <a:gd name="connsiteX1" fmla="*/ 23968 w 27754"/>
                  <a:gd name="connsiteY1" fmla="*/ 19920 h 26249"/>
                  <a:gd name="connsiteX2" fmla="*/ 4346 w 27754"/>
                  <a:gd name="connsiteY2" fmla="*/ 24319 h 26249"/>
                  <a:gd name="connsiteX3" fmla="*/ 3784 w 27754"/>
                  <a:gd name="connsiteY3" fmla="*/ 6282 h 26249"/>
                  <a:gd name="connsiteX4" fmla="*/ 23431 w 27754"/>
                  <a:gd name="connsiteY4" fmla="*/ 1900 h 2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26249">
                    <a:moveTo>
                      <a:pt x="23431" y="1900"/>
                    </a:moveTo>
                    <a:cubicBezTo>
                      <a:pt x="28964" y="5650"/>
                      <a:pt x="29233" y="13755"/>
                      <a:pt x="23968" y="19920"/>
                    </a:cubicBezTo>
                    <a:cubicBezTo>
                      <a:pt x="18686" y="26163"/>
                      <a:pt x="9923" y="28103"/>
                      <a:pt x="4346" y="24319"/>
                    </a:cubicBezTo>
                    <a:cubicBezTo>
                      <a:pt x="-1213" y="20569"/>
                      <a:pt x="-1481" y="12508"/>
                      <a:pt x="3784" y="6282"/>
                    </a:cubicBezTo>
                    <a:cubicBezTo>
                      <a:pt x="9048" y="108"/>
                      <a:pt x="17863" y="-1840"/>
                      <a:pt x="23431" y="190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6" name="Freeform: Shape 845">
                <a:extLst>
                  <a:ext uri="{FF2B5EF4-FFF2-40B4-BE49-F238E27FC236}">
                    <a16:creationId xmlns:a16="http://schemas.microsoft.com/office/drawing/2014/main" xmlns="" id="{18B12DE0-756D-421D-84D3-A1E541E7AD5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7814" y="2333089"/>
                <a:ext cx="27689" cy="17097"/>
              </a:xfrm>
              <a:custGeom>
                <a:avLst/>
                <a:gdLst>
                  <a:gd name="connsiteX0" fmla="*/ 23059 w 27689"/>
                  <a:gd name="connsiteY0" fmla="*/ 3061 h 17097"/>
                  <a:gd name="connsiteX1" fmla="*/ 25882 w 27689"/>
                  <a:gd name="connsiteY1" fmla="*/ 17097 h 17097"/>
                  <a:gd name="connsiteX2" fmla="*/ 23380 w 27689"/>
                  <a:gd name="connsiteY2" fmla="*/ 1900 h 17097"/>
                  <a:gd name="connsiteX3" fmla="*/ 3724 w 27689"/>
                  <a:gd name="connsiteY3" fmla="*/ 6282 h 17097"/>
                  <a:gd name="connsiteX4" fmla="*/ 0 w 27689"/>
                  <a:gd name="connsiteY4" fmla="*/ 15097 h 17097"/>
                  <a:gd name="connsiteX5" fmla="*/ 3654 w 27689"/>
                  <a:gd name="connsiteY5" fmla="*/ 7589 h 17097"/>
                  <a:gd name="connsiteX6" fmla="*/ 23059 w 27689"/>
                  <a:gd name="connsiteY6" fmla="*/ 3061 h 1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689" h="17097">
                    <a:moveTo>
                      <a:pt x="23059" y="3061"/>
                    </a:moveTo>
                    <a:cubicBezTo>
                      <a:pt x="27415" y="5979"/>
                      <a:pt x="28376" y="11780"/>
                      <a:pt x="25882" y="17097"/>
                    </a:cubicBezTo>
                    <a:cubicBezTo>
                      <a:pt x="28956" y="11451"/>
                      <a:pt x="28099" y="5095"/>
                      <a:pt x="23380" y="1900"/>
                    </a:cubicBezTo>
                    <a:cubicBezTo>
                      <a:pt x="17812" y="-1840"/>
                      <a:pt x="9006" y="108"/>
                      <a:pt x="3724" y="6282"/>
                    </a:cubicBezTo>
                    <a:cubicBezTo>
                      <a:pt x="1412" y="9027"/>
                      <a:pt x="225" y="12135"/>
                      <a:pt x="0" y="15097"/>
                    </a:cubicBezTo>
                    <a:cubicBezTo>
                      <a:pt x="424" y="12508"/>
                      <a:pt x="1628" y="9919"/>
                      <a:pt x="3654" y="7589"/>
                    </a:cubicBezTo>
                    <a:cubicBezTo>
                      <a:pt x="8928" y="1389"/>
                      <a:pt x="17630" y="-663"/>
                      <a:pt x="23059" y="306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7" name="Freeform: Shape 846">
                <a:extLst>
                  <a:ext uri="{FF2B5EF4-FFF2-40B4-BE49-F238E27FC236}">
                    <a16:creationId xmlns:a16="http://schemas.microsoft.com/office/drawing/2014/main" xmlns="" id="{2532FA03-01EE-46C1-AF3E-572CEA3A65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9004" y="2337531"/>
                <a:ext cx="3406" cy="3241"/>
              </a:xfrm>
              <a:custGeom>
                <a:avLst/>
                <a:gdLst>
                  <a:gd name="connsiteX0" fmla="*/ 3222 w 3406"/>
                  <a:gd name="connsiteY0" fmla="*/ 1942 h 3241"/>
                  <a:gd name="connsiteX1" fmla="*/ 1031 w 3406"/>
                  <a:gd name="connsiteY1" fmla="*/ 3206 h 3241"/>
                  <a:gd name="connsiteX2" fmla="*/ 131 w 3406"/>
                  <a:gd name="connsiteY2" fmla="*/ 1284 h 3241"/>
                  <a:gd name="connsiteX3" fmla="*/ 2374 w 3406"/>
                  <a:gd name="connsiteY3" fmla="*/ 20 h 3241"/>
                  <a:gd name="connsiteX4" fmla="*/ 3222 w 3406"/>
                  <a:gd name="connsiteY4" fmla="*/ 1942 h 3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06" h="3241">
                    <a:moveTo>
                      <a:pt x="3222" y="1942"/>
                    </a:moveTo>
                    <a:cubicBezTo>
                      <a:pt x="2919" y="2791"/>
                      <a:pt x="1915" y="3397"/>
                      <a:pt x="1031" y="3206"/>
                    </a:cubicBezTo>
                    <a:cubicBezTo>
                      <a:pt x="140" y="3016"/>
                      <a:pt x="-215" y="2167"/>
                      <a:pt x="131" y="1284"/>
                    </a:cubicBezTo>
                    <a:cubicBezTo>
                      <a:pt x="503" y="409"/>
                      <a:pt x="1508" y="-110"/>
                      <a:pt x="2374" y="20"/>
                    </a:cubicBezTo>
                    <a:cubicBezTo>
                      <a:pt x="3265" y="219"/>
                      <a:pt x="3672" y="1068"/>
                      <a:pt x="3222" y="194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8" name="Freeform: Shape 847">
                <a:extLst>
                  <a:ext uri="{FF2B5EF4-FFF2-40B4-BE49-F238E27FC236}">
                    <a16:creationId xmlns:a16="http://schemas.microsoft.com/office/drawing/2014/main" xmlns="" id="{34CFB85E-6878-4074-9598-06B03D435BE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20519" y="2326074"/>
                <a:ext cx="10016" cy="10115"/>
              </a:xfrm>
              <a:custGeom>
                <a:avLst/>
                <a:gdLst>
                  <a:gd name="connsiteX0" fmla="*/ 1337 w 10016"/>
                  <a:gd name="connsiteY0" fmla="*/ 9924 h 10115"/>
                  <a:gd name="connsiteX1" fmla="*/ 9173 w 10016"/>
                  <a:gd name="connsiteY1" fmla="*/ 3637 h 10115"/>
                  <a:gd name="connsiteX2" fmla="*/ 5978 w 10016"/>
                  <a:gd name="connsiteY2" fmla="*/ 2858 h 10115"/>
                  <a:gd name="connsiteX3" fmla="*/ 427 w 10016"/>
                  <a:gd name="connsiteY3" fmla="*/ 9595 h 10115"/>
                  <a:gd name="connsiteX4" fmla="*/ 1337 w 10016"/>
                  <a:gd name="connsiteY4" fmla="*/ 9924 h 10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16" h="10115">
                    <a:moveTo>
                      <a:pt x="1337" y="9924"/>
                    </a:moveTo>
                    <a:cubicBezTo>
                      <a:pt x="1337" y="9924"/>
                      <a:pt x="6506" y="8391"/>
                      <a:pt x="9173" y="3637"/>
                    </a:cubicBezTo>
                    <a:cubicBezTo>
                      <a:pt x="11797" y="-1074"/>
                      <a:pt x="7606" y="-1074"/>
                      <a:pt x="5978" y="2858"/>
                    </a:cubicBezTo>
                    <a:cubicBezTo>
                      <a:pt x="4514" y="6443"/>
                      <a:pt x="2237" y="8936"/>
                      <a:pt x="427" y="9595"/>
                    </a:cubicBezTo>
                    <a:cubicBezTo>
                      <a:pt x="-274" y="9872"/>
                      <a:pt x="-205" y="10400"/>
                      <a:pt x="1337" y="992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9" name="Freeform: Shape 848">
                <a:extLst>
                  <a:ext uri="{FF2B5EF4-FFF2-40B4-BE49-F238E27FC236}">
                    <a16:creationId xmlns:a16="http://schemas.microsoft.com/office/drawing/2014/main" xmlns="" id="{D399DDEF-A9E5-4406-B38A-8C0EBF73A7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21639" y="2330977"/>
                <a:ext cx="5394" cy="5316"/>
              </a:xfrm>
              <a:custGeom>
                <a:avLst/>
                <a:gdLst>
                  <a:gd name="connsiteX0" fmla="*/ 4044 w 5394"/>
                  <a:gd name="connsiteY0" fmla="*/ 243 h 5316"/>
                  <a:gd name="connsiteX1" fmla="*/ 5394 w 5394"/>
                  <a:gd name="connsiteY1" fmla="*/ 1611 h 5316"/>
                  <a:gd name="connsiteX2" fmla="*/ 5152 w 5394"/>
                  <a:gd name="connsiteY2" fmla="*/ 3741 h 5316"/>
                  <a:gd name="connsiteX3" fmla="*/ 2987 w 5394"/>
                  <a:gd name="connsiteY3" fmla="*/ 5317 h 5316"/>
                  <a:gd name="connsiteX4" fmla="*/ 545 w 5394"/>
                  <a:gd name="connsiteY4" fmla="*/ 4771 h 5316"/>
                  <a:gd name="connsiteX5" fmla="*/ 459 w 5394"/>
                  <a:gd name="connsiteY5" fmla="*/ 3204 h 5316"/>
                  <a:gd name="connsiteX6" fmla="*/ 0 w 5394"/>
                  <a:gd name="connsiteY6" fmla="*/ 1351 h 5316"/>
                  <a:gd name="connsiteX7" fmla="*/ 2347 w 5394"/>
                  <a:gd name="connsiteY7" fmla="*/ 0 h 5316"/>
                  <a:gd name="connsiteX8" fmla="*/ 4044 w 5394"/>
                  <a:gd name="connsiteY8" fmla="*/ 243 h 5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4" h="5316">
                    <a:moveTo>
                      <a:pt x="4044" y="243"/>
                    </a:moveTo>
                    <a:cubicBezTo>
                      <a:pt x="2701" y="2563"/>
                      <a:pt x="2546" y="2312"/>
                      <a:pt x="5394" y="1611"/>
                    </a:cubicBezTo>
                    <a:cubicBezTo>
                      <a:pt x="2511" y="2529"/>
                      <a:pt x="2589" y="2338"/>
                      <a:pt x="5152" y="3741"/>
                    </a:cubicBezTo>
                    <a:cubicBezTo>
                      <a:pt x="2425" y="2485"/>
                      <a:pt x="2641" y="2338"/>
                      <a:pt x="2987" y="5317"/>
                    </a:cubicBezTo>
                    <a:cubicBezTo>
                      <a:pt x="2425" y="2451"/>
                      <a:pt x="2754" y="2451"/>
                      <a:pt x="545" y="4771"/>
                    </a:cubicBezTo>
                    <a:cubicBezTo>
                      <a:pt x="2520" y="2425"/>
                      <a:pt x="2589" y="2537"/>
                      <a:pt x="459" y="3204"/>
                    </a:cubicBezTo>
                    <a:cubicBezTo>
                      <a:pt x="2303" y="2451"/>
                      <a:pt x="2987" y="2745"/>
                      <a:pt x="0" y="1351"/>
                    </a:cubicBezTo>
                    <a:cubicBezTo>
                      <a:pt x="2953" y="2416"/>
                      <a:pt x="2416" y="2728"/>
                      <a:pt x="2347" y="0"/>
                    </a:cubicBezTo>
                    <a:cubicBezTo>
                      <a:pt x="2754" y="2892"/>
                      <a:pt x="2676" y="2217"/>
                      <a:pt x="4044" y="243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0" name="Freeform: Shape 849">
                <a:extLst>
                  <a:ext uri="{FF2B5EF4-FFF2-40B4-BE49-F238E27FC236}">
                    <a16:creationId xmlns:a16="http://schemas.microsoft.com/office/drawing/2014/main" xmlns="" id="{15F0E8E2-7B47-4D4C-99C1-5B2A312E8A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15336" y="2225016"/>
                <a:ext cx="125859" cy="155932"/>
              </a:xfrm>
              <a:custGeom>
                <a:avLst/>
                <a:gdLst>
                  <a:gd name="connsiteX0" fmla="*/ 125860 w 125859"/>
                  <a:gd name="connsiteY0" fmla="*/ 0 h 155932"/>
                  <a:gd name="connsiteX1" fmla="*/ 0 w 125859"/>
                  <a:gd name="connsiteY1" fmla="*/ 155933 h 155932"/>
                  <a:gd name="connsiteX2" fmla="*/ 125860 w 125859"/>
                  <a:gd name="connsiteY2" fmla="*/ 0 h 155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5859" h="155932">
                    <a:moveTo>
                      <a:pt x="125860" y="0"/>
                    </a:moveTo>
                    <a:cubicBezTo>
                      <a:pt x="125860" y="0"/>
                      <a:pt x="41884" y="46820"/>
                      <a:pt x="0" y="155933"/>
                    </a:cubicBezTo>
                    <a:cubicBezTo>
                      <a:pt x="0" y="155924"/>
                      <a:pt x="33173" y="73239"/>
                      <a:pt x="12586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1" name="Freeform: Shape 850">
                <a:extLst>
                  <a:ext uri="{FF2B5EF4-FFF2-40B4-BE49-F238E27FC236}">
                    <a16:creationId xmlns:a16="http://schemas.microsoft.com/office/drawing/2014/main" xmlns="" id="{52DDC1EF-5961-4794-89F7-677C469A251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59971" y="2099137"/>
                <a:ext cx="395359" cy="342811"/>
              </a:xfrm>
              <a:custGeom>
                <a:avLst/>
                <a:gdLst>
                  <a:gd name="connsiteX0" fmla="*/ 387468 w 395359"/>
                  <a:gd name="connsiteY0" fmla="*/ 21160 h 342811"/>
                  <a:gd name="connsiteX1" fmla="*/ 286356 w 395359"/>
                  <a:gd name="connsiteY1" fmla="*/ 275824 h 342811"/>
                  <a:gd name="connsiteX2" fmla="*/ 0 w 395359"/>
                  <a:gd name="connsiteY2" fmla="*/ 319674 h 342811"/>
                  <a:gd name="connsiteX3" fmla="*/ 60120 w 395359"/>
                  <a:gd name="connsiteY3" fmla="*/ 299836 h 342811"/>
                  <a:gd name="connsiteX4" fmla="*/ 360738 w 395359"/>
                  <a:gd name="connsiteY4" fmla="*/ 439 h 342811"/>
                  <a:gd name="connsiteX5" fmla="*/ 387468 w 395359"/>
                  <a:gd name="connsiteY5" fmla="*/ 21160 h 342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5359" h="342811">
                    <a:moveTo>
                      <a:pt x="387468" y="21160"/>
                    </a:moveTo>
                    <a:cubicBezTo>
                      <a:pt x="387468" y="21160"/>
                      <a:pt x="437336" y="146154"/>
                      <a:pt x="286356" y="275824"/>
                    </a:cubicBezTo>
                    <a:cubicBezTo>
                      <a:pt x="148625" y="394168"/>
                      <a:pt x="0" y="319674"/>
                      <a:pt x="0" y="319674"/>
                    </a:cubicBezTo>
                    <a:cubicBezTo>
                      <a:pt x="0" y="319674"/>
                      <a:pt x="34558" y="329381"/>
                      <a:pt x="60120" y="299836"/>
                    </a:cubicBezTo>
                    <a:cubicBezTo>
                      <a:pt x="85664" y="270274"/>
                      <a:pt x="134381" y="36755"/>
                      <a:pt x="360738" y="439"/>
                    </a:cubicBezTo>
                    <a:cubicBezTo>
                      <a:pt x="381191" y="-2384"/>
                      <a:pt x="383407" y="8856"/>
                      <a:pt x="387468" y="211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2" name="Freeform: Shape 851">
                <a:extLst>
                  <a:ext uri="{FF2B5EF4-FFF2-40B4-BE49-F238E27FC236}">
                    <a16:creationId xmlns:a16="http://schemas.microsoft.com/office/drawing/2014/main" xmlns="" id="{5E8B2E0C-9908-4CDB-A5E6-962519A47DB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59982" y="2252370"/>
                <a:ext cx="34256" cy="186438"/>
              </a:xfrm>
              <a:custGeom>
                <a:avLst/>
                <a:gdLst>
                  <a:gd name="connsiteX0" fmla="*/ 15889 w 34256"/>
                  <a:gd name="connsiteY0" fmla="*/ 2347 h 186438"/>
                  <a:gd name="connsiteX1" fmla="*/ 15889 w 34256"/>
                  <a:gd name="connsiteY1" fmla="*/ 2416 h 186438"/>
                  <a:gd name="connsiteX2" fmla="*/ 15889 w 34256"/>
                  <a:gd name="connsiteY2" fmla="*/ 2347 h 186438"/>
                  <a:gd name="connsiteX3" fmla="*/ 15352 w 34256"/>
                  <a:gd name="connsiteY3" fmla="*/ 3117 h 186438"/>
                  <a:gd name="connsiteX4" fmla="*/ 24583 w 34256"/>
                  <a:gd name="connsiteY4" fmla="*/ 21007 h 186438"/>
                  <a:gd name="connsiteX5" fmla="*/ 0 w 34256"/>
                  <a:gd name="connsiteY5" fmla="*/ 186439 h 186438"/>
                  <a:gd name="connsiteX6" fmla="*/ 26367 w 34256"/>
                  <a:gd name="connsiteY6" fmla="*/ 18011 h 186438"/>
                  <a:gd name="connsiteX7" fmla="*/ 16937 w 34256"/>
                  <a:gd name="connsiteY7" fmla="*/ 0 h 186438"/>
                  <a:gd name="connsiteX8" fmla="*/ 15889 w 34256"/>
                  <a:gd name="connsiteY8" fmla="*/ 2347 h 18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56" h="186438">
                    <a:moveTo>
                      <a:pt x="15889" y="2347"/>
                    </a:moveTo>
                    <a:cubicBezTo>
                      <a:pt x="15941" y="2347"/>
                      <a:pt x="15889" y="2347"/>
                      <a:pt x="15889" y="2416"/>
                    </a:cubicBezTo>
                    <a:lnTo>
                      <a:pt x="15889" y="2347"/>
                    </a:lnTo>
                    <a:cubicBezTo>
                      <a:pt x="15837" y="2459"/>
                      <a:pt x="15638" y="2771"/>
                      <a:pt x="15352" y="3117"/>
                    </a:cubicBezTo>
                    <a:cubicBezTo>
                      <a:pt x="20505" y="6979"/>
                      <a:pt x="22262" y="13785"/>
                      <a:pt x="24583" y="21007"/>
                    </a:cubicBezTo>
                    <a:cubicBezTo>
                      <a:pt x="24583" y="21007"/>
                      <a:pt x="53755" y="94081"/>
                      <a:pt x="0" y="186439"/>
                    </a:cubicBezTo>
                    <a:cubicBezTo>
                      <a:pt x="56145" y="92670"/>
                      <a:pt x="26367" y="18011"/>
                      <a:pt x="26367" y="18011"/>
                    </a:cubicBezTo>
                    <a:cubicBezTo>
                      <a:pt x="23951" y="10703"/>
                      <a:pt x="22211" y="3793"/>
                      <a:pt x="16937" y="0"/>
                    </a:cubicBezTo>
                    <a:cubicBezTo>
                      <a:pt x="16729" y="840"/>
                      <a:pt x="16366" y="1611"/>
                      <a:pt x="15889" y="2347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3" name="Freeform: Shape 852">
                <a:extLst>
                  <a:ext uri="{FF2B5EF4-FFF2-40B4-BE49-F238E27FC236}">
                    <a16:creationId xmlns:a16="http://schemas.microsoft.com/office/drawing/2014/main" xmlns="" id="{DD860FF4-EADD-4B39-A2F7-AAB2802273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99312" y="2099132"/>
                <a:ext cx="351654" cy="145054"/>
              </a:xfrm>
              <a:custGeom>
                <a:avLst/>
                <a:gdLst>
                  <a:gd name="connsiteX0" fmla="*/ 286010 w 351654"/>
                  <a:gd name="connsiteY0" fmla="*/ 70805 h 145054"/>
                  <a:gd name="connsiteX1" fmla="*/ 0 w 351654"/>
                  <a:gd name="connsiteY1" fmla="*/ 123912 h 145054"/>
                  <a:gd name="connsiteX2" fmla="*/ 281992 w 351654"/>
                  <a:gd name="connsiteY2" fmla="*/ 78062 h 145054"/>
                  <a:gd name="connsiteX3" fmla="*/ 351655 w 351654"/>
                  <a:gd name="connsiteY3" fmla="*/ 0 h 145054"/>
                  <a:gd name="connsiteX4" fmla="*/ 286010 w 351654"/>
                  <a:gd name="connsiteY4" fmla="*/ 70805 h 14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654" h="145054">
                    <a:moveTo>
                      <a:pt x="286010" y="70805"/>
                    </a:moveTo>
                    <a:cubicBezTo>
                      <a:pt x="168697" y="171571"/>
                      <a:pt x="43876" y="139931"/>
                      <a:pt x="0" y="123912"/>
                    </a:cubicBezTo>
                    <a:cubicBezTo>
                      <a:pt x="25363" y="134952"/>
                      <a:pt x="158089" y="184508"/>
                      <a:pt x="281992" y="78062"/>
                    </a:cubicBezTo>
                    <a:cubicBezTo>
                      <a:pt x="312914" y="51530"/>
                      <a:pt x="335427" y="25146"/>
                      <a:pt x="351655" y="0"/>
                    </a:cubicBezTo>
                    <a:cubicBezTo>
                      <a:pt x="335323" y="23007"/>
                      <a:pt x="313927" y="46794"/>
                      <a:pt x="286010" y="7080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xmlns="" id="{C87F8675-BA1B-469F-B7C5-F2A80DE9BF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79562" y="2118471"/>
                <a:ext cx="373379" cy="323437"/>
              </a:xfrm>
              <a:custGeom>
                <a:avLst/>
                <a:gdLst>
                  <a:gd name="connsiteX0" fmla="*/ 57730 w 373379"/>
                  <a:gd name="connsiteY0" fmla="*/ 299804 h 323437"/>
                  <a:gd name="connsiteX1" fmla="*/ 0 w 373379"/>
                  <a:gd name="connsiteY1" fmla="*/ 320170 h 323437"/>
                  <a:gd name="connsiteX2" fmla="*/ 93795 w 373379"/>
                  <a:gd name="connsiteY2" fmla="*/ 307182 h 323437"/>
                  <a:gd name="connsiteX3" fmla="*/ 256759 w 373379"/>
                  <a:gd name="connsiteY3" fmla="*/ 195402 h 323437"/>
                  <a:gd name="connsiteX4" fmla="*/ 373380 w 373379"/>
                  <a:gd name="connsiteY4" fmla="*/ 1931 h 323437"/>
                  <a:gd name="connsiteX5" fmla="*/ 358348 w 373379"/>
                  <a:gd name="connsiteY5" fmla="*/ 407 h 323437"/>
                  <a:gd name="connsiteX6" fmla="*/ 57730 w 373379"/>
                  <a:gd name="connsiteY6" fmla="*/ 299804 h 32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379" h="323437">
                    <a:moveTo>
                      <a:pt x="57730" y="299804"/>
                    </a:moveTo>
                    <a:cubicBezTo>
                      <a:pt x="36109" y="324838"/>
                      <a:pt x="8114" y="321746"/>
                      <a:pt x="0" y="320170"/>
                    </a:cubicBezTo>
                    <a:cubicBezTo>
                      <a:pt x="27770" y="332189"/>
                      <a:pt x="93795" y="307182"/>
                      <a:pt x="93795" y="307182"/>
                    </a:cubicBezTo>
                    <a:cubicBezTo>
                      <a:pt x="93795" y="307182"/>
                      <a:pt x="169129" y="288322"/>
                      <a:pt x="256759" y="195402"/>
                    </a:cubicBezTo>
                    <a:cubicBezTo>
                      <a:pt x="337826" y="109261"/>
                      <a:pt x="369172" y="15439"/>
                      <a:pt x="373380" y="1931"/>
                    </a:cubicBezTo>
                    <a:cubicBezTo>
                      <a:pt x="369882" y="217"/>
                      <a:pt x="365171" y="-528"/>
                      <a:pt x="358348" y="407"/>
                    </a:cubicBezTo>
                    <a:cubicBezTo>
                      <a:pt x="131991" y="36724"/>
                      <a:pt x="83283" y="270242"/>
                      <a:pt x="57730" y="299804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xmlns="" id="{2E869AE1-CBC4-419E-B173-DEC71AF4E9C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79561" y="2127540"/>
                <a:ext cx="333738" cy="314368"/>
              </a:xfrm>
              <a:custGeom>
                <a:avLst/>
                <a:gdLst>
                  <a:gd name="connsiteX0" fmla="*/ 326768 w 333738"/>
                  <a:gd name="connsiteY0" fmla="*/ 5395 h 314368"/>
                  <a:gd name="connsiteX1" fmla="*/ 332726 w 333738"/>
                  <a:gd name="connsiteY1" fmla="*/ 5144 h 314368"/>
                  <a:gd name="connsiteX2" fmla="*/ 333739 w 333738"/>
                  <a:gd name="connsiteY2" fmla="*/ 1931 h 314368"/>
                  <a:gd name="connsiteX3" fmla="*/ 318707 w 333738"/>
                  <a:gd name="connsiteY3" fmla="*/ 407 h 314368"/>
                  <a:gd name="connsiteX4" fmla="*/ 18089 w 333738"/>
                  <a:gd name="connsiteY4" fmla="*/ 299804 h 314368"/>
                  <a:gd name="connsiteX5" fmla="*/ 0 w 333738"/>
                  <a:gd name="connsiteY5" fmla="*/ 314369 h 314368"/>
                  <a:gd name="connsiteX6" fmla="*/ 20583 w 333738"/>
                  <a:gd name="connsiteY6" fmla="*/ 299051 h 314368"/>
                  <a:gd name="connsiteX7" fmla="*/ 326768 w 333738"/>
                  <a:gd name="connsiteY7" fmla="*/ 5395 h 31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738" h="314368">
                    <a:moveTo>
                      <a:pt x="326768" y="5395"/>
                    </a:moveTo>
                    <a:cubicBezTo>
                      <a:pt x="328976" y="5205"/>
                      <a:pt x="330925" y="5092"/>
                      <a:pt x="332726" y="5144"/>
                    </a:cubicBezTo>
                    <a:cubicBezTo>
                      <a:pt x="333159" y="3810"/>
                      <a:pt x="333514" y="2711"/>
                      <a:pt x="333739" y="1931"/>
                    </a:cubicBezTo>
                    <a:cubicBezTo>
                      <a:pt x="330240" y="217"/>
                      <a:pt x="325530" y="-528"/>
                      <a:pt x="318707" y="407"/>
                    </a:cubicBezTo>
                    <a:cubicBezTo>
                      <a:pt x="92349" y="36724"/>
                      <a:pt x="43633" y="270242"/>
                      <a:pt x="18089" y="299804"/>
                    </a:cubicBezTo>
                    <a:cubicBezTo>
                      <a:pt x="12348" y="306446"/>
                      <a:pt x="6139" y="311113"/>
                      <a:pt x="0" y="314369"/>
                    </a:cubicBezTo>
                    <a:cubicBezTo>
                      <a:pt x="6901" y="311226"/>
                      <a:pt x="13976" y="306446"/>
                      <a:pt x="20583" y="299051"/>
                    </a:cubicBezTo>
                    <a:cubicBezTo>
                      <a:pt x="46690" y="270017"/>
                      <a:pt x="99796" y="37434"/>
                      <a:pt x="326768" y="539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6" name="Freeform: Shape 855">
                <a:extLst>
                  <a:ext uri="{FF2B5EF4-FFF2-40B4-BE49-F238E27FC236}">
                    <a16:creationId xmlns:a16="http://schemas.microsoft.com/office/drawing/2014/main" xmlns="" id="{5431362E-ABA0-42FD-82B6-2565708E7B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668789" y="2117902"/>
                <a:ext cx="328136" cy="362954"/>
              </a:xfrm>
              <a:custGeom>
                <a:avLst/>
                <a:gdLst>
                  <a:gd name="connsiteX0" fmla="*/ 320802 w 328136"/>
                  <a:gd name="connsiteY0" fmla="*/ 0 h 362954"/>
                  <a:gd name="connsiteX1" fmla="*/ 313962 w 328136"/>
                  <a:gd name="connsiteY1" fmla="*/ 43287 h 362954"/>
                  <a:gd name="connsiteX2" fmla="*/ 269402 w 328136"/>
                  <a:gd name="connsiteY2" fmla="*/ 139048 h 362954"/>
                  <a:gd name="connsiteX3" fmla="*/ 162661 w 328136"/>
                  <a:gd name="connsiteY3" fmla="*/ 191929 h 362954"/>
                  <a:gd name="connsiteX4" fmla="*/ 266181 w 328136"/>
                  <a:gd name="connsiteY4" fmla="*/ 144434 h 362954"/>
                  <a:gd name="connsiteX5" fmla="*/ 210503 w 328136"/>
                  <a:gd name="connsiteY5" fmla="*/ 220443 h 362954"/>
                  <a:gd name="connsiteX6" fmla="*/ 98402 w 328136"/>
                  <a:gd name="connsiteY6" fmla="*/ 282529 h 362954"/>
                  <a:gd name="connsiteX7" fmla="*/ 205169 w 328136"/>
                  <a:gd name="connsiteY7" fmla="*/ 226496 h 362954"/>
                  <a:gd name="connsiteX8" fmla="*/ 141022 w 328136"/>
                  <a:gd name="connsiteY8" fmla="*/ 286235 h 362954"/>
                  <a:gd name="connsiteX9" fmla="*/ 47348 w 328136"/>
                  <a:gd name="connsiteY9" fmla="*/ 318741 h 362954"/>
                  <a:gd name="connsiteX10" fmla="*/ 135593 w 328136"/>
                  <a:gd name="connsiteY10" fmla="*/ 290365 h 362954"/>
                  <a:gd name="connsiteX11" fmla="*/ 0 w 328136"/>
                  <a:gd name="connsiteY11" fmla="*/ 357889 h 362954"/>
                  <a:gd name="connsiteX12" fmla="*/ 139411 w 328136"/>
                  <a:gd name="connsiteY12" fmla="*/ 292054 h 362954"/>
                  <a:gd name="connsiteX13" fmla="*/ 83292 w 328136"/>
                  <a:gd name="connsiteY13" fmla="*/ 362954 h 362954"/>
                  <a:gd name="connsiteX14" fmla="*/ 145914 w 328136"/>
                  <a:gd name="connsiteY14" fmla="*/ 287144 h 362954"/>
                  <a:gd name="connsiteX15" fmla="*/ 210693 w 328136"/>
                  <a:gd name="connsiteY15" fmla="*/ 226435 h 362954"/>
                  <a:gd name="connsiteX16" fmla="*/ 171424 w 328136"/>
                  <a:gd name="connsiteY16" fmla="*/ 329297 h 362954"/>
                  <a:gd name="connsiteX17" fmla="*/ 216451 w 328136"/>
                  <a:gd name="connsiteY17" fmla="*/ 219880 h 362954"/>
                  <a:gd name="connsiteX18" fmla="*/ 270164 w 328136"/>
                  <a:gd name="connsiteY18" fmla="*/ 147378 h 362954"/>
                  <a:gd name="connsiteX19" fmla="*/ 252577 w 328136"/>
                  <a:gd name="connsiteY19" fmla="*/ 252560 h 362954"/>
                  <a:gd name="connsiteX20" fmla="*/ 274632 w 328136"/>
                  <a:gd name="connsiteY20" fmla="*/ 140130 h 362954"/>
                  <a:gd name="connsiteX21" fmla="*/ 319815 w 328136"/>
                  <a:gd name="connsiteY21" fmla="*/ 45062 h 362954"/>
                  <a:gd name="connsiteX22" fmla="*/ 328136 w 328136"/>
                  <a:gd name="connsiteY22" fmla="*/ 15534 h 362954"/>
                  <a:gd name="connsiteX23" fmla="*/ 320802 w 328136"/>
                  <a:gd name="connsiteY23" fmla="*/ 0 h 36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28136" h="362954">
                    <a:moveTo>
                      <a:pt x="320802" y="0"/>
                    </a:moveTo>
                    <a:cubicBezTo>
                      <a:pt x="319486" y="23406"/>
                      <a:pt x="313962" y="43287"/>
                      <a:pt x="313962" y="43287"/>
                    </a:cubicBezTo>
                    <a:cubicBezTo>
                      <a:pt x="301899" y="82270"/>
                      <a:pt x="283655" y="115313"/>
                      <a:pt x="269402" y="139048"/>
                    </a:cubicBezTo>
                    <a:cubicBezTo>
                      <a:pt x="262102" y="141819"/>
                      <a:pt x="210122" y="155197"/>
                      <a:pt x="162661" y="191929"/>
                    </a:cubicBezTo>
                    <a:cubicBezTo>
                      <a:pt x="167354" y="188586"/>
                      <a:pt x="211368" y="164150"/>
                      <a:pt x="266181" y="144434"/>
                    </a:cubicBezTo>
                    <a:cubicBezTo>
                      <a:pt x="248317" y="173467"/>
                      <a:pt x="229466" y="198640"/>
                      <a:pt x="210503" y="220443"/>
                    </a:cubicBezTo>
                    <a:cubicBezTo>
                      <a:pt x="198016" y="225327"/>
                      <a:pt x="142979" y="247910"/>
                      <a:pt x="98402" y="282529"/>
                    </a:cubicBezTo>
                    <a:cubicBezTo>
                      <a:pt x="102913" y="279221"/>
                      <a:pt x="151855" y="246446"/>
                      <a:pt x="205169" y="226496"/>
                    </a:cubicBezTo>
                    <a:cubicBezTo>
                      <a:pt x="183582" y="250455"/>
                      <a:pt x="161838" y="270086"/>
                      <a:pt x="141022" y="286235"/>
                    </a:cubicBezTo>
                    <a:cubicBezTo>
                      <a:pt x="137186" y="286988"/>
                      <a:pt x="89241" y="296210"/>
                      <a:pt x="47348" y="318741"/>
                    </a:cubicBezTo>
                    <a:cubicBezTo>
                      <a:pt x="52292" y="316395"/>
                      <a:pt x="93743" y="297777"/>
                      <a:pt x="135593" y="290365"/>
                    </a:cubicBezTo>
                    <a:cubicBezTo>
                      <a:pt x="61376" y="346086"/>
                      <a:pt x="277" y="357395"/>
                      <a:pt x="0" y="357889"/>
                    </a:cubicBezTo>
                    <a:cubicBezTo>
                      <a:pt x="53972" y="345809"/>
                      <a:pt x="99943" y="321313"/>
                      <a:pt x="139411" y="292054"/>
                    </a:cubicBezTo>
                    <a:cubicBezTo>
                      <a:pt x="117686" y="327946"/>
                      <a:pt x="87145" y="359214"/>
                      <a:pt x="83292" y="362954"/>
                    </a:cubicBezTo>
                    <a:cubicBezTo>
                      <a:pt x="116655" y="333418"/>
                      <a:pt x="141204" y="294833"/>
                      <a:pt x="145914" y="287144"/>
                    </a:cubicBezTo>
                    <a:cubicBezTo>
                      <a:pt x="170264" y="268293"/>
                      <a:pt x="191816" y="247607"/>
                      <a:pt x="210693" y="226435"/>
                    </a:cubicBezTo>
                    <a:cubicBezTo>
                      <a:pt x="199757" y="276156"/>
                      <a:pt x="174013" y="324811"/>
                      <a:pt x="171424" y="329297"/>
                    </a:cubicBezTo>
                    <a:cubicBezTo>
                      <a:pt x="200319" y="283680"/>
                      <a:pt x="213689" y="231717"/>
                      <a:pt x="216451" y="219880"/>
                    </a:cubicBezTo>
                    <a:cubicBezTo>
                      <a:pt x="237969" y="195046"/>
                      <a:pt x="255859" y="169986"/>
                      <a:pt x="270164" y="147378"/>
                    </a:cubicBezTo>
                    <a:cubicBezTo>
                      <a:pt x="270398" y="196310"/>
                      <a:pt x="254292" y="247762"/>
                      <a:pt x="252577" y="252560"/>
                    </a:cubicBezTo>
                    <a:cubicBezTo>
                      <a:pt x="273697" y="200778"/>
                      <a:pt x="274588" y="145611"/>
                      <a:pt x="274632" y="140130"/>
                    </a:cubicBezTo>
                    <a:cubicBezTo>
                      <a:pt x="306030" y="91682"/>
                      <a:pt x="317139" y="54725"/>
                      <a:pt x="319815" y="45062"/>
                    </a:cubicBezTo>
                    <a:cubicBezTo>
                      <a:pt x="323261" y="35113"/>
                      <a:pt x="325989" y="25128"/>
                      <a:pt x="328136" y="15534"/>
                    </a:cubicBezTo>
                    <a:cubicBezTo>
                      <a:pt x="328136" y="15534"/>
                      <a:pt x="324049" y="6667"/>
                      <a:pt x="32080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7" name="Freeform: Shape 826">
                <a:extLst>
                  <a:ext uri="{FF2B5EF4-FFF2-40B4-BE49-F238E27FC236}">
                    <a16:creationId xmlns:a16="http://schemas.microsoft.com/office/drawing/2014/main" xmlns="" id="{214F9BB2-3F1E-4E07-928C-B7582327E4A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70569" y="2017040"/>
                <a:ext cx="4415" cy="8032"/>
              </a:xfrm>
              <a:custGeom>
                <a:avLst/>
                <a:gdLst>
                  <a:gd name="connsiteX0" fmla="*/ 3486 w 4415"/>
                  <a:gd name="connsiteY0" fmla="*/ 385 h 8032"/>
                  <a:gd name="connsiteX1" fmla="*/ 13 w 4415"/>
                  <a:gd name="connsiteY1" fmla="*/ 5918 h 8032"/>
                  <a:gd name="connsiteX2" fmla="*/ 2533 w 4415"/>
                  <a:gd name="connsiteY2" fmla="*/ 5598 h 8032"/>
                  <a:gd name="connsiteX3" fmla="*/ 4213 w 4415"/>
                  <a:gd name="connsiteY3" fmla="*/ 359 h 8032"/>
                  <a:gd name="connsiteX4" fmla="*/ 3486 w 4415"/>
                  <a:gd name="connsiteY4" fmla="*/ 385 h 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5" h="8032">
                    <a:moveTo>
                      <a:pt x="3486" y="385"/>
                    </a:moveTo>
                    <a:cubicBezTo>
                      <a:pt x="3486" y="385"/>
                      <a:pt x="290" y="2593"/>
                      <a:pt x="13" y="5918"/>
                    </a:cubicBezTo>
                    <a:cubicBezTo>
                      <a:pt x="-220" y="9296"/>
                      <a:pt x="2689" y="8204"/>
                      <a:pt x="2533" y="5598"/>
                    </a:cubicBezTo>
                    <a:cubicBezTo>
                      <a:pt x="2403" y="3217"/>
                      <a:pt x="3157" y="1182"/>
                      <a:pt x="4213" y="359"/>
                    </a:cubicBezTo>
                    <a:cubicBezTo>
                      <a:pt x="4637" y="-30"/>
                      <a:pt x="4395" y="-212"/>
                      <a:pt x="3486" y="3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8" name="Freeform: Shape 827">
                <a:extLst>
                  <a:ext uri="{FF2B5EF4-FFF2-40B4-BE49-F238E27FC236}">
                    <a16:creationId xmlns:a16="http://schemas.microsoft.com/office/drawing/2014/main" xmlns="" id="{BD710721-04AE-4952-870A-611FC1851E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570590" y="2015552"/>
                <a:ext cx="3983" cy="4130"/>
              </a:xfrm>
              <a:custGeom>
                <a:avLst/>
                <a:gdLst>
                  <a:gd name="connsiteX0" fmla="*/ 3152 w 3983"/>
                  <a:gd name="connsiteY0" fmla="*/ 398 h 4130"/>
                  <a:gd name="connsiteX1" fmla="*/ 3983 w 3983"/>
                  <a:gd name="connsiteY1" fmla="*/ 1532 h 4130"/>
                  <a:gd name="connsiteX2" fmla="*/ 3654 w 3983"/>
                  <a:gd name="connsiteY2" fmla="*/ 3152 h 4130"/>
                  <a:gd name="connsiteX3" fmla="*/ 1836 w 3983"/>
                  <a:gd name="connsiteY3" fmla="*/ 4130 h 4130"/>
                  <a:gd name="connsiteX4" fmla="*/ 121 w 3983"/>
                  <a:gd name="connsiteY4" fmla="*/ 3455 h 4130"/>
                  <a:gd name="connsiteX5" fmla="*/ 199 w 3983"/>
                  <a:gd name="connsiteY5" fmla="*/ 2191 h 4130"/>
                  <a:gd name="connsiteX6" fmla="*/ 0 w 3983"/>
                  <a:gd name="connsiteY6" fmla="*/ 831 h 4130"/>
                  <a:gd name="connsiteX7" fmla="*/ 1905 w 3983"/>
                  <a:gd name="connsiteY7" fmla="*/ 0 h 4130"/>
                  <a:gd name="connsiteX8" fmla="*/ 3152 w 3983"/>
                  <a:gd name="connsiteY8" fmla="*/ 398 h 4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83" h="4130">
                    <a:moveTo>
                      <a:pt x="3152" y="398"/>
                    </a:moveTo>
                    <a:cubicBezTo>
                      <a:pt x="1888" y="1983"/>
                      <a:pt x="1810" y="1792"/>
                      <a:pt x="3983" y="1532"/>
                    </a:cubicBezTo>
                    <a:cubicBezTo>
                      <a:pt x="1810" y="1966"/>
                      <a:pt x="1888" y="1844"/>
                      <a:pt x="3654" y="3152"/>
                    </a:cubicBezTo>
                    <a:cubicBezTo>
                      <a:pt x="1680" y="1905"/>
                      <a:pt x="1888" y="1853"/>
                      <a:pt x="1836" y="4130"/>
                    </a:cubicBezTo>
                    <a:cubicBezTo>
                      <a:pt x="1680" y="1870"/>
                      <a:pt x="1966" y="1931"/>
                      <a:pt x="121" y="3455"/>
                    </a:cubicBezTo>
                    <a:cubicBezTo>
                      <a:pt x="1767" y="1870"/>
                      <a:pt x="1836" y="1966"/>
                      <a:pt x="199" y="2191"/>
                    </a:cubicBezTo>
                    <a:cubicBezTo>
                      <a:pt x="1602" y="1862"/>
                      <a:pt x="2121" y="2165"/>
                      <a:pt x="0" y="831"/>
                    </a:cubicBezTo>
                    <a:cubicBezTo>
                      <a:pt x="2061" y="1905"/>
                      <a:pt x="1689" y="2113"/>
                      <a:pt x="1905" y="0"/>
                    </a:cubicBezTo>
                    <a:cubicBezTo>
                      <a:pt x="1896" y="2191"/>
                      <a:pt x="1896" y="1732"/>
                      <a:pt x="3152" y="39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9" name="Freeform: Shape 828">
                <a:extLst>
                  <a:ext uri="{FF2B5EF4-FFF2-40B4-BE49-F238E27FC236}">
                    <a16:creationId xmlns:a16="http://schemas.microsoft.com/office/drawing/2014/main" xmlns="" id="{A584C579-A623-4B0E-815F-34A4E57BA5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6824" y="2112484"/>
                <a:ext cx="29985" cy="26950"/>
              </a:xfrm>
              <a:custGeom>
                <a:avLst/>
                <a:gdLst>
                  <a:gd name="connsiteX0" fmla="*/ 3447 w 29985"/>
                  <a:gd name="connsiteY0" fmla="*/ 23888 h 26950"/>
                  <a:gd name="connsiteX1" fmla="*/ 5430 w 29985"/>
                  <a:gd name="connsiteY1" fmla="*/ 4977 h 26950"/>
                  <a:gd name="connsiteX2" fmla="*/ 26506 w 29985"/>
                  <a:gd name="connsiteY2" fmla="*/ 3011 h 26950"/>
                  <a:gd name="connsiteX3" fmla="*/ 24584 w 29985"/>
                  <a:gd name="connsiteY3" fmla="*/ 22009 h 26950"/>
                  <a:gd name="connsiteX4" fmla="*/ 3447 w 29985"/>
                  <a:gd name="connsiteY4" fmla="*/ 23888 h 26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985" h="26950">
                    <a:moveTo>
                      <a:pt x="3447" y="23888"/>
                    </a:moveTo>
                    <a:cubicBezTo>
                      <a:pt x="-1818" y="19204"/>
                      <a:pt x="-969" y="10709"/>
                      <a:pt x="5430" y="4977"/>
                    </a:cubicBezTo>
                    <a:cubicBezTo>
                      <a:pt x="11803" y="-808"/>
                      <a:pt x="21233" y="-1665"/>
                      <a:pt x="26506" y="3011"/>
                    </a:cubicBezTo>
                    <a:cubicBezTo>
                      <a:pt x="31797" y="7730"/>
                      <a:pt x="30974" y="16242"/>
                      <a:pt x="24584" y="22009"/>
                    </a:cubicBezTo>
                    <a:cubicBezTo>
                      <a:pt x="18202" y="27767"/>
                      <a:pt x="8737" y="28625"/>
                      <a:pt x="3447" y="2388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0" name="Freeform: Shape 829">
                <a:extLst>
                  <a:ext uri="{FF2B5EF4-FFF2-40B4-BE49-F238E27FC236}">
                    <a16:creationId xmlns:a16="http://schemas.microsoft.com/office/drawing/2014/main" xmlns="" id="{2F0BFC0A-B798-48FA-BA3F-FC60EF9DD3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8685" y="2112604"/>
                <a:ext cx="28416" cy="25492"/>
              </a:xfrm>
              <a:custGeom>
                <a:avLst/>
                <a:gdLst>
                  <a:gd name="connsiteX0" fmla="*/ 25179 w 28416"/>
                  <a:gd name="connsiteY0" fmla="*/ 2885 h 25492"/>
                  <a:gd name="connsiteX1" fmla="*/ 23317 w 28416"/>
                  <a:gd name="connsiteY1" fmla="*/ 20810 h 25492"/>
                  <a:gd name="connsiteX2" fmla="*/ 3263 w 28416"/>
                  <a:gd name="connsiteY2" fmla="*/ 22619 h 25492"/>
                  <a:gd name="connsiteX3" fmla="*/ 5133 w 28416"/>
                  <a:gd name="connsiteY3" fmla="*/ 4652 h 25492"/>
                  <a:gd name="connsiteX4" fmla="*/ 25179 w 28416"/>
                  <a:gd name="connsiteY4" fmla="*/ 2885 h 2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16" h="25492">
                    <a:moveTo>
                      <a:pt x="25179" y="2885"/>
                    </a:moveTo>
                    <a:cubicBezTo>
                      <a:pt x="30123" y="7327"/>
                      <a:pt x="29327" y="15380"/>
                      <a:pt x="23317" y="20810"/>
                    </a:cubicBezTo>
                    <a:cubicBezTo>
                      <a:pt x="17290" y="26273"/>
                      <a:pt x="8328" y="27061"/>
                      <a:pt x="3263" y="22619"/>
                    </a:cubicBezTo>
                    <a:cubicBezTo>
                      <a:pt x="-1725" y="18125"/>
                      <a:pt x="-911" y="10081"/>
                      <a:pt x="5133" y="4652"/>
                    </a:cubicBezTo>
                    <a:cubicBezTo>
                      <a:pt x="11151" y="-760"/>
                      <a:pt x="20139" y="-1583"/>
                      <a:pt x="25179" y="288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1" name="Freeform: Shape 830">
                <a:extLst>
                  <a:ext uri="{FF2B5EF4-FFF2-40B4-BE49-F238E27FC236}">
                    <a16:creationId xmlns:a16="http://schemas.microsoft.com/office/drawing/2014/main" xmlns="" id="{BA120473-7CFA-44F8-93E7-ABE66DFE0E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8672" y="2119824"/>
                <a:ext cx="28188" cy="18270"/>
              </a:xfrm>
              <a:custGeom>
                <a:avLst/>
                <a:gdLst>
                  <a:gd name="connsiteX0" fmla="*/ 24445 w 28188"/>
                  <a:gd name="connsiteY0" fmla="*/ 3965 h 18270"/>
                  <a:gd name="connsiteX1" fmla="*/ 25414 w 28188"/>
                  <a:gd name="connsiteY1" fmla="*/ 18270 h 18270"/>
                  <a:gd name="connsiteX2" fmla="*/ 24930 w 28188"/>
                  <a:gd name="connsiteY2" fmla="*/ 2892 h 18270"/>
                  <a:gd name="connsiteX3" fmla="*/ 4884 w 28188"/>
                  <a:gd name="connsiteY3" fmla="*/ 4658 h 18270"/>
                  <a:gd name="connsiteX4" fmla="*/ 0 w 28188"/>
                  <a:gd name="connsiteY4" fmla="*/ 12849 h 18270"/>
                  <a:gd name="connsiteX5" fmla="*/ 4624 w 28188"/>
                  <a:gd name="connsiteY5" fmla="*/ 5879 h 18270"/>
                  <a:gd name="connsiteX6" fmla="*/ 24445 w 28188"/>
                  <a:gd name="connsiteY6" fmla="*/ 3965 h 18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88" h="18270">
                    <a:moveTo>
                      <a:pt x="24445" y="3965"/>
                    </a:moveTo>
                    <a:cubicBezTo>
                      <a:pt x="28384" y="7463"/>
                      <a:pt x="28575" y="13300"/>
                      <a:pt x="25414" y="18270"/>
                    </a:cubicBezTo>
                    <a:cubicBezTo>
                      <a:pt x="29207" y="13092"/>
                      <a:pt x="29172" y="6667"/>
                      <a:pt x="24930" y="2892"/>
                    </a:cubicBezTo>
                    <a:cubicBezTo>
                      <a:pt x="19890" y="-1585"/>
                      <a:pt x="10902" y="-763"/>
                      <a:pt x="4884" y="4658"/>
                    </a:cubicBezTo>
                    <a:cubicBezTo>
                      <a:pt x="2182" y="7031"/>
                      <a:pt x="597" y="9975"/>
                      <a:pt x="0" y="12849"/>
                    </a:cubicBezTo>
                    <a:cubicBezTo>
                      <a:pt x="762" y="10408"/>
                      <a:pt x="2347" y="7974"/>
                      <a:pt x="4624" y="5879"/>
                    </a:cubicBezTo>
                    <a:cubicBezTo>
                      <a:pt x="10633" y="450"/>
                      <a:pt x="19535" y="-399"/>
                      <a:pt x="24445" y="39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2" name="Freeform: Shape 831">
                <a:extLst>
                  <a:ext uri="{FF2B5EF4-FFF2-40B4-BE49-F238E27FC236}">
                    <a16:creationId xmlns:a16="http://schemas.microsoft.com/office/drawing/2014/main" xmlns="" id="{2B08A72C-53B5-4F52-8400-56CF5312C78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9998" y="2124427"/>
                <a:ext cx="3478" cy="3142"/>
              </a:xfrm>
              <a:custGeom>
                <a:avLst/>
                <a:gdLst>
                  <a:gd name="connsiteX0" fmla="*/ 3208 w 3478"/>
                  <a:gd name="connsiteY0" fmla="*/ 2108 h 3142"/>
                  <a:gd name="connsiteX1" fmla="*/ 853 w 3478"/>
                  <a:gd name="connsiteY1" fmla="*/ 3043 h 3142"/>
                  <a:gd name="connsiteX2" fmla="*/ 229 w 3478"/>
                  <a:gd name="connsiteY2" fmla="*/ 1060 h 3142"/>
                  <a:gd name="connsiteX3" fmla="*/ 2619 w 3478"/>
                  <a:gd name="connsiteY3" fmla="*/ 107 h 3142"/>
                  <a:gd name="connsiteX4" fmla="*/ 3208 w 3478"/>
                  <a:gd name="connsiteY4" fmla="*/ 2108 h 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78" h="3142">
                    <a:moveTo>
                      <a:pt x="3208" y="2108"/>
                    </a:moveTo>
                    <a:cubicBezTo>
                      <a:pt x="2740" y="2870"/>
                      <a:pt x="1710" y="3363"/>
                      <a:pt x="853" y="3043"/>
                    </a:cubicBezTo>
                    <a:cubicBezTo>
                      <a:pt x="12" y="2766"/>
                      <a:pt x="-230" y="1909"/>
                      <a:pt x="229" y="1060"/>
                    </a:cubicBezTo>
                    <a:cubicBezTo>
                      <a:pt x="748" y="177"/>
                      <a:pt x="1840" y="-204"/>
                      <a:pt x="2619" y="107"/>
                    </a:cubicBezTo>
                    <a:cubicBezTo>
                      <a:pt x="3467" y="402"/>
                      <a:pt x="3736" y="1294"/>
                      <a:pt x="3208" y="210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3" name="Freeform: Shape 832">
                <a:extLst>
                  <a:ext uri="{FF2B5EF4-FFF2-40B4-BE49-F238E27FC236}">
                    <a16:creationId xmlns:a16="http://schemas.microsoft.com/office/drawing/2014/main" xmlns="" id="{B488F029-D2AF-4AE7-874E-043241BE57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92099" y="2114229"/>
                <a:ext cx="11050" cy="8913"/>
              </a:xfrm>
              <a:custGeom>
                <a:avLst/>
                <a:gdLst>
                  <a:gd name="connsiteX0" fmla="*/ 1295 w 11050"/>
                  <a:gd name="connsiteY0" fmla="*/ 8860 h 8913"/>
                  <a:gd name="connsiteX1" fmla="*/ 9850 w 11050"/>
                  <a:gd name="connsiteY1" fmla="*/ 3639 h 8913"/>
                  <a:gd name="connsiteX2" fmla="*/ 6837 w 11050"/>
                  <a:gd name="connsiteY2" fmla="*/ 2427 h 8913"/>
                  <a:gd name="connsiteX3" fmla="*/ 438 w 11050"/>
                  <a:gd name="connsiteY3" fmla="*/ 8384 h 8913"/>
                  <a:gd name="connsiteX4" fmla="*/ 1295 w 11050"/>
                  <a:gd name="connsiteY4" fmla="*/ 8860 h 8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50" h="8913">
                    <a:moveTo>
                      <a:pt x="1295" y="8860"/>
                    </a:moveTo>
                    <a:cubicBezTo>
                      <a:pt x="1295" y="8860"/>
                      <a:pt x="6629" y="8020"/>
                      <a:pt x="9850" y="3639"/>
                    </a:cubicBezTo>
                    <a:cubicBezTo>
                      <a:pt x="13097" y="-699"/>
                      <a:pt x="8958" y="-1228"/>
                      <a:pt x="6837" y="2427"/>
                    </a:cubicBezTo>
                    <a:cubicBezTo>
                      <a:pt x="4897" y="5786"/>
                      <a:pt x="2325" y="8003"/>
                      <a:pt x="438" y="8384"/>
                    </a:cubicBezTo>
                    <a:cubicBezTo>
                      <a:pt x="-246" y="8531"/>
                      <a:pt x="-246" y="9085"/>
                      <a:pt x="1295" y="88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4" name="Freeform: Shape 833">
                <a:extLst>
                  <a:ext uri="{FF2B5EF4-FFF2-40B4-BE49-F238E27FC236}">
                    <a16:creationId xmlns:a16="http://schemas.microsoft.com/office/drawing/2014/main" xmlns="" id="{51BE7B51-C192-442F-9578-CDB14DCF489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93256" y="2118327"/>
                <a:ext cx="5290" cy="5385"/>
              </a:xfrm>
              <a:custGeom>
                <a:avLst/>
                <a:gdLst>
                  <a:gd name="connsiteX0" fmla="*/ 4148 w 5290"/>
                  <a:gd name="connsiteY0" fmla="*/ 476 h 5385"/>
                  <a:gd name="connsiteX1" fmla="*/ 5291 w 5290"/>
                  <a:gd name="connsiteY1" fmla="*/ 2043 h 5385"/>
                  <a:gd name="connsiteX2" fmla="*/ 4763 w 5290"/>
                  <a:gd name="connsiteY2" fmla="*/ 4113 h 5385"/>
                  <a:gd name="connsiteX3" fmla="*/ 2390 w 5290"/>
                  <a:gd name="connsiteY3" fmla="*/ 5386 h 5385"/>
                  <a:gd name="connsiteX4" fmla="*/ 104 w 5290"/>
                  <a:gd name="connsiteY4" fmla="*/ 4572 h 5385"/>
                  <a:gd name="connsiteX5" fmla="*/ 208 w 5290"/>
                  <a:gd name="connsiteY5" fmla="*/ 2944 h 5385"/>
                  <a:gd name="connsiteX6" fmla="*/ 0 w 5290"/>
                  <a:gd name="connsiteY6" fmla="*/ 1091 h 5385"/>
                  <a:gd name="connsiteX7" fmla="*/ 2468 w 5290"/>
                  <a:gd name="connsiteY7" fmla="*/ 0 h 5385"/>
                  <a:gd name="connsiteX8" fmla="*/ 4148 w 5290"/>
                  <a:gd name="connsiteY8" fmla="*/ 476 h 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90" h="5385">
                    <a:moveTo>
                      <a:pt x="4148" y="476"/>
                    </a:moveTo>
                    <a:cubicBezTo>
                      <a:pt x="2520" y="2598"/>
                      <a:pt x="2390" y="2399"/>
                      <a:pt x="5291" y="2043"/>
                    </a:cubicBezTo>
                    <a:cubicBezTo>
                      <a:pt x="2321" y="2554"/>
                      <a:pt x="2468" y="2399"/>
                      <a:pt x="4763" y="4113"/>
                    </a:cubicBezTo>
                    <a:cubicBezTo>
                      <a:pt x="2269" y="2511"/>
                      <a:pt x="2468" y="2399"/>
                      <a:pt x="2390" y="5386"/>
                    </a:cubicBezTo>
                    <a:cubicBezTo>
                      <a:pt x="2234" y="2485"/>
                      <a:pt x="2572" y="2511"/>
                      <a:pt x="104" y="4572"/>
                    </a:cubicBezTo>
                    <a:cubicBezTo>
                      <a:pt x="2321" y="2468"/>
                      <a:pt x="2390" y="2589"/>
                      <a:pt x="208" y="2944"/>
                    </a:cubicBezTo>
                    <a:cubicBezTo>
                      <a:pt x="2078" y="2442"/>
                      <a:pt x="2762" y="2823"/>
                      <a:pt x="0" y="1091"/>
                    </a:cubicBezTo>
                    <a:cubicBezTo>
                      <a:pt x="2728" y="2511"/>
                      <a:pt x="2182" y="2719"/>
                      <a:pt x="2468" y="0"/>
                    </a:cubicBezTo>
                    <a:cubicBezTo>
                      <a:pt x="2468" y="2935"/>
                      <a:pt x="2511" y="2286"/>
                      <a:pt x="4148" y="47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5" name="Freeform: Shape 834">
                <a:extLst>
                  <a:ext uri="{FF2B5EF4-FFF2-40B4-BE49-F238E27FC236}">
                    <a16:creationId xmlns:a16="http://schemas.microsoft.com/office/drawing/2014/main" xmlns="" id="{9CB1C953-B1D3-429E-BA42-C7F9A4F3C2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480890" y="2028748"/>
                <a:ext cx="145360" cy="137956"/>
              </a:xfrm>
              <a:custGeom>
                <a:avLst/>
                <a:gdLst>
                  <a:gd name="connsiteX0" fmla="*/ 145360 w 145360"/>
                  <a:gd name="connsiteY0" fmla="*/ 0 h 137956"/>
                  <a:gd name="connsiteX1" fmla="*/ 0 w 145360"/>
                  <a:gd name="connsiteY1" fmla="*/ 137956 h 137956"/>
                  <a:gd name="connsiteX2" fmla="*/ 145360 w 145360"/>
                  <a:gd name="connsiteY2" fmla="*/ 0 h 137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360" h="137956">
                    <a:moveTo>
                      <a:pt x="145360" y="0"/>
                    </a:moveTo>
                    <a:cubicBezTo>
                      <a:pt x="145360" y="0"/>
                      <a:pt x="55903" y="35320"/>
                      <a:pt x="0" y="137956"/>
                    </a:cubicBezTo>
                    <a:cubicBezTo>
                      <a:pt x="0" y="137948"/>
                      <a:pt x="43815" y="60371"/>
                      <a:pt x="14536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6" name="Freeform: Shape 835">
                <a:extLst>
                  <a:ext uri="{FF2B5EF4-FFF2-40B4-BE49-F238E27FC236}">
                    <a16:creationId xmlns:a16="http://schemas.microsoft.com/office/drawing/2014/main" xmlns="" id="{DE939084-8849-4079-9AD1-FC8BA96DFD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6830" y="1902029"/>
                <a:ext cx="426059" cy="308776"/>
              </a:xfrm>
              <a:custGeom>
                <a:avLst/>
                <a:gdLst>
                  <a:gd name="connsiteX0" fmla="*/ 423412 w 426059"/>
                  <a:gd name="connsiteY0" fmla="*/ 24038 h 308776"/>
                  <a:gd name="connsiteX1" fmla="*/ 289603 w 426059"/>
                  <a:gd name="connsiteY1" fmla="*/ 263193 h 308776"/>
                  <a:gd name="connsiteX2" fmla="*/ 0 w 426059"/>
                  <a:gd name="connsiteY2" fmla="*/ 268926 h 308776"/>
                  <a:gd name="connsiteX3" fmla="*/ 62198 w 426059"/>
                  <a:gd name="connsiteY3" fmla="*/ 257149 h 308776"/>
                  <a:gd name="connsiteX4" fmla="*/ 399660 w 426059"/>
                  <a:gd name="connsiteY4" fmla="*/ 0 h 308776"/>
                  <a:gd name="connsiteX5" fmla="*/ 423412 w 426059"/>
                  <a:gd name="connsiteY5" fmla="*/ 24038 h 30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6059" h="308776">
                    <a:moveTo>
                      <a:pt x="423412" y="24038"/>
                    </a:moveTo>
                    <a:cubicBezTo>
                      <a:pt x="423412" y="24038"/>
                      <a:pt x="456386" y="154548"/>
                      <a:pt x="289603" y="263193"/>
                    </a:cubicBezTo>
                    <a:cubicBezTo>
                      <a:pt x="137532" y="362297"/>
                      <a:pt x="0" y="268926"/>
                      <a:pt x="0" y="268926"/>
                    </a:cubicBezTo>
                    <a:cubicBezTo>
                      <a:pt x="0" y="268926"/>
                      <a:pt x="33017" y="283075"/>
                      <a:pt x="62198" y="257149"/>
                    </a:cubicBezTo>
                    <a:cubicBezTo>
                      <a:pt x="91440" y="231181"/>
                      <a:pt x="170532" y="6105"/>
                      <a:pt x="399660" y="0"/>
                    </a:cubicBezTo>
                    <a:cubicBezTo>
                      <a:pt x="420330" y="-60"/>
                      <a:pt x="420988" y="11370"/>
                      <a:pt x="423412" y="24038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7" name="Freeform: Shape 836">
                <a:extLst>
                  <a:ext uri="{FF2B5EF4-FFF2-40B4-BE49-F238E27FC236}">
                    <a16:creationId xmlns:a16="http://schemas.microsoft.com/office/drawing/2014/main" xmlns="" id="{066A9425-77D4-490C-AFFD-9D81E02125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6829" y="2023267"/>
                <a:ext cx="50957" cy="182568"/>
              </a:xfrm>
              <a:custGeom>
                <a:avLst/>
                <a:gdLst>
                  <a:gd name="connsiteX0" fmla="*/ 40005 w 50957"/>
                  <a:gd name="connsiteY0" fmla="*/ 2165 h 182568"/>
                  <a:gd name="connsiteX1" fmla="*/ 39953 w 50957"/>
                  <a:gd name="connsiteY1" fmla="*/ 2260 h 182568"/>
                  <a:gd name="connsiteX2" fmla="*/ 40005 w 50957"/>
                  <a:gd name="connsiteY2" fmla="*/ 2165 h 182568"/>
                  <a:gd name="connsiteX3" fmla="*/ 39364 w 50957"/>
                  <a:gd name="connsiteY3" fmla="*/ 2840 h 182568"/>
                  <a:gd name="connsiteX4" fmla="*/ 46153 w 50957"/>
                  <a:gd name="connsiteY4" fmla="*/ 21838 h 182568"/>
                  <a:gd name="connsiteX5" fmla="*/ 0 w 50957"/>
                  <a:gd name="connsiteY5" fmla="*/ 182568 h 182568"/>
                  <a:gd name="connsiteX6" fmla="*/ 48309 w 50957"/>
                  <a:gd name="connsiteY6" fmla="*/ 19067 h 182568"/>
                  <a:gd name="connsiteX7" fmla="*/ 41321 w 50957"/>
                  <a:gd name="connsiteY7" fmla="*/ 0 h 182568"/>
                  <a:gd name="connsiteX8" fmla="*/ 40005 w 50957"/>
                  <a:gd name="connsiteY8" fmla="*/ 2165 h 182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957" h="182568">
                    <a:moveTo>
                      <a:pt x="40005" y="2165"/>
                    </a:moveTo>
                    <a:cubicBezTo>
                      <a:pt x="40031" y="2165"/>
                      <a:pt x="40005" y="2165"/>
                      <a:pt x="39953" y="2260"/>
                    </a:cubicBezTo>
                    <a:lnTo>
                      <a:pt x="40005" y="2165"/>
                    </a:lnTo>
                    <a:cubicBezTo>
                      <a:pt x="39953" y="2243"/>
                      <a:pt x="39702" y="2546"/>
                      <a:pt x="39364" y="2840"/>
                    </a:cubicBezTo>
                    <a:cubicBezTo>
                      <a:pt x="43971" y="7377"/>
                      <a:pt x="44759" y="14365"/>
                      <a:pt x="46153" y="21838"/>
                    </a:cubicBezTo>
                    <a:cubicBezTo>
                      <a:pt x="46153" y="21838"/>
                      <a:pt x="65463" y="98090"/>
                      <a:pt x="0" y="182568"/>
                    </a:cubicBezTo>
                    <a:cubicBezTo>
                      <a:pt x="68000" y="97017"/>
                      <a:pt x="48309" y="19067"/>
                      <a:pt x="48309" y="19067"/>
                    </a:cubicBezTo>
                    <a:cubicBezTo>
                      <a:pt x="46898" y="11543"/>
                      <a:pt x="46023" y="4503"/>
                      <a:pt x="41321" y="0"/>
                    </a:cubicBezTo>
                    <a:cubicBezTo>
                      <a:pt x="41018" y="779"/>
                      <a:pt x="40568" y="1489"/>
                      <a:pt x="40005" y="2165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xmlns="" id="{F95A1E83-BB83-4B0E-B331-9CB921408C4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83892" y="1902022"/>
                <a:ext cx="364954" cy="113850"/>
              </a:xfrm>
              <a:custGeom>
                <a:avLst/>
                <a:gdLst>
                  <a:gd name="connsiteX0" fmla="*/ 290487 w 364954"/>
                  <a:gd name="connsiteY0" fmla="*/ 61549 h 113850"/>
                  <a:gd name="connsiteX1" fmla="*/ 0 w 364954"/>
                  <a:gd name="connsiteY1" fmla="*/ 76520 h 113850"/>
                  <a:gd name="connsiteX2" fmla="*/ 285560 w 364954"/>
                  <a:gd name="connsiteY2" fmla="*/ 68268 h 113850"/>
                  <a:gd name="connsiteX3" fmla="*/ 364955 w 364954"/>
                  <a:gd name="connsiteY3" fmla="*/ 0 h 113850"/>
                  <a:gd name="connsiteX4" fmla="*/ 290487 w 364954"/>
                  <a:gd name="connsiteY4" fmla="*/ 61549 h 11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4954" h="113850">
                    <a:moveTo>
                      <a:pt x="290487" y="61549"/>
                    </a:moveTo>
                    <a:cubicBezTo>
                      <a:pt x="160912" y="146001"/>
                      <a:pt x="41399" y="98186"/>
                      <a:pt x="0" y="76520"/>
                    </a:cubicBezTo>
                    <a:cubicBezTo>
                      <a:pt x="23631" y="90808"/>
                      <a:pt x="148685" y="157422"/>
                      <a:pt x="285560" y="68268"/>
                    </a:cubicBezTo>
                    <a:cubicBezTo>
                      <a:pt x="319720" y="45997"/>
                      <a:pt x="345550" y="22834"/>
                      <a:pt x="364955" y="0"/>
                    </a:cubicBezTo>
                    <a:cubicBezTo>
                      <a:pt x="345662" y="20661"/>
                      <a:pt x="321339" y="41468"/>
                      <a:pt x="290487" y="6154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xmlns="" id="{51C492B2-0E0F-463B-B640-252739D4BB1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38553" y="1934271"/>
                <a:ext cx="412051" cy="276525"/>
              </a:xfrm>
              <a:custGeom>
                <a:avLst/>
                <a:gdLst>
                  <a:gd name="connsiteX0" fmla="*/ 59904 w 412051"/>
                  <a:gd name="connsiteY0" fmla="*/ 257140 h 276525"/>
                  <a:gd name="connsiteX1" fmla="*/ 0 w 412051"/>
                  <a:gd name="connsiteY1" fmla="*/ 269748 h 276525"/>
                  <a:gd name="connsiteX2" fmla="*/ 94661 w 412051"/>
                  <a:gd name="connsiteY2" fmla="*/ 269202 h 276525"/>
                  <a:gd name="connsiteX3" fmla="*/ 270969 w 412051"/>
                  <a:gd name="connsiteY3" fmla="*/ 179858 h 276525"/>
                  <a:gd name="connsiteX4" fmla="*/ 412052 w 412051"/>
                  <a:gd name="connsiteY4" fmla="*/ 3533 h 276525"/>
                  <a:gd name="connsiteX5" fmla="*/ 397366 w 412051"/>
                  <a:gd name="connsiteY5" fmla="*/ 0 h 276525"/>
                  <a:gd name="connsiteX6" fmla="*/ 59904 w 412051"/>
                  <a:gd name="connsiteY6" fmla="*/ 257140 h 27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2051" h="276525">
                    <a:moveTo>
                      <a:pt x="59904" y="257140"/>
                    </a:moveTo>
                    <a:cubicBezTo>
                      <a:pt x="35191" y="279083"/>
                      <a:pt x="7854" y="272346"/>
                      <a:pt x="0" y="269748"/>
                    </a:cubicBezTo>
                    <a:cubicBezTo>
                      <a:pt x="25908" y="285308"/>
                      <a:pt x="94661" y="269202"/>
                      <a:pt x="94661" y="269202"/>
                    </a:cubicBezTo>
                    <a:cubicBezTo>
                      <a:pt x="94661" y="269202"/>
                      <a:pt x="171848" y="260492"/>
                      <a:pt x="270969" y="179858"/>
                    </a:cubicBezTo>
                    <a:cubicBezTo>
                      <a:pt x="362712" y="105208"/>
                      <a:pt x="406120" y="16348"/>
                      <a:pt x="412052" y="3533"/>
                    </a:cubicBezTo>
                    <a:cubicBezTo>
                      <a:pt x="408839" y="1308"/>
                      <a:pt x="404258" y="0"/>
                      <a:pt x="397366" y="0"/>
                    </a:cubicBezTo>
                    <a:cubicBezTo>
                      <a:pt x="168238" y="6096"/>
                      <a:pt x="89145" y="231172"/>
                      <a:pt x="59904" y="25714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xmlns="" id="{279FB23B-EDF5-456E-B24A-F6D0288CF0A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38552" y="1941612"/>
                <a:ext cx="372020" cy="269193"/>
              </a:xfrm>
              <a:custGeom>
                <a:avLst/>
                <a:gdLst>
                  <a:gd name="connsiteX0" fmla="*/ 364712 w 372020"/>
                  <a:gd name="connsiteY0" fmla="*/ 6036 h 269193"/>
                  <a:gd name="connsiteX1" fmla="*/ 370583 w 372020"/>
                  <a:gd name="connsiteY1" fmla="*/ 6529 h 269193"/>
                  <a:gd name="connsiteX2" fmla="*/ 372021 w 372020"/>
                  <a:gd name="connsiteY2" fmla="*/ 3533 h 269193"/>
                  <a:gd name="connsiteX3" fmla="*/ 357335 w 372020"/>
                  <a:gd name="connsiteY3" fmla="*/ 0 h 269193"/>
                  <a:gd name="connsiteX4" fmla="*/ 19873 w 372020"/>
                  <a:gd name="connsiteY4" fmla="*/ 257149 h 269193"/>
                  <a:gd name="connsiteX5" fmla="*/ 0 w 372020"/>
                  <a:gd name="connsiteY5" fmla="*/ 269194 h 269193"/>
                  <a:gd name="connsiteX6" fmla="*/ 22418 w 372020"/>
                  <a:gd name="connsiteY6" fmla="*/ 256768 h 269193"/>
                  <a:gd name="connsiteX7" fmla="*/ 364712 w 372020"/>
                  <a:gd name="connsiteY7" fmla="*/ 6036 h 26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2020" h="269193">
                    <a:moveTo>
                      <a:pt x="364712" y="6036"/>
                    </a:moveTo>
                    <a:cubicBezTo>
                      <a:pt x="366894" y="6096"/>
                      <a:pt x="368843" y="6252"/>
                      <a:pt x="370583" y="6529"/>
                    </a:cubicBezTo>
                    <a:cubicBezTo>
                      <a:pt x="371189" y="5256"/>
                      <a:pt x="371718" y="4234"/>
                      <a:pt x="372021" y="3533"/>
                    </a:cubicBezTo>
                    <a:cubicBezTo>
                      <a:pt x="368808" y="1308"/>
                      <a:pt x="364227" y="0"/>
                      <a:pt x="357335" y="0"/>
                    </a:cubicBezTo>
                    <a:cubicBezTo>
                      <a:pt x="128207" y="6105"/>
                      <a:pt x="49114" y="231180"/>
                      <a:pt x="19873" y="257149"/>
                    </a:cubicBezTo>
                    <a:cubicBezTo>
                      <a:pt x="13300" y="262985"/>
                      <a:pt x="6546" y="266743"/>
                      <a:pt x="0" y="269194"/>
                    </a:cubicBezTo>
                    <a:cubicBezTo>
                      <a:pt x="7282" y="267029"/>
                      <a:pt x="14963" y="263141"/>
                      <a:pt x="22418" y="256768"/>
                    </a:cubicBezTo>
                    <a:cubicBezTo>
                      <a:pt x="52145" y="231388"/>
                      <a:pt x="135471" y="7863"/>
                      <a:pt x="364712" y="6036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xmlns="" id="{8D159ED4-3A7F-47DA-BEE5-097F7B24657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324568" y="1918890"/>
                <a:ext cx="370392" cy="328543"/>
              </a:xfrm>
              <a:custGeom>
                <a:avLst/>
                <a:gdLst>
                  <a:gd name="connsiteX0" fmla="*/ 365232 w 370392"/>
                  <a:gd name="connsiteY0" fmla="*/ 0 h 328543"/>
                  <a:gd name="connsiteX1" fmla="*/ 352728 w 370392"/>
                  <a:gd name="connsiteY1" fmla="*/ 42083 h 328543"/>
                  <a:gd name="connsiteX2" fmla="*/ 295916 w 370392"/>
                  <a:gd name="connsiteY2" fmla="*/ 131107 h 328543"/>
                  <a:gd name="connsiteX3" fmla="*/ 183183 w 370392"/>
                  <a:gd name="connsiteY3" fmla="*/ 169458 h 328543"/>
                  <a:gd name="connsiteX4" fmla="*/ 292010 w 370392"/>
                  <a:gd name="connsiteY4" fmla="*/ 135973 h 328543"/>
                  <a:gd name="connsiteX5" fmla="*/ 226842 w 370392"/>
                  <a:gd name="connsiteY5" fmla="*/ 203991 h 328543"/>
                  <a:gd name="connsiteX6" fmla="*/ 107477 w 370392"/>
                  <a:gd name="connsiteY6" fmla="*/ 250750 h 328543"/>
                  <a:gd name="connsiteX7" fmla="*/ 220720 w 370392"/>
                  <a:gd name="connsiteY7" fmla="*/ 209325 h 328543"/>
                  <a:gd name="connsiteX8" fmla="*/ 149257 w 370392"/>
                  <a:gd name="connsiteY8" fmla="*/ 260024 h 328543"/>
                  <a:gd name="connsiteX9" fmla="*/ 52136 w 370392"/>
                  <a:gd name="connsiteY9" fmla="*/ 279957 h 328543"/>
                  <a:gd name="connsiteX10" fmla="*/ 143360 w 370392"/>
                  <a:gd name="connsiteY10" fmla="*/ 263487 h 328543"/>
                  <a:gd name="connsiteX11" fmla="*/ 0 w 370392"/>
                  <a:gd name="connsiteY11" fmla="*/ 312515 h 328543"/>
                  <a:gd name="connsiteX12" fmla="*/ 146858 w 370392"/>
                  <a:gd name="connsiteY12" fmla="*/ 265643 h 328543"/>
                  <a:gd name="connsiteX13" fmla="*/ 81941 w 370392"/>
                  <a:gd name="connsiteY13" fmla="*/ 328543 h 328543"/>
                  <a:gd name="connsiteX14" fmla="*/ 153959 w 370392"/>
                  <a:gd name="connsiteY14" fmla="*/ 261634 h 328543"/>
                  <a:gd name="connsiteX15" fmla="*/ 226210 w 370392"/>
                  <a:gd name="connsiteY15" fmla="*/ 209983 h 328543"/>
                  <a:gd name="connsiteX16" fmla="*/ 173719 w 370392"/>
                  <a:gd name="connsiteY16" fmla="*/ 306783 h 328543"/>
                  <a:gd name="connsiteX17" fmla="*/ 232791 w 370392"/>
                  <a:gd name="connsiteY17" fmla="*/ 204259 h 328543"/>
                  <a:gd name="connsiteX18" fmla="*/ 295578 w 370392"/>
                  <a:gd name="connsiteY18" fmla="*/ 139429 h 328543"/>
                  <a:gd name="connsiteX19" fmla="*/ 264284 w 370392"/>
                  <a:gd name="connsiteY19" fmla="*/ 241398 h 328543"/>
                  <a:gd name="connsiteX20" fmla="*/ 300903 w 370392"/>
                  <a:gd name="connsiteY20" fmla="*/ 132839 h 328543"/>
                  <a:gd name="connsiteX21" fmla="*/ 358296 w 370392"/>
                  <a:gd name="connsiteY21" fmla="*/ 44551 h 328543"/>
                  <a:gd name="connsiteX22" fmla="*/ 370393 w 370392"/>
                  <a:gd name="connsiteY22" fmla="*/ 16418 h 328543"/>
                  <a:gd name="connsiteX23" fmla="*/ 365232 w 370392"/>
                  <a:gd name="connsiteY23" fmla="*/ 0 h 32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70392" h="328543">
                    <a:moveTo>
                      <a:pt x="365232" y="0"/>
                    </a:moveTo>
                    <a:cubicBezTo>
                      <a:pt x="360824" y="23076"/>
                      <a:pt x="352728" y="42083"/>
                      <a:pt x="352728" y="42083"/>
                    </a:cubicBezTo>
                    <a:cubicBezTo>
                      <a:pt x="335670" y="79075"/>
                      <a:pt x="313182" y="109459"/>
                      <a:pt x="295916" y="131107"/>
                    </a:cubicBezTo>
                    <a:cubicBezTo>
                      <a:pt x="288365" y="132917"/>
                      <a:pt x="235060" y="139290"/>
                      <a:pt x="183183" y="169458"/>
                    </a:cubicBezTo>
                    <a:cubicBezTo>
                      <a:pt x="188240" y="166757"/>
                      <a:pt x="235111" y="148391"/>
                      <a:pt x="292010" y="135973"/>
                    </a:cubicBezTo>
                    <a:cubicBezTo>
                      <a:pt x="270493" y="162462"/>
                      <a:pt x="248516" y="184906"/>
                      <a:pt x="226842" y="203991"/>
                    </a:cubicBezTo>
                    <a:cubicBezTo>
                      <a:pt x="213767" y="207238"/>
                      <a:pt x="156271" y="222331"/>
                      <a:pt x="107477" y="250750"/>
                    </a:cubicBezTo>
                    <a:cubicBezTo>
                      <a:pt x="112456" y="248118"/>
                      <a:pt x="165259" y="222079"/>
                      <a:pt x="220720" y="209325"/>
                    </a:cubicBezTo>
                    <a:cubicBezTo>
                      <a:pt x="196189" y="230236"/>
                      <a:pt x="172056" y="246819"/>
                      <a:pt x="149257" y="260024"/>
                    </a:cubicBezTo>
                    <a:cubicBezTo>
                      <a:pt x="145378" y="260292"/>
                      <a:pt x="96609" y="263124"/>
                      <a:pt x="52136" y="279957"/>
                    </a:cubicBezTo>
                    <a:cubicBezTo>
                      <a:pt x="57340" y="278225"/>
                      <a:pt x="100904" y="265323"/>
                      <a:pt x="143360" y="263487"/>
                    </a:cubicBezTo>
                    <a:cubicBezTo>
                      <a:pt x="62432" y="308861"/>
                      <a:pt x="346" y="312082"/>
                      <a:pt x="0" y="312515"/>
                    </a:cubicBezTo>
                    <a:cubicBezTo>
                      <a:pt x="55150" y="307683"/>
                      <a:pt x="103900" y="289430"/>
                      <a:pt x="146858" y="265643"/>
                    </a:cubicBezTo>
                    <a:cubicBezTo>
                      <a:pt x="120673" y="298340"/>
                      <a:pt x="86253" y="325348"/>
                      <a:pt x="81941" y="328543"/>
                    </a:cubicBezTo>
                    <a:cubicBezTo>
                      <a:pt x="118898" y="303657"/>
                      <a:pt x="148339" y="268596"/>
                      <a:pt x="153959" y="261634"/>
                    </a:cubicBezTo>
                    <a:cubicBezTo>
                      <a:pt x="180603" y="246195"/>
                      <a:pt x="204735" y="228479"/>
                      <a:pt x="226210" y="209983"/>
                    </a:cubicBezTo>
                    <a:cubicBezTo>
                      <a:pt x="208831" y="257790"/>
                      <a:pt x="176888" y="302713"/>
                      <a:pt x="173719" y="306783"/>
                    </a:cubicBezTo>
                    <a:cubicBezTo>
                      <a:pt x="208390" y="265375"/>
                      <a:pt x="228462" y="215681"/>
                      <a:pt x="232791" y="204259"/>
                    </a:cubicBezTo>
                    <a:cubicBezTo>
                      <a:pt x="257374" y="182464"/>
                      <a:pt x="278390" y="159985"/>
                      <a:pt x="295578" y="139429"/>
                    </a:cubicBezTo>
                    <a:cubicBezTo>
                      <a:pt x="289370" y="188015"/>
                      <a:pt x="266622" y="236869"/>
                      <a:pt x="264284" y="241398"/>
                    </a:cubicBezTo>
                    <a:cubicBezTo>
                      <a:pt x="292045" y="192847"/>
                      <a:pt x="300228" y="138312"/>
                      <a:pt x="300903" y="132839"/>
                    </a:cubicBezTo>
                    <a:cubicBezTo>
                      <a:pt x="338458" y="88998"/>
                      <a:pt x="354347" y="53842"/>
                      <a:pt x="358296" y="44551"/>
                    </a:cubicBezTo>
                    <a:cubicBezTo>
                      <a:pt x="362989" y="35234"/>
                      <a:pt x="367042" y="25622"/>
                      <a:pt x="370393" y="16418"/>
                    </a:cubicBezTo>
                    <a:cubicBezTo>
                      <a:pt x="370418" y="16418"/>
                      <a:pt x="367561" y="7187"/>
                      <a:pt x="365232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xmlns="" id="{0E3BC272-3107-45FE-906C-8DC274D4847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37" y="2004087"/>
                <a:ext cx="256423" cy="271734"/>
              </a:xfrm>
              <a:custGeom>
                <a:avLst/>
                <a:gdLst>
                  <a:gd name="connsiteX0" fmla="*/ 238639 w 256423"/>
                  <a:gd name="connsiteY0" fmla="*/ 4870 h 271734"/>
                  <a:gd name="connsiteX1" fmla="*/ 43792 w 256423"/>
                  <a:gd name="connsiteY1" fmla="*/ 76264 h 271734"/>
                  <a:gd name="connsiteX2" fmla="*/ 24595 w 256423"/>
                  <a:gd name="connsiteY2" fmla="*/ 271735 h 271734"/>
                  <a:gd name="connsiteX3" fmla="*/ 37038 w 256423"/>
                  <a:gd name="connsiteY3" fmla="*/ 230604 h 271734"/>
                  <a:gd name="connsiteX4" fmla="*/ 256330 w 256423"/>
                  <a:gd name="connsiteY4" fmla="*/ 22881 h 271734"/>
                  <a:gd name="connsiteX5" fmla="*/ 238639 w 256423"/>
                  <a:gd name="connsiteY5" fmla="*/ 4870 h 27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6423" h="271734">
                    <a:moveTo>
                      <a:pt x="238639" y="4870"/>
                    </a:moveTo>
                    <a:cubicBezTo>
                      <a:pt x="238639" y="4870"/>
                      <a:pt x="137657" y="-27835"/>
                      <a:pt x="43792" y="76264"/>
                    </a:cubicBezTo>
                    <a:cubicBezTo>
                      <a:pt x="-41907" y="171315"/>
                      <a:pt x="24595" y="271735"/>
                      <a:pt x="24595" y="271735"/>
                    </a:cubicBezTo>
                    <a:cubicBezTo>
                      <a:pt x="24595" y="271735"/>
                      <a:pt x="15140" y="248312"/>
                      <a:pt x="37038" y="230604"/>
                    </a:cubicBezTo>
                    <a:cubicBezTo>
                      <a:pt x="58877" y="212939"/>
                      <a:pt x="239904" y="177428"/>
                      <a:pt x="256330" y="22881"/>
                    </a:cubicBezTo>
                    <a:cubicBezTo>
                      <a:pt x="257438" y="8862"/>
                      <a:pt x="248511" y="7520"/>
                      <a:pt x="238639" y="487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xmlns="" id="{81D55DA3-5D8B-433F-97D1-55A887D24C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187533" y="2006988"/>
                <a:ext cx="101417" cy="240783"/>
              </a:xfrm>
              <a:custGeom>
                <a:avLst/>
                <a:gdLst>
                  <a:gd name="connsiteX0" fmla="*/ 49298 w 101417"/>
                  <a:gd name="connsiteY0" fmla="*/ 45460 h 240783"/>
                  <a:gd name="connsiteX1" fmla="*/ 22836 w 101417"/>
                  <a:gd name="connsiteY1" fmla="*/ 240783 h 240783"/>
                  <a:gd name="connsiteX2" fmla="*/ 43782 w 101417"/>
                  <a:gd name="connsiteY2" fmla="*/ 48214 h 240783"/>
                  <a:gd name="connsiteX3" fmla="*/ 101417 w 101417"/>
                  <a:gd name="connsiteY3" fmla="*/ 0 h 240783"/>
                  <a:gd name="connsiteX4" fmla="*/ 49298 w 101417"/>
                  <a:gd name="connsiteY4" fmla="*/ 45460 h 240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417" h="240783">
                    <a:moveTo>
                      <a:pt x="49298" y="45460"/>
                    </a:moveTo>
                    <a:cubicBezTo>
                      <a:pt x="-23672" y="126345"/>
                      <a:pt x="7865" y="211022"/>
                      <a:pt x="22836" y="240783"/>
                    </a:cubicBezTo>
                    <a:cubicBezTo>
                      <a:pt x="12783" y="223604"/>
                      <a:pt x="-33309" y="133739"/>
                      <a:pt x="43782" y="48214"/>
                    </a:cubicBezTo>
                    <a:cubicBezTo>
                      <a:pt x="63006" y="26895"/>
                      <a:pt x="82549" y="11291"/>
                      <a:pt x="101417" y="0"/>
                    </a:cubicBezTo>
                    <a:cubicBezTo>
                      <a:pt x="84238" y="11361"/>
                      <a:pt x="66625" y="26176"/>
                      <a:pt x="49298" y="4546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xmlns="" id="{2843DB03-CE8E-4E29-8E8D-5E0AE8353E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23" y="2005671"/>
                <a:ext cx="236152" cy="257547"/>
              </a:xfrm>
              <a:custGeom>
                <a:avLst/>
                <a:gdLst>
                  <a:gd name="connsiteX0" fmla="*/ 16753 w 236152"/>
                  <a:gd name="connsiteY0" fmla="*/ 218001 h 257547"/>
                  <a:gd name="connsiteX1" fmla="*/ 3825 w 236152"/>
                  <a:gd name="connsiteY1" fmla="*/ 257547 h 257547"/>
                  <a:gd name="connsiteX2" fmla="*/ 9038 w 236152"/>
                  <a:gd name="connsiteY2" fmla="*/ 193539 h 257547"/>
                  <a:gd name="connsiteX3" fmla="*/ 88252 w 236152"/>
                  <a:gd name="connsiteY3" fmla="*/ 81421 h 257547"/>
                  <a:gd name="connsiteX4" fmla="*/ 234088 w 236152"/>
                  <a:gd name="connsiteY4" fmla="*/ 0 h 257547"/>
                  <a:gd name="connsiteX5" fmla="*/ 236053 w 236152"/>
                  <a:gd name="connsiteY5" fmla="*/ 10278 h 257547"/>
                  <a:gd name="connsiteX6" fmla="*/ 16753 w 236152"/>
                  <a:gd name="connsiteY6" fmla="*/ 218001 h 25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152" h="257547">
                    <a:moveTo>
                      <a:pt x="16753" y="218001"/>
                    </a:moveTo>
                    <a:cubicBezTo>
                      <a:pt x="-1794" y="232999"/>
                      <a:pt x="2137" y="252049"/>
                      <a:pt x="3825" y="257547"/>
                    </a:cubicBezTo>
                    <a:cubicBezTo>
                      <a:pt x="-7172" y="238792"/>
                      <a:pt x="9038" y="193539"/>
                      <a:pt x="9038" y="193539"/>
                    </a:cubicBezTo>
                    <a:cubicBezTo>
                      <a:pt x="9038" y="193539"/>
                      <a:pt x="19827" y="142018"/>
                      <a:pt x="88252" y="81421"/>
                    </a:cubicBezTo>
                    <a:cubicBezTo>
                      <a:pt x="151558" y="25302"/>
                      <a:pt x="223645" y="3048"/>
                      <a:pt x="234088" y="0"/>
                    </a:cubicBezTo>
                    <a:cubicBezTo>
                      <a:pt x="235612" y="2416"/>
                      <a:pt x="236452" y="5594"/>
                      <a:pt x="236053" y="10278"/>
                    </a:cubicBezTo>
                    <a:cubicBezTo>
                      <a:pt x="219610" y="164826"/>
                      <a:pt x="38592" y="200337"/>
                      <a:pt x="16753" y="218001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xmlns="" id="{94561D16-3EF4-478F-8D68-54A0F4E086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3635" y="2043859"/>
                <a:ext cx="241683" cy="221767"/>
              </a:xfrm>
              <a:custGeom>
                <a:avLst/>
                <a:gdLst>
                  <a:gd name="connsiteX0" fmla="*/ 166107 w 241683"/>
                  <a:gd name="connsiteY0" fmla="*/ 36109 h 221767"/>
                  <a:gd name="connsiteX1" fmla="*/ 130207 w 241683"/>
                  <a:gd name="connsiteY1" fmla="*/ 109330 h 221767"/>
                  <a:gd name="connsiteX2" fmla="*/ 162055 w 241683"/>
                  <a:gd name="connsiteY2" fmla="*/ 38368 h 221767"/>
                  <a:gd name="connsiteX3" fmla="*/ 105225 w 241683"/>
                  <a:gd name="connsiteY3" fmla="*/ 77031 h 221767"/>
                  <a:gd name="connsiteX4" fmla="*/ 62389 w 241683"/>
                  <a:gd name="connsiteY4" fmla="*/ 154062 h 221767"/>
                  <a:gd name="connsiteX5" fmla="*/ 100775 w 241683"/>
                  <a:gd name="connsiteY5" fmla="*/ 80755 h 221767"/>
                  <a:gd name="connsiteX6" fmla="*/ 57236 w 241683"/>
                  <a:gd name="connsiteY6" fmla="*/ 125003 h 221767"/>
                  <a:gd name="connsiteX7" fmla="*/ 36663 w 241683"/>
                  <a:gd name="connsiteY7" fmla="*/ 189158 h 221767"/>
                  <a:gd name="connsiteX8" fmla="*/ 54267 w 241683"/>
                  <a:gd name="connsiteY8" fmla="*/ 128752 h 221767"/>
                  <a:gd name="connsiteX9" fmla="*/ 8451 w 241683"/>
                  <a:gd name="connsiteY9" fmla="*/ 221768 h 221767"/>
                  <a:gd name="connsiteX10" fmla="*/ 52725 w 241683"/>
                  <a:gd name="connsiteY10" fmla="*/ 126215 h 221767"/>
                  <a:gd name="connsiteX11" fmla="*/ 0 w 241683"/>
                  <a:gd name="connsiteY11" fmla="*/ 165086 h 221767"/>
                  <a:gd name="connsiteX12" fmla="*/ 56241 w 241683"/>
                  <a:gd name="connsiteY12" fmla="*/ 121686 h 221767"/>
                  <a:gd name="connsiteX13" fmla="*/ 100523 w 241683"/>
                  <a:gd name="connsiteY13" fmla="*/ 76962 h 221767"/>
                  <a:gd name="connsiteX14" fmla="*/ 21682 w 241683"/>
                  <a:gd name="connsiteY14" fmla="*/ 104732 h 221767"/>
                  <a:gd name="connsiteX15" fmla="*/ 105329 w 241683"/>
                  <a:gd name="connsiteY15" fmla="*/ 72953 h 221767"/>
                  <a:gd name="connsiteX16" fmla="*/ 159501 w 241683"/>
                  <a:gd name="connsiteY16" fmla="*/ 35650 h 221767"/>
                  <a:gd name="connsiteX17" fmla="*/ 77733 w 241683"/>
                  <a:gd name="connsiteY17" fmla="*/ 48681 h 221767"/>
                  <a:gd name="connsiteX18" fmla="*/ 164947 w 241683"/>
                  <a:gd name="connsiteY18" fmla="*/ 32515 h 221767"/>
                  <a:gd name="connsiteX19" fmla="*/ 237164 w 241683"/>
                  <a:gd name="connsiteY19" fmla="*/ 459 h 221767"/>
                  <a:gd name="connsiteX20" fmla="*/ 238670 w 241683"/>
                  <a:gd name="connsiteY20" fmla="*/ 17 h 221767"/>
                  <a:gd name="connsiteX21" fmla="*/ 238740 w 241683"/>
                  <a:gd name="connsiteY21" fmla="*/ 0 h 221767"/>
                  <a:gd name="connsiteX22" fmla="*/ 241684 w 241683"/>
                  <a:gd name="connsiteY22" fmla="*/ 4035 h 221767"/>
                  <a:gd name="connsiteX23" fmla="*/ 231033 w 241683"/>
                  <a:gd name="connsiteY23" fmla="*/ 7360 h 221767"/>
                  <a:gd name="connsiteX24" fmla="*/ 166107 w 241683"/>
                  <a:gd name="connsiteY24" fmla="*/ 36109 h 221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1683" h="221767">
                    <a:moveTo>
                      <a:pt x="166107" y="36109"/>
                    </a:moveTo>
                    <a:cubicBezTo>
                      <a:pt x="164280" y="41122"/>
                      <a:pt x="156591" y="76633"/>
                      <a:pt x="130207" y="109330"/>
                    </a:cubicBezTo>
                    <a:cubicBezTo>
                      <a:pt x="132562" y="106083"/>
                      <a:pt x="149404" y="75871"/>
                      <a:pt x="162055" y="38368"/>
                    </a:cubicBezTo>
                    <a:cubicBezTo>
                      <a:pt x="140165" y="50820"/>
                      <a:pt x="121357" y="63878"/>
                      <a:pt x="105225" y="77031"/>
                    </a:cubicBezTo>
                    <a:cubicBezTo>
                      <a:pt x="102030" y="85595"/>
                      <a:pt x="87258" y="123305"/>
                      <a:pt x="62389" y="154062"/>
                    </a:cubicBezTo>
                    <a:cubicBezTo>
                      <a:pt x="64787" y="150867"/>
                      <a:pt x="87890" y="117227"/>
                      <a:pt x="100775" y="80755"/>
                    </a:cubicBezTo>
                    <a:cubicBezTo>
                      <a:pt x="83075" y="95674"/>
                      <a:pt x="68779" y="110646"/>
                      <a:pt x="57236" y="125003"/>
                    </a:cubicBezTo>
                    <a:cubicBezTo>
                      <a:pt x="56838" y="127635"/>
                      <a:pt x="52180" y="160366"/>
                      <a:pt x="36663" y="189158"/>
                    </a:cubicBezTo>
                    <a:cubicBezTo>
                      <a:pt x="38273" y="185772"/>
                      <a:pt x="50673" y="157353"/>
                      <a:pt x="54267" y="128752"/>
                    </a:cubicBezTo>
                    <a:cubicBezTo>
                      <a:pt x="14417" y="179875"/>
                      <a:pt x="8789" y="221595"/>
                      <a:pt x="8451" y="221768"/>
                    </a:cubicBezTo>
                    <a:cubicBezTo>
                      <a:pt x="15023" y="184889"/>
                      <a:pt x="31848" y="153379"/>
                      <a:pt x="52725" y="126215"/>
                    </a:cubicBezTo>
                    <a:cubicBezTo>
                      <a:pt x="25674" y="141308"/>
                      <a:pt x="2710" y="162401"/>
                      <a:pt x="0" y="165086"/>
                    </a:cubicBezTo>
                    <a:cubicBezTo>
                      <a:pt x="21388" y="142061"/>
                      <a:pt x="50482" y="124994"/>
                      <a:pt x="56241" y="121686"/>
                    </a:cubicBezTo>
                    <a:cubicBezTo>
                      <a:pt x="69740" y="104905"/>
                      <a:pt x="84876" y="90011"/>
                      <a:pt x="100523" y="76962"/>
                    </a:cubicBezTo>
                    <a:cubicBezTo>
                      <a:pt x="61999" y="84885"/>
                      <a:pt x="25085" y="102939"/>
                      <a:pt x="21682" y="104732"/>
                    </a:cubicBezTo>
                    <a:cubicBezTo>
                      <a:pt x="56068" y="84565"/>
                      <a:pt x="96185" y="74979"/>
                      <a:pt x="105329" y="72953"/>
                    </a:cubicBezTo>
                    <a:cubicBezTo>
                      <a:pt x="123738" y="58033"/>
                      <a:pt x="142477" y="45616"/>
                      <a:pt x="159501" y="35650"/>
                    </a:cubicBezTo>
                    <a:cubicBezTo>
                      <a:pt x="120976" y="35979"/>
                      <a:pt x="81413" y="47469"/>
                      <a:pt x="77733" y="48681"/>
                    </a:cubicBezTo>
                    <a:cubicBezTo>
                      <a:pt x="117339" y="33736"/>
                      <a:pt x="160635" y="32610"/>
                      <a:pt x="164947" y="32515"/>
                    </a:cubicBezTo>
                    <a:cubicBezTo>
                      <a:pt x="197756" y="12495"/>
                      <a:pt x="229778" y="2693"/>
                      <a:pt x="237164" y="459"/>
                    </a:cubicBezTo>
                    <a:cubicBezTo>
                      <a:pt x="237666" y="329"/>
                      <a:pt x="238186" y="156"/>
                      <a:pt x="238670" y="17"/>
                    </a:cubicBezTo>
                    <a:cubicBezTo>
                      <a:pt x="238705" y="17"/>
                      <a:pt x="238740" y="0"/>
                      <a:pt x="238740" y="0"/>
                    </a:cubicBezTo>
                    <a:cubicBezTo>
                      <a:pt x="239970" y="1091"/>
                      <a:pt x="240965" y="2355"/>
                      <a:pt x="241684" y="4035"/>
                    </a:cubicBezTo>
                    <a:cubicBezTo>
                      <a:pt x="238065" y="5118"/>
                      <a:pt x="234471" y="6260"/>
                      <a:pt x="231033" y="7360"/>
                    </a:cubicBezTo>
                    <a:cubicBezTo>
                      <a:pt x="204580" y="15768"/>
                      <a:pt x="182317" y="27086"/>
                      <a:pt x="166107" y="36109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xmlns="" id="{09E074F0-C067-452A-AA95-F4728DC63C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76229" y="2074694"/>
                <a:ext cx="136900" cy="102566"/>
              </a:xfrm>
              <a:custGeom>
                <a:avLst/>
                <a:gdLst>
                  <a:gd name="connsiteX0" fmla="*/ 136900 w 136900"/>
                  <a:gd name="connsiteY0" fmla="*/ 0 h 102566"/>
                  <a:gd name="connsiteX1" fmla="*/ 0 w 136900"/>
                  <a:gd name="connsiteY1" fmla="*/ 102567 h 102566"/>
                  <a:gd name="connsiteX2" fmla="*/ 136900 w 136900"/>
                  <a:gd name="connsiteY2" fmla="*/ 0 h 10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900" h="102566">
                    <a:moveTo>
                      <a:pt x="136900" y="0"/>
                    </a:moveTo>
                    <a:cubicBezTo>
                      <a:pt x="136900" y="0"/>
                      <a:pt x="104749" y="72070"/>
                      <a:pt x="0" y="102567"/>
                    </a:cubicBezTo>
                    <a:cubicBezTo>
                      <a:pt x="0" y="102567"/>
                      <a:pt x="79083" y="78131"/>
                      <a:pt x="136900" y="0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6" name="Freeform: Shape 795">
                <a:extLst>
                  <a:ext uri="{FF2B5EF4-FFF2-40B4-BE49-F238E27FC236}">
                    <a16:creationId xmlns:a16="http://schemas.microsoft.com/office/drawing/2014/main" xmlns="" id="{1396DE3C-683A-4FFB-B614-37FCA2FD44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5032521" y="2032722"/>
                <a:ext cx="229904" cy="243118"/>
              </a:xfrm>
              <a:custGeom>
                <a:avLst/>
                <a:gdLst>
                  <a:gd name="connsiteX0" fmla="*/ 227916 w 229904"/>
                  <a:gd name="connsiteY0" fmla="*/ 12622 h 243118"/>
                  <a:gd name="connsiteX1" fmla="*/ 229795 w 229904"/>
                  <a:gd name="connsiteY1" fmla="*/ 22900 h 243118"/>
                  <a:gd name="connsiteX2" fmla="*/ 10503 w 229904"/>
                  <a:gd name="connsiteY2" fmla="*/ 230623 h 243118"/>
                  <a:gd name="connsiteX3" fmla="*/ 0 w 229904"/>
                  <a:gd name="connsiteY3" fmla="*/ 243118 h 243118"/>
                  <a:gd name="connsiteX4" fmla="*/ 10936 w 229904"/>
                  <a:gd name="connsiteY4" fmla="*/ 228960 h 243118"/>
                  <a:gd name="connsiteX5" fmla="*/ 225413 w 229904"/>
                  <a:gd name="connsiteY5" fmla="*/ 17436 h 243118"/>
                  <a:gd name="connsiteX6" fmla="*/ 225379 w 229904"/>
                  <a:gd name="connsiteY6" fmla="*/ 13375 h 243118"/>
                  <a:gd name="connsiteX7" fmla="*/ 224521 w 229904"/>
                  <a:gd name="connsiteY7" fmla="*/ 12154 h 243118"/>
                  <a:gd name="connsiteX8" fmla="*/ 209844 w 229904"/>
                  <a:gd name="connsiteY8" fmla="*/ 6136 h 243118"/>
                  <a:gd name="connsiteX9" fmla="*/ 81075 w 229904"/>
                  <a:gd name="connsiteY9" fmla="*/ 24528 h 243118"/>
                  <a:gd name="connsiteX10" fmla="*/ 212113 w 229904"/>
                  <a:gd name="connsiteY10" fmla="*/ 4872 h 243118"/>
                  <a:gd name="connsiteX11" fmla="*/ 226764 w 229904"/>
                  <a:gd name="connsiteY11" fmla="*/ 11098 h 243118"/>
                  <a:gd name="connsiteX12" fmla="*/ 227916 w 229904"/>
                  <a:gd name="connsiteY12" fmla="*/ 12622 h 243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9904" h="243118">
                    <a:moveTo>
                      <a:pt x="227916" y="12622"/>
                    </a:moveTo>
                    <a:cubicBezTo>
                      <a:pt x="229457" y="14986"/>
                      <a:pt x="230202" y="18216"/>
                      <a:pt x="229795" y="22900"/>
                    </a:cubicBezTo>
                    <a:cubicBezTo>
                      <a:pt x="213369" y="177456"/>
                      <a:pt x="32342" y="212958"/>
                      <a:pt x="10503" y="230623"/>
                    </a:cubicBezTo>
                    <a:cubicBezTo>
                      <a:pt x="5559" y="234632"/>
                      <a:pt x="2217" y="238884"/>
                      <a:pt x="0" y="243118"/>
                    </a:cubicBezTo>
                    <a:cubicBezTo>
                      <a:pt x="2078" y="238390"/>
                      <a:pt x="5533" y="233550"/>
                      <a:pt x="10936" y="228960"/>
                    </a:cubicBezTo>
                    <a:cubicBezTo>
                      <a:pt x="32385" y="210872"/>
                      <a:pt x="212425" y="172365"/>
                      <a:pt x="225413" y="17436"/>
                    </a:cubicBezTo>
                    <a:cubicBezTo>
                      <a:pt x="225535" y="15938"/>
                      <a:pt x="225491" y="14605"/>
                      <a:pt x="225379" y="13375"/>
                    </a:cubicBezTo>
                    <a:cubicBezTo>
                      <a:pt x="225136" y="12674"/>
                      <a:pt x="224521" y="12154"/>
                      <a:pt x="224521" y="12154"/>
                    </a:cubicBezTo>
                    <a:cubicBezTo>
                      <a:pt x="221205" y="8716"/>
                      <a:pt x="215672" y="7669"/>
                      <a:pt x="209844" y="6136"/>
                    </a:cubicBezTo>
                    <a:cubicBezTo>
                      <a:pt x="209844" y="6136"/>
                      <a:pt x="150833" y="-12957"/>
                      <a:pt x="81075" y="24528"/>
                    </a:cubicBezTo>
                    <a:cubicBezTo>
                      <a:pt x="151785" y="-14672"/>
                      <a:pt x="212113" y="4872"/>
                      <a:pt x="212113" y="4872"/>
                    </a:cubicBezTo>
                    <a:cubicBezTo>
                      <a:pt x="217949" y="6404"/>
                      <a:pt x="223482" y="7565"/>
                      <a:pt x="226764" y="11098"/>
                    </a:cubicBezTo>
                    <a:cubicBezTo>
                      <a:pt x="226755" y="11106"/>
                      <a:pt x="227613" y="12050"/>
                      <a:pt x="227916" y="12622"/>
                    </a:cubicBezTo>
                    <a:close/>
                  </a:path>
                </a:pathLst>
              </a:custGeom>
              <a:solidFill>
                <a:srgbClr val="5B850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xmlns="" id="{A955C92A-FFA4-4202-8D30-9F81A5BA12E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5701" y="2027639"/>
                <a:ext cx="189452" cy="149222"/>
              </a:xfrm>
              <a:custGeom>
                <a:avLst/>
                <a:gdLst>
                  <a:gd name="connsiteX0" fmla="*/ 124933 w 189452"/>
                  <a:gd name="connsiteY0" fmla="*/ 0 h 149222"/>
                  <a:gd name="connsiteX1" fmla="*/ 95882 w 189452"/>
                  <a:gd name="connsiteY1" fmla="*/ 7014 h 149222"/>
                  <a:gd name="connsiteX2" fmla="*/ 68675 w 189452"/>
                  <a:gd name="connsiteY2" fmla="*/ 970 h 149222"/>
                  <a:gd name="connsiteX3" fmla="*/ 0 w 189452"/>
                  <a:gd name="connsiteY3" fmla="*/ 78633 h 149222"/>
                  <a:gd name="connsiteX4" fmla="*/ 84097 w 189452"/>
                  <a:gd name="connsiteY4" fmla="*/ 149222 h 149222"/>
                  <a:gd name="connsiteX5" fmla="*/ 97597 w 189452"/>
                  <a:gd name="connsiteY5" fmla="*/ 148088 h 149222"/>
                  <a:gd name="connsiteX6" fmla="*/ 109875 w 189452"/>
                  <a:gd name="connsiteY6" fmla="*/ 148737 h 149222"/>
                  <a:gd name="connsiteX7" fmla="*/ 109875 w 189452"/>
                  <a:gd name="connsiteY7" fmla="*/ 148737 h 149222"/>
                  <a:gd name="connsiteX8" fmla="*/ 167735 w 189452"/>
                  <a:gd name="connsiteY8" fmla="*/ 128172 h 149222"/>
                  <a:gd name="connsiteX9" fmla="*/ 189452 w 189452"/>
                  <a:gd name="connsiteY9" fmla="*/ 78624 h 149222"/>
                  <a:gd name="connsiteX10" fmla="*/ 124933 w 189452"/>
                  <a:gd name="connsiteY10" fmla="*/ 0 h 149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452" h="149222">
                    <a:moveTo>
                      <a:pt x="124933" y="0"/>
                    </a:moveTo>
                    <a:cubicBezTo>
                      <a:pt x="115599" y="0"/>
                      <a:pt x="105840" y="2347"/>
                      <a:pt x="95882" y="7014"/>
                    </a:cubicBezTo>
                    <a:cubicBezTo>
                      <a:pt x="86703" y="3005"/>
                      <a:pt x="77568" y="970"/>
                      <a:pt x="68675" y="970"/>
                    </a:cubicBezTo>
                    <a:cubicBezTo>
                      <a:pt x="26124" y="970"/>
                      <a:pt x="0" y="46205"/>
                      <a:pt x="0" y="78633"/>
                    </a:cubicBezTo>
                    <a:cubicBezTo>
                      <a:pt x="0" y="115590"/>
                      <a:pt x="40091" y="149222"/>
                      <a:pt x="84097" y="149222"/>
                    </a:cubicBezTo>
                    <a:cubicBezTo>
                      <a:pt x="88652" y="149222"/>
                      <a:pt x="93189" y="148841"/>
                      <a:pt x="97597" y="148088"/>
                    </a:cubicBezTo>
                    <a:cubicBezTo>
                      <a:pt x="101744" y="148512"/>
                      <a:pt x="105857" y="148737"/>
                      <a:pt x="109875" y="148737"/>
                    </a:cubicBezTo>
                    <a:lnTo>
                      <a:pt x="109875" y="148737"/>
                    </a:lnTo>
                    <a:cubicBezTo>
                      <a:pt x="133029" y="148737"/>
                      <a:pt x="153058" y="141637"/>
                      <a:pt x="167735" y="128172"/>
                    </a:cubicBezTo>
                    <a:cubicBezTo>
                      <a:pt x="181728" y="115330"/>
                      <a:pt x="189452" y="97735"/>
                      <a:pt x="189452" y="78624"/>
                    </a:cubicBezTo>
                    <a:cubicBezTo>
                      <a:pt x="189444" y="45659"/>
                      <a:pt x="167017" y="0"/>
                      <a:pt x="124933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xmlns="" id="{482C7AEA-461A-4A54-AECD-445A613026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09486" y="2031435"/>
                <a:ext cx="181884" cy="141660"/>
              </a:xfrm>
              <a:custGeom>
                <a:avLst/>
                <a:gdLst>
                  <a:gd name="connsiteX0" fmla="*/ 181884 w 181884"/>
                  <a:gd name="connsiteY0" fmla="*/ 74858 h 141660"/>
                  <a:gd name="connsiteX1" fmla="*/ 93674 w 181884"/>
                  <a:gd name="connsiteY1" fmla="*/ 140486 h 141660"/>
                  <a:gd name="connsiteX2" fmla="*/ 0 w 181884"/>
                  <a:gd name="connsiteY2" fmla="*/ 74858 h 141660"/>
                  <a:gd name="connsiteX3" fmla="*/ 92115 w 181884"/>
                  <a:gd name="connsiteY3" fmla="*/ 7378 h 141660"/>
                  <a:gd name="connsiteX4" fmla="*/ 181884 w 181884"/>
                  <a:gd name="connsiteY4" fmla="*/ 74858 h 141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884" h="141660">
                    <a:moveTo>
                      <a:pt x="181884" y="74858"/>
                    </a:moveTo>
                    <a:cubicBezTo>
                      <a:pt x="181884" y="114249"/>
                      <a:pt x="147179" y="146357"/>
                      <a:pt x="93674" y="140486"/>
                    </a:cubicBezTo>
                    <a:cubicBezTo>
                      <a:pt x="48846" y="148504"/>
                      <a:pt x="0" y="114249"/>
                      <a:pt x="0" y="74858"/>
                    </a:cubicBezTo>
                    <a:cubicBezTo>
                      <a:pt x="0" y="35451"/>
                      <a:pt x="38221" y="-17499"/>
                      <a:pt x="92115" y="7378"/>
                    </a:cubicBezTo>
                    <a:cubicBezTo>
                      <a:pt x="148408" y="-20166"/>
                      <a:pt x="181884" y="35451"/>
                      <a:pt x="181884" y="74858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1" name="Freeform: Shape 750">
                <a:extLst>
                  <a:ext uri="{FF2B5EF4-FFF2-40B4-BE49-F238E27FC236}">
                    <a16:creationId xmlns:a16="http://schemas.microsoft.com/office/drawing/2014/main" xmlns="" id="{10D2D26E-B75F-4ABB-A058-590A941D1D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70853" y="2168350"/>
                <a:ext cx="31104" cy="41363"/>
              </a:xfrm>
              <a:custGeom>
                <a:avLst/>
                <a:gdLst>
                  <a:gd name="connsiteX0" fmla="*/ 9743 w 31104"/>
                  <a:gd name="connsiteY0" fmla="*/ 4086 h 41363"/>
                  <a:gd name="connsiteX1" fmla="*/ 538 w 31104"/>
                  <a:gd name="connsiteY1" fmla="*/ 40299 h 41363"/>
                  <a:gd name="connsiteX2" fmla="*/ 3257 w 31104"/>
                  <a:gd name="connsiteY2" fmla="*/ 41364 h 41363"/>
                  <a:gd name="connsiteX3" fmla="*/ 31104 w 31104"/>
                  <a:gd name="connsiteY3" fmla="*/ 4745 h 41363"/>
                  <a:gd name="connsiteX4" fmla="*/ 9743 w 31104"/>
                  <a:gd name="connsiteY4" fmla="*/ 4086 h 41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04" h="41363">
                    <a:moveTo>
                      <a:pt x="9743" y="4086"/>
                    </a:moveTo>
                    <a:cubicBezTo>
                      <a:pt x="9743" y="4086"/>
                      <a:pt x="-2701" y="21127"/>
                      <a:pt x="538" y="40299"/>
                    </a:cubicBezTo>
                    <a:lnTo>
                      <a:pt x="3257" y="41364"/>
                    </a:lnTo>
                    <a:cubicBezTo>
                      <a:pt x="3257" y="41364"/>
                      <a:pt x="16531" y="10589"/>
                      <a:pt x="31104" y="4745"/>
                    </a:cubicBezTo>
                    <a:cubicBezTo>
                      <a:pt x="31104" y="4736"/>
                      <a:pt x="16220" y="-5473"/>
                      <a:pt x="9743" y="4086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xmlns="" id="{41A195FA-A481-4063-BE04-76C8BF27AC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62960" y="2068970"/>
                <a:ext cx="118963" cy="94894"/>
              </a:xfrm>
              <a:custGeom>
                <a:avLst/>
                <a:gdLst>
                  <a:gd name="connsiteX0" fmla="*/ 78400 w 118963"/>
                  <a:gd name="connsiteY0" fmla="*/ 5879 h 94894"/>
                  <a:gd name="connsiteX1" fmla="*/ 35494 w 118963"/>
                  <a:gd name="connsiteY1" fmla="*/ 5213 h 94894"/>
                  <a:gd name="connsiteX2" fmla="*/ 8946 w 118963"/>
                  <a:gd name="connsiteY2" fmla="*/ 81058 h 94894"/>
                  <a:gd name="connsiteX3" fmla="*/ 60017 w 118963"/>
                  <a:gd name="connsiteY3" fmla="*/ 88453 h 94894"/>
                  <a:gd name="connsiteX4" fmla="*/ 96099 w 118963"/>
                  <a:gd name="connsiteY4" fmla="*/ 90470 h 94894"/>
                  <a:gd name="connsiteX5" fmla="*/ 78400 w 118963"/>
                  <a:gd name="connsiteY5" fmla="*/ 5879 h 94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963" h="94894">
                    <a:moveTo>
                      <a:pt x="78400" y="5879"/>
                    </a:moveTo>
                    <a:cubicBezTo>
                      <a:pt x="78400" y="5879"/>
                      <a:pt x="51851" y="-6893"/>
                      <a:pt x="35494" y="5213"/>
                    </a:cubicBezTo>
                    <a:cubicBezTo>
                      <a:pt x="19146" y="17301"/>
                      <a:pt x="-16642" y="46863"/>
                      <a:pt x="8946" y="81058"/>
                    </a:cubicBezTo>
                    <a:cubicBezTo>
                      <a:pt x="27996" y="106559"/>
                      <a:pt x="46387" y="89136"/>
                      <a:pt x="60017" y="88453"/>
                    </a:cubicBezTo>
                    <a:cubicBezTo>
                      <a:pt x="73629" y="87794"/>
                      <a:pt x="85812" y="95709"/>
                      <a:pt x="96099" y="90470"/>
                    </a:cubicBezTo>
                    <a:cubicBezTo>
                      <a:pt x="117219" y="79716"/>
                      <a:pt x="141715" y="-2840"/>
                      <a:pt x="78400" y="5879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xmlns="" id="{F2890292-67EB-479D-B873-CAAFADDB5E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828670" y="2039841"/>
                <a:ext cx="51023" cy="91985"/>
              </a:xfrm>
              <a:custGeom>
                <a:avLst/>
                <a:gdLst>
                  <a:gd name="connsiteX0" fmla="*/ 42231 w 51023"/>
                  <a:gd name="connsiteY0" fmla="*/ 0 h 91985"/>
                  <a:gd name="connsiteX1" fmla="*/ 0 w 51023"/>
                  <a:gd name="connsiteY1" fmla="*/ 91986 h 91985"/>
                  <a:gd name="connsiteX2" fmla="*/ 42231 w 51023"/>
                  <a:gd name="connsiteY2" fmla="*/ 0 h 91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023" h="91985">
                    <a:moveTo>
                      <a:pt x="42231" y="0"/>
                    </a:moveTo>
                    <a:cubicBezTo>
                      <a:pt x="42231" y="0"/>
                      <a:pt x="79681" y="77205"/>
                      <a:pt x="0" y="91986"/>
                    </a:cubicBezTo>
                    <a:cubicBezTo>
                      <a:pt x="0" y="91986"/>
                      <a:pt x="57202" y="68493"/>
                      <a:pt x="42231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xmlns="" id="{38AEF4E2-317D-46C3-A3F9-3BAF60B1E7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923241" y="2135842"/>
                <a:ext cx="25626" cy="18125"/>
              </a:xfrm>
              <a:custGeom>
                <a:avLst/>
                <a:gdLst>
                  <a:gd name="connsiteX0" fmla="*/ 22865 w 25626"/>
                  <a:gd name="connsiteY0" fmla="*/ 0 h 18125"/>
                  <a:gd name="connsiteX1" fmla="*/ 3789 w 25626"/>
                  <a:gd name="connsiteY1" fmla="*/ 7404 h 18125"/>
                  <a:gd name="connsiteX2" fmla="*/ 6499 w 25626"/>
                  <a:gd name="connsiteY2" fmla="*/ 17474 h 18125"/>
                  <a:gd name="connsiteX3" fmla="*/ 22865 w 25626"/>
                  <a:gd name="connsiteY3" fmla="*/ 0 h 1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6" h="18125">
                    <a:moveTo>
                      <a:pt x="22865" y="0"/>
                    </a:moveTo>
                    <a:cubicBezTo>
                      <a:pt x="22865" y="0"/>
                      <a:pt x="6499" y="702"/>
                      <a:pt x="3789" y="7404"/>
                    </a:cubicBezTo>
                    <a:cubicBezTo>
                      <a:pt x="1070" y="14097"/>
                      <a:pt x="-4368" y="20158"/>
                      <a:pt x="6499" y="17474"/>
                    </a:cubicBezTo>
                    <a:cubicBezTo>
                      <a:pt x="17409" y="14790"/>
                      <a:pt x="31714" y="0"/>
                      <a:pt x="22865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xmlns="" id="{F3425A0E-1196-4AD9-A714-DD3583EC0D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86400" y="2163224"/>
                <a:ext cx="207818" cy="186170"/>
              </a:xfrm>
              <a:custGeom>
                <a:avLst/>
                <a:gdLst>
                  <a:gd name="connsiteX0" fmla="*/ 70762 w 207818"/>
                  <a:gd name="connsiteY0" fmla="*/ 0 h 186170"/>
                  <a:gd name="connsiteX1" fmla="*/ 102654 w 207818"/>
                  <a:gd name="connsiteY1" fmla="*/ 8711 h 186170"/>
                  <a:gd name="connsiteX2" fmla="*/ 132501 w 207818"/>
                  <a:gd name="connsiteY2" fmla="*/ 1204 h 186170"/>
                  <a:gd name="connsiteX3" fmla="*/ 207818 w 207818"/>
                  <a:gd name="connsiteY3" fmla="*/ 98090 h 186170"/>
                  <a:gd name="connsiteX4" fmla="*/ 115564 w 207818"/>
                  <a:gd name="connsiteY4" fmla="*/ 186170 h 186170"/>
                  <a:gd name="connsiteX5" fmla="*/ 100766 w 207818"/>
                  <a:gd name="connsiteY5" fmla="*/ 184759 h 186170"/>
                  <a:gd name="connsiteX6" fmla="*/ 87284 w 207818"/>
                  <a:gd name="connsiteY6" fmla="*/ 185590 h 186170"/>
                  <a:gd name="connsiteX7" fmla="*/ 87284 w 207818"/>
                  <a:gd name="connsiteY7" fmla="*/ 185590 h 186170"/>
                  <a:gd name="connsiteX8" fmla="*/ 23847 w 207818"/>
                  <a:gd name="connsiteY8" fmla="*/ 159933 h 186170"/>
                  <a:gd name="connsiteX9" fmla="*/ 0 w 207818"/>
                  <a:gd name="connsiteY9" fmla="*/ 98090 h 186170"/>
                  <a:gd name="connsiteX10" fmla="*/ 70762 w 207818"/>
                  <a:gd name="connsiteY10" fmla="*/ 0 h 186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7818" h="186170">
                    <a:moveTo>
                      <a:pt x="70762" y="0"/>
                    </a:moveTo>
                    <a:cubicBezTo>
                      <a:pt x="81006" y="0"/>
                      <a:pt x="91726" y="2918"/>
                      <a:pt x="102654" y="8711"/>
                    </a:cubicBezTo>
                    <a:cubicBezTo>
                      <a:pt x="112707" y="3724"/>
                      <a:pt x="122751" y="1204"/>
                      <a:pt x="132501" y="1204"/>
                    </a:cubicBezTo>
                    <a:cubicBezTo>
                      <a:pt x="179174" y="1204"/>
                      <a:pt x="207818" y="57635"/>
                      <a:pt x="207818" y="98090"/>
                    </a:cubicBezTo>
                    <a:cubicBezTo>
                      <a:pt x="207818" y="144209"/>
                      <a:pt x="163847" y="186170"/>
                      <a:pt x="115564" y="186170"/>
                    </a:cubicBezTo>
                    <a:cubicBezTo>
                      <a:pt x="110559" y="186170"/>
                      <a:pt x="105589" y="185712"/>
                      <a:pt x="100766" y="184759"/>
                    </a:cubicBezTo>
                    <a:cubicBezTo>
                      <a:pt x="96229" y="185296"/>
                      <a:pt x="91683" y="185590"/>
                      <a:pt x="87284" y="185590"/>
                    </a:cubicBezTo>
                    <a:lnTo>
                      <a:pt x="87284" y="185590"/>
                    </a:lnTo>
                    <a:cubicBezTo>
                      <a:pt x="61869" y="185590"/>
                      <a:pt x="39936" y="176724"/>
                      <a:pt x="23847" y="159933"/>
                    </a:cubicBezTo>
                    <a:cubicBezTo>
                      <a:pt x="8469" y="143888"/>
                      <a:pt x="0" y="121946"/>
                      <a:pt x="0" y="98090"/>
                    </a:cubicBezTo>
                    <a:cubicBezTo>
                      <a:pt x="0" y="56960"/>
                      <a:pt x="24592" y="0"/>
                      <a:pt x="70762" y="0"/>
                    </a:cubicBezTo>
                    <a:close/>
                  </a:path>
                </a:pathLst>
              </a:custGeom>
              <a:solidFill>
                <a:srgbClr val="A91F2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xmlns="" id="{91A1B5D8-C5CA-4605-9525-FAEB27172CA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890566" y="2167936"/>
                <a:ext cx="199505" cy="176761"/>
              </a:xfrm>
              <a:custGeom>
                <a:avLst/>
                <a:gdLst>
                  <a:gd name="connsiteX0" fmla="*/ 0 w 199505"/>
                  <a:gd name="connsiteY0" fmla="*/ 93394 h 176761"/>
                  <a:gd name="connsiteX1" fmla="*/ 96748 w 199505"/>
                  <a:gd name="connsiteY1" fmla="*/ 175300 h 176761"/>
                  <a:gd name="connsiteX2" fmla="*/ 199506 w 199505"/>
                  <a:gd name="connsiteY2" fmla="*/ 93394 h 176761"/>
                  <a:gd name="connsiteX3" fmla="*/ 98454 w 199505"/>
                  <a:gd name="connsiteY3" fmla="*/ 9201 h 176761"/>
                  <a:gd name="connsiteX4" fmla="*/ 0 w 199505"/>
                  <a:gd name="connsiteY4" fmla="*/ 93394 h 17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505" h="176761">
                    <a:moveTo>
                      <a:pt x="0" y="93394"/>
                    </a:moveTo>
                    <a:cubicBezTo>
                      <a:pt x="0" y="142534"/>
                      <a:pt x="38065" y="182626"/>
                      <a:pt x="96748" y="175300"/>
                    </a:cubicBezTo>
                    <a:cubicBezTo>
                      <a:pt x="145923" y="185293"/>
                      <a:pt x="199506" y="142534"/>
                      <a:pt x="199506" y="93394"/>
                    </a:cubicBezTo>
                    <a:cubicBezTo>
                      <a:pt x="199506" y="44236"/>
                      <a:pt x="157578" y="-21842"/>
                      <a:pt x="98454" y="9201"/>
                    </a:cubicBezTo>
                    <a:cubicBezTo>
                      <a:pt x="36723" y="-25158"/>
                      <a:pt x="0" y="44245"/>
                      <a:pt x="0" y="93394"/>
                    </a:cubicBezTo>
                    <a:close/>
                  </a:path>
                </a:pathLst>
              </a:custGeom>
              <a:solidFill>
                <a:srgbClr val="DD22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xmlns="" id="{BFFBA7C2-E806-467E-A658-9218BF008C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88646" y="2338813"/>
                <a:ext cx="34126" cy="51602"/>
              </a:xfrm>
              <a:custGeom>
                <a:avLst/>
                <a:gdLst>
                  <a:gd name="connsiteX0" fmla="*/ 23457 w 34126"/>
                  <a:gd name="connsiteY0" fmla="*/ 5112 h 51602"/>
                  <a:gd name="connsiteX1" fmla="*/ 33537 w 34126"/>
                  <a:gd name="connsiteY1" fmla="*/ 50304 h 51602"/>
                  <a:gd name="connsiteX2" fmla="*/ 30567 w 34126"/>
                  <a:gd name="connsiteY2" fmla="*/ 51602 h 51602"/>
                  <a:gd name="connsiteX3" fmla="*/ 0 w 34126"/>
                  <a:gd name="connsiteY3" fmla="*/ 5917 h 51602"/>
                  <a:gd name="connsiteX4" fmla="*/ 23457 w 34126"/>
                  <a:gd name="connsiteY4" fmla="*/ 5112 h 5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26" h="51602">
                    <a:moveTo>
                      <a:pt x="23457" y="5112"/>
                    </a:moveTo>
                    <a:cubicBezTo>
                      <a:pt x="23457" y="5112"/>
                      <a:pt x="37087" y="26370"/>
                      <a:pt x="33537" y="50304"/>
                    </a:cubicBezTo>
                    <a:lnTo>
                      <a:pt x="30567" y="51602"/>
                    </a:lnTo>
                    <a:cubicBezTo>
                      <a:pt x="30567" y="51602"/>
                      <a:pt x="15993" y="13217"/>
                      <a:pt x="0" y="5917"/>
                    </a:cubicBezTo>
                    <a:cubicBezTo>
                      <a:pt x="0" y="5908"/>
                      <a:pt x="16348" y="-6838"/>
                      <a:pt x="23457" y="5112"/>
                    </a:cubicBezTo>
                    <a:close/>
                  </a:path>
                </a:pathLst>
              </a:custGeom>
              <a:solidFill>
                <a:srgbClr val="58331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xmlns="" id="{1572FDDD-D0C1-4353-AE33-2C551344B8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00911" y="2214778"/>
                <a:ext cx="130514" cy="118407"/>
              </a:xfrm>
              <a:custGeom>
                <a:avLst/>
                <a:gdLst>
                  <a:gd name="connsiteX0" fmla="*/ 44501 w 130514"/>
                  <a:gd name="connsiteY0" fmla="*/ 7326 h 118407"/>
                  <a:gd name="connsiteX1" fmla="*/ 91581 w 130514"/>
                  <a:gd name="connsiteY1" fmla="*/ 6495 h 118407"/>
                  <a:gd name="connsiteX2" fmla="*/ 120702 w 130514"/>
                  <a:gd name="connsiteY2" fmla="*/ 101148 h 118407"/>
                  <a:gd name="connsiteX3" fmla="*/ 64686 w 130514"/>
                  <a:gd name="connsiteY3" fmla="*/ 110361 h 118407"/>
                  <a:gd name="connsiteX4" fmla="*/ 25079 w 130514"/>
                  <a:gd name="connsiteY4" fmla="*/ 112881 h 118407"/>
                  <a:gd name="connsiteX5" fmla="*/ 44501 w 130514"/>
                  <a:gd name="connsiteY5" fmla="*/ 7326 h 118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514" h="118407">
                    <a:moveTo>
                      <a:pt x="44501" y="7326"/>
                    </a:moveTo>
                    <a:cubicBezTo>
                      <a:pt x="44501" y="7326"/>
                      <a:pt x="73639" y="-8589"/>
                      <a:pt x="91581" y="6495"/>
                    </a:cubicBezTo>
                    <a:cubicBezTo>
                      <a:pt x="109523" y="21579"/>
                      <a:pt x="148766" y="58467"/>
                      <a:pt x="120702" y="101148"/>
                    </a:cubicBezTo>
                    <a:cubicBezTo>
                      <a:pt x="99807" y="132978"/>
                      <a:pt x="79631" y="111201"/>
                      <a:pt x="64686" y="110361"/>
                    </a:cubicBezTo>
                    <a:cubicBezTo>
                      <a:pt x="49723" y="109530"/>
                      <a:pt x="36388" y="119401"/>
                      <a:pt x="25079" y="112881"/>
                    </a:cubicBezTo>
                    <a:cubicBezTo>
                      <a:pt x="1916" y="99459"/>
                      <a:pt x="-24962" y="-3567"/>
                      <a:pt x="44501" y="7326"/>
                    </a:cubicBezTo>
                    <a:close/>
                  </a:path>
                </a:pathLst>
              </a:custGeom>
              <a:solidFill>
                <a:srgbClr val="E44D30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xmlns="" id="{38D676D2-E499-456B-9039-BC595D45A0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4013049" y="2178421"/>
                <a:ext cx="55980" cy="114767"/>
              </a:xfrm>
              <a:custGeom>
                <a:avLst/>
                <a:gdLst>
                  <a:gd name="connsiteX0" fmla="*/ 9646 w 55980"/>
                  <a:gd name="connsiteY0" fmla="*/ 0 h 114767"/>
                  <a:gd name="connsiteX1" fmla="*/ 55981 w 55980"/>
                  <a:gd name="connsiteY1" fmla="*/ 114768 h 114767"/>
                  <a:gd name="connsiteX2" fmla="*/ 9646 w 55980"/>
                  <a:gd name="connsiteY2" fmla="*/ 0 h 11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980" h="114767">
                    <a:moveTo>
                      <a:pt x="9646" y="0"/>
                    </a:moveTo>
                    <a:cubicBezTo>
                      <a:pt x="9646" y="0"/>
                      <a:pt x="-31441" y="96315"/>
                      <a:pt x="55981" y="114768"/>
                    </a:cubicBezTo>
                    <a:cubicBezTo>
                      <a:pt x="55981" y="114768"/>
                      <a:pt x="-6772" y="85448"/>
                      <a:pt x="9646" y="0"/>
                    </a:cubicBezTo>
                    <a:close/>
                  </a:path>
                </a:pathLst>
              </a:custGeom>
              <a:solidFill>
                <a:srgbClr val="AE2729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xmlns="" id="{90C1ED21-6280-4527-8604-2480879D49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937175" y="2298240"/>
                <a:ext cx="28127" cy="22613"/>
              </a:xfrm>
              <a:custGeom>
                <a:avLst/>
                <a:gdLst>
                  <a:gd name="connsiteX0" fmla="*/ 3040 w 28127"/>
                  <a:gd name="connsiteY0" fmla="*/ 0 h 22613"/>
                  <a:gd name="connsiteX1" fmla="*/ 23951 w 28127"/>
                  <a:gd name="connsiteY1" fmla="*/ 9248 h 22613"/>
                  <a:gd name="connsiteX2" fmla="*/ 20972 w 28127"/>
                  <a:gd name="connsiteY2" fmla="*/ 21795 h 22613"/>
                  <a:gd name="connsiteX3" fmla="*/ 3040 w 28127"/>
                  <a:gd name="connsiteY3" fmla="*/ 0 h 22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127" h="22613">
                    <a:moveTo>
                      <a:pt x="3040" y="0"/>
                    </a:moveTo>
                    <a:cubicBezTo>
                      <a:pt x="3040" y="0"/>
                      <a:pt x="20972" y="883"/>
                      <a:pt x="23951" y="9248"/>
                    </a:cubicBezTo>
                    <a:cubicBezTo>
                      <a:pt x="26947" y="17621"/>
                      <a:pt x="32940" y="25155"/>
                      <a:pt x="20972" y="21795"/>
                    </a:cubicBezTo>
                    <a:cubicBezTo>
                      <a:pt x="9023" y="18452"/>
                      <a:pt x="-6693" y="0"/>
                      <a:pt x="3040" y="0"/>
                    </a:cubicBezTo>
                    <a:close/>
                  </a:path>
                </a:pathLst>
              </a:custGeom>
              <a:solidFill>
                <a:srgbClr val="EB7E6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xmlns="" id="{2450A39B-CF17-46DF-82F9-8AAE7F3738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0800000">
                <a:off x="3173628" y="2179145"/>
                <a:ext cx="2213947" cy="372600"/>
              </a:xfrm>
              <a:custGeom>
                <a:avLst/>
                <a:gdLst>
                  <a:gd name="connsiteX0" fmla="*/ 1957985 w 2213947"/>
                  <a:gd name="connsiteY0" fmla="*/ 4724 h 372600"/>
                  <a:gd name="connsiteX1" fmla="*/ 1269925 w 2213947"/>
                  <a:gd name="connsiteY1" fmla="*/ 161800 h 372600"/>
                  <a:gd name="connsiteX2" fmla="*/ 620251 w 2213947"/>
                  <a:gd name="connsiteY2" fmla="*/ 337329 h 372600"/>
                  <a:gd name="connsiteX3" fmla="*/ 0 w 2213947"/>
                  <a:gd name="connsiteY3" fmla="*/ 71434 h 372600"/>
                  <a:gd name="connsiteX4" fmla="*/ 617783 w 2213947"/>
                  <a:gd name="connsiteY4" fmla="*/ 369350 h 372600"/>
                  <a:gd name="connsiteX5" fmla="*/ 1294326 w 2213947"/>
                  <a:gd name="connsiteY5" fmla="*/ 221271 h 372600"/>
                  <a:gd name="connsiteX6" fmla="*/ 1944382 w 2213947"/>
                  <a:gd name="connsiteY6" fmla="*/ 100277 h 372600"/>
                  <a:gd name="connsiteX7" fmla="*/ 2213948 w 2213947"/>
                  <a:gd name="connsiteY7" fmla="*/ 200818 h 372600"/>
                  <a:gd name="connsiteX8" fmla="*/ 2213948 w 2213947"/>
                  <a:gd name="connsiteY8" fmla="*/ 78924 h 372600"/>
                  <a:gd name="connsiteX9" fmla="*/ 1957985 w 2213947"/>
                  <a:gd name="connsiteY9" fmla="*/ 4724 h 37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13947" h="372600">
                    <a:moveTo>
                      <a:pt x="1957985" y="4724"/>
                    </a:moveTo>
                    <a:cubicBezTo>
                      <a:pt x="1707521" y="-22439"/>
                      <a:pt x="1480402" y="72534"/>
                      <a:pt x="1269925" y="161800"/>
                    </a:cubicBezTo>
                    <a:cubicBezTo>
                      <a:pt x="1060652" y="251413"/>
                      <a:pt x="846201" y="347364"/>
                      <a:pt x="620251" y="337329"/>
                    </a:cubicBezTo>
                    <a:cubicBezTo>
                      <a:pt x="394179" y="323024"/>
                      <a:pt x="189989" y="196159"/>
                      <a:pt x="0" y="71434"/>
                    </a:cubicBezTo>
                    <a:cubicBezTo>
                      <a:pt x="184413" y="204472"/>
                      <a:pt x="381199" y="342463"/>
                      <a:pt x="617783" y="369350"/>
                    </a:cubicBezTo>
                    <a:cubicBezTo>
                      <a:pt x="854687" y="390920"/>
                      <a:pt x="1080655" y="301030"/>
                      <a:pt x="1294326" y="221271"/>
                    </a:cubicBezTo>
                    <a:cubicBezTo>
                      <a:pt x="1506318" y="141486"/>
                      <a:pt x="1730658" y="65277"/>
                      <a:pt x="1944382" y="100277"/>
                    </a:cubicBezTo>
                    <a:cubicBezTo>
                      <a:pt x="2038913" y="117232"/>
                      <a:pt x="2128006" y="153782"/>
                      <a:pt x="2213948" y="200818"/>
                    </a:cubicBezTo>
                    <a:lnTo>
                      <a:pt x="2213948" y="78924"/>
                    </a:lnTo>
                    <a:cubicBezTo>
                      <a:pt x="2133626" y="43915"/>
                      <a:pt x="2048906" y="17089"/>
                      <a:pt x="1957985" y="4724"/>
                    </a:cubicBezTo>
                    <a:close/>
                  </a:path>
                </a:pathLst>
              </a:custGeom>
              <a:solidFill>
                <a:srgbClr val="99CC1B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" name="Arc 2">
              <a:extLst>
                <a:ext uri="{FF2B5EF4-FFF2-40B4-BE49-F238E27FC236}">
                  <a16:creationId xmlns:a16="http://schemas.microsoft.com/office/drawing/2014/main" xmlns="" id="{0ABEC011-FC6E-4810-9B00-C7C561A417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38903" y="2271418"/>
              <a:ext cx="3654620" cy="3654620"/>
            </a:xfrm>
            <a:prstGeom prst="arc">
              <a:avLst>
                <a:gd name="adj1" fmla="val 8068873"/>
                <a:gd name="adj2" fmla="val 12940385"/>
              </a:avLst>
            </a:prstGeom>
            <a:ln>
              <a:solidFill>
                <a:srgbClr val="5B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Subtitle 2">
              <a:extLst>
                <a:ext uri="{FF2B5EF4-FFF2-40B4-BE49-F238E27FC236}">
                  <a16:creationId xmlns:a16="http://schemas.microsoft.com/office/drawing/2014/main" xmlns="" id="{92082CE3-691E-4B1D-A078-49B001214F8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29537" y="3067855"/>
              <a:ext cx="2739501" cy="297525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N" sz="16600" dirty="0">
                <a:solidFill>
                  <a:srgbClr val="CAD4A8"/>
                </a:solidFill>
                <a:latin typeface="Montserrat Black" panose="00000A00000000000000" pitchFamily="2" charset="0"/>
                <a:cs typeface="Poppins Black" panose="00000A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D91D0F77-F747-41F2-91EE-F9E37DBF03C9}"/>
              </a:ext>
            </a:extLst>
          </p:cNvPr>
          <p:cNvGrpSpPr/>
          <p:nvPr/>
        </p:nvGrpSpPr>
        <p:grpSpPr>
          <a:xfrm>
            <a:off x="7343599" y="592826"/>
            <a:ext cx="4427364" cy="3943777"/>
            <a:chOff x="7343599" y="592826"/>
            <a:chExt cx="4427364" cy="3943777"/>
          </a:xfrm>
        </p:grpSpPr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xmlns="" id="{D9BC1D00-A828-4097-ABAE-BF209204730A}"/>
                </a:ext>
              </a:extLst>
            </p:cNvPr>
            <p:cNvSpPr txBox="1"/>
            <p:nvPr/>
          </p:nvSpPr>
          <p:spPr>
            <a:xfrm>
              <a:off x="7384025" y="592826"/>
              <a:ext cx="4386937" cy="646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buFont typeface="Arial" panose="020B0604020202020204" pitchFamily="34" charset="0"/>
                <a:buChar char="•"/>
              </a:pPr>
              <a:endParaRPr lang="en-US" dirty="0">
                <a:solidFill>
                  <a:srgbClr val="4A5A2B"/>
                </a:solidFill>
                <a:latin typeface="Arial" panose="020B0604020202020204" pitchFamily="34" charset="0"/>
              </a:endParaRPr>
            </a:p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8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xmlns="" id="{223A3D82-9387-414E-8780-97184D5903D4}"/>
                </a:ext>
              </a:extLst>
            </p:cNvPr>
            <p:cNvSpPr txBox="1"/>
            <p:nvPr/>
          </p:nvSpPr>
          <p:spPr>
            <a:xfrm>
              <a:off x="7343599" y="4167271"/>
              <a:ext cx="44273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8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7295054" y="656510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01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Initiation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Project Charter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Meeting Minutes</a:t>
            </a:r>
          </a:p>
          <a:p>
            <a:pPr fontAlgn="base"/>
            <a:endParaRPr lang="en-US" dirty="0">
              <a:solidFill>
                <a:srgbClr val="4A5A2B"/>
              </a:solidFill>
              <a:latin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02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Planning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Skills Audit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Project Management (MS Project)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Communication Tools Used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4A5A2B"/>
              </a:solidFill>
              <a:latin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4A5A2B"/>
                </a:solidFill>
                <a:latin typeface="Arial" panose="020B0604020202020204" pitchFamily="34" charset="0"/>
              </a:rPr>
              <a:t>03</a:t>
            </a:r>
            <a:r>
              <a:rPr lang="en-US" sz="3600" dirty="0"/>
              <a:t> </a:t>
            </a:r>
            <a:r>
              <a:rPr lang="en-US" sz="3200" b="1" dirty="0">
                <a:solidFill>
                  <a:srgbClr val="4A5A2B"/>
                </a:solidFill>
                <a:latin typeface="Arial" panose="020B0604020202020204" pitchFamily="34" charset="0"/>
              </a:rPr>
              <a:t>Project Execution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Database Design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Use Case Diagram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Logo Design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Wireframe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Requirement Catalogue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A5A2B"/>
                </a:solidFill>
                <a:latin typeface="Arial" panose="020B0604020202020204" pitchFamily="34" charset="0"/>
              </a:rPr>
              <a:t>Product Development</a:t>
            </a:r>
          </a:p>
        </p:txBody>
      </p:sp>
    </p:spTree>
    <p:extLst>
      <p:ext uri="{BB962C8B-B14F-4D97-AF65-F5344CB8AC3E}">
        <p14:creationId xmlns:p14="http://schemas.microsoft.com/office/powerpoint/2010/main" val="785950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3" y="2396600"/>
            <a:ext cx="7682513" cy="206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9CE47ED-057A-40A8-AFC9-EFBA3A5DFD2C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94D8460C-12F2-473D-BC69-C005D5F06324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AA81BE6-C19A-4399-A7A4-050C4D2BDCA6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6BB1CF95-B11F-4424-8464-10AE7E1CEF2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1601B485-814B-4BB9-A4B5-E9F28C6A15E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428BC65A-F1ED-4D06-8C46-30079BFCCEDD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2A946706-B302-4EF8-BD5D-39AE1CC3A5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BE0A5F34-CA0B-46F4-A2C8-65F499CF53B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9979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98" y="2194629"/>
            <a:ext cx="7149488" cy="3503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237EBF6A-91CB-4FFB-BBE8-32A2855D4109}"/>
              </a:ext>
            </a:extLst>
          </p:cNvPr>
          <p:cNvGrpSpPr/>
          <p:nvPr/>
        </p:nvGrpSpPr>
        <p:grpSpPr>
          <a:xfrm>
            <a:off x="2450661" y="471933"/>
            <a:ext cx="7269162" cy="1263081"/>
            <a:chOff x="2450661" y="471933"/>
            <a:chExt cx="7269162" cy="1263081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FE5558CC-2A59-49F7-AE0E-8C1F669BF877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2ACB584A-5499-417C-B69C-6BFB46ABD49D}"/>
                </a:ext>
              </a:extLst>
            </p:cNvPr>
            <p:cNvGrpSpPr/>
            <p:nvPr/>
          </p:nvGrpSpPr>
          <p:grpSpPr>
            <a:xfrm>
              <a:off x="3414658" y="471933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B516B81B-E068-4F8C-84D0-9A1F07153046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6EF3A804-9448-4656-A528-7EDF7B31E7D7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C2F9424E-1971-4C78-9648-C4607E1FD49D}"/>
                </a:ext>
              </a:extLst>
            </p:cNvPr>
            <p:cNvGrpSpPr/>
            <p:nvPr/>
          </p:nvGrpSpPr>
          <p:grpSpPr>
            <a:xfrm rot="10800000">
              <a:off x="8068896" y="1085247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4B0312EF-BC05-41D0-8F68-2F65124BEA74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8E8D4CC1-CE57-4163-B2F3-F78FFB4AF1A8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66111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769" y="98474"/>
            <a:ext cx="6348199" cy="65696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98277" y="253218"/>
            <a:ext cx="4867421" cy="6414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82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595ADA2-6B7F-42C5-B2DC-209F46498AF3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35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32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79" y="2571069"/>
            <a:ext cx="8527581" cy="23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26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47" y="2624934"/>
            <a:ext cx="8509265" cy="19129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3F4E753-441A-43C8-A070-C7BCB07514CF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F9E84E65-AEA5-4207-A27E-06221BC4384F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7FFCEAC-490E-4F68-BA26-CF9397C6FEBF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82D3F9A3-D770-420C-B98D-38791753B8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335107BD-C14B-4B25-8D9A-37DCAC6718C0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ED0BB042-0984-413B-B8E6-153C617C453D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3964A9E3-F8D9-44BC-B06B-C7C599802DD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F62C8168-0C9A-4BC8-B3FE-746B85A3974C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66814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29" y="2271837"/>
            <a:ext cx="9414363" cy="26485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EDE8713-AF9D-4394-8399-685FAACFD9D7}"/>
              </a:ext>
            </a:extLst>
          </p:cNvPr>
          <p:cNvGrpSpPr/>
          <p:nvPr/>
        </p:nvGrpSpPr>
        <p:grpSpPr>
          <a:xfrm>
            <a:off x="2461419" y="486932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9B6EA53B-BDB7-4495-A337-58E9431046B9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7E2073F-E105-444A-B658-2225B29DDDEE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DB223795-ABD0-417C-B23B-6F32C53C5E5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1F04871B-8114-4869-9C60-C4565137120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40192343-4CD3-4D5D-9A54-A2BC862B5F34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6E9E517F-2E4E-467D-8581-BEF11CD5FB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60A27EAC-C072-44D3-8E36-9CA756B1B0A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51119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01" y="2851526"/>
            <a:ext cx="9515511" cy="15806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BF058551-AF76-4BF7-9ED3-CD5BFFE72D09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D55ACFA6-C78A-40EB-858A-12913F196FA6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69AC2E5C-F141-4DEA-A61E-8FEE13DC3648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AA42D268-3931-4F29-AAA9-60029F90933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9AA1866D-99F6-4D1F-A0D9-F3015BD0A53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4523B86-F462-4F5B-AD02-44D6DE5D95A3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491B1021-14E1-418C-BFE5-24404742147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28ADE7C7-19BD-478C-81EC-803779AB9941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23368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12" y="2368657"/>
            <a:ext cx="8039968" cy="26021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F6C0527-6FC2-426B-9C31-872521A8368D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BAE10FE4-585D-47D8-A290-3A6A9A84505E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88E3D088-FE9D-4A5F-9543-FE25F8296242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4A11151B-BB6C-4D26-B194-F96CFE44037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0F2AA23E-4F0A-4494-B2F5-4DCDAEFD3292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D996A19-CA46-4FA4-A667-7E551B6D2717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97CC0F22-02C4-4A70-9544-823028DDA1D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437FAD48-8BB6-42E8-B4B6-08DAF3E7651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075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94" y="2562272"/>
            <a:ext cx="9449216" cy="262291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C6F6CE5-0B0D-4FA3-B67E-664A295CFFB8}"/>
              </a:ext>
            </a:extLst>
          </p:cNvPr>
          <p:cNvGrpSpPr/>
          <p:nvPr/>
        </p:nvGrpSpPr>
        <p:grpSpPr>
          <a:xfrm>
            <a:off x="2450661" y="477601"/>
            <a:ext cx="7269162" cy="1235184"/>
            <a:chOff x="2450661" y="477601"/>
            <a:chExt cx="7269162" cy="123518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xmlns="" id="{E9F7A187-EA86-4409-B734-42E91DBAEC3E}"/>
                </a:ext>
              </a:extLst>
            </p:cNvPr>
            <p:cNvSpPr txBox="1">
              <a:spLocks/>
            </p:cNvSpPr>
            <p:nvPr/>
          </p:nvSpPr>
          <p:spPr>
            <a:xfrm>
              <a:off x="2450661" y="839472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Use case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8B9FE095-2D09-4B82-8740-60A9C3C261FC}"/>
                </a:ext>
              </a:extLst>
            </p:cNvPr>
            <p:cNvGrpSpPr/>
            <p:nvPr/>
          </p:nvGrpSpPr>
          <p:grpSpPr>
            <a:xfrm>
              <a:off x="3578676" y="477601"/>
              <a:ext cx="574565" cy="694269"/>
              <a:chOff x="3732744" y="484002"/>
              <a:chExt cx="574565" cy="694269"/>
            </a:xfrm>
          </p:grpSpPr>
          <p:sp>
            <p:nvSpPr>
              <p:cNvPr id="17" name="Freeform 387">
                <a:extLst>
                  <a:ext uri="{FF2B5EF4-FFF2-40B4-BE49-F238E27FC236}">
                    <a16:creationId xmlns:a16="http://schemas.microsoft.com/office/drawing/2014/main" xmlns="" id="{88BEA357-4362-45B4-8F0D-D48F66A8095A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4014957" y="5085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8">
                <a:extLst>
                  <a:ext uri="{FF2B5EF4-FFF2-40B4-BE49-F238E27FC236}">
                    <a16:creationId xmlns:a16="http://schemas.microsoft.com/office/drawing/2014/main" xmlns="" id="{B02C0164-2F58-494D-933C-CB9805EB1E0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732744" y="80668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A72A3AE9-73FA-4B0D-88A3-5ADBF868D31E}"/>
                </a:ext>
              </a:extLst>
            </p:cNvPr>
            <p:cNvGrpSpPr/>
            <p:nvPr/>
          </p:nvGrpSpPr>
          <p:grpSpPr>
            <a:xfrm rot="10800000">
              <a:off x="8020071" y="1063018"/>
              <a:ext cx="694823" cy="649767"/>
              <a:chOff x="8529032" y="1172003"/>
              <a:chExt cx="694823" cy="649767"/>
            </a:xfrm>
          </p:grpSpPr>
          <p:sp>
            <p:nvSpPr>
              <p:cNvPr id="15" name="Freeform 387">
                <a:extLst>
                  <a:ext uri="{FF2B5EF4-FFF2-40B4-BE49-F238E27FC236}">
                    <a16:creationId xmlns:a16="http://schemas.microsoft.com/office/drawing/2014/main" xmlns="" id="{BFC07B77-87E6-4044-810E-19DB97DE90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931503" y="1196593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88">
                <a:extLst>
                  <a:ext uri="{FF2B5EF4-FFF2-40B4-BE49-F238E27FC236}">
                    <a16:creationId xmlns:a16="http://schemas.microsoft.com/office/drawing/2014/main" xmlns="" id="{1E198C8F-6287-4AEE-80B9-C0A3CC37654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529032" y="1450181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8120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88" y="98474"/>
            <a:ext cx="6659454" cy="6526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65760" y="-151931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88788" y="337625"/>
            <a:ext cx="6316394" cy="63445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93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INITIATION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:a16="http://schemas.microsoft.com/office/drawing/2014/main" xmlns="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:a16="http://schemas.microsoft.com/office/drawing/2014/main" xmlns="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:a16="http://schemas.microsoft.com/office/drawing/2014/main" xmlns="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:a16="http://schemas.microsoft.com/office/drawing/2014/main" xmlns="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:a16="http://schemas.microsoft.com/office/drawing/2014/main" xmlns="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:a16="http://schemas.microsoft.com/office/drawing/2014/main" xmlns="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:a16="http://schemas.microsoft.com/office/drawing/2014/main" xmlns="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:a16="http://schemas.microsoft.com/office/drawing/2014/main" xmlns="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:a16="http://schemas.microsoft.com/office/drawing/2014/main" xmlns="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:a16="http://schemas.microsoft.com/office/drawing/2014/main" xmlns="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:a16="http://schemas.microsoft.com/office/drawing/2014/main" xmlns="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:a16="http://schemas.microsoft.com/office/drawing/2014/main" xmlns="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:a16="http://schemas.microsoft.com/office/drawing/2014/main" xmlns="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:a16="http://schemas.microsoft.com/office/drawing/2014/main" xmlns="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:a16="http://schemas.microsoft.com/office/drawing/2014/main" xmlns="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:a16="http://schemas.microsoft.com/office/drawing/2014/main" xmlns="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:a16="http://schemas.microsoft.com/office/drawing/2014/main" xmlns="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:a16="http://schemas.microsoft.com/office/drawing/2014/main" xmlns="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:a16="http://schemas.microsoft.com/office/drawing/2014/main" xmlns="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:a16="http://schemas.microsoft.com/office/drawing/2014/main" xmlns="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:a16="http://schemas.microsoft.com/office/drawing/2014/main" xmlns="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3275E9AF-C90B-412B-BAAE-E47DCE5AC3A8}"/>
              </a:ext>
            </a:extLst>
          </p:cNvPr>
          <p:cNvSpPr txBox="1"/>
          <p:nvPr/>
        </p:nvSpPr>
        <p:spPr>
          <a:xfrm>
            <a:off x="1770506" y="3209614"/>
            <a:ext cx="40390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Project Charter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Meeting Minutes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xmlns="" id="{7E253BE7-4547-4EE6-A912-04958A32FC44}"/>
              </a:ext>
            </a:extLst>
          </p:cNvPr>
          <p:cNvGrpSpPr/>
          <p:nvPr/>
        </p:nvGrpSpPr>
        <p:grpSpPr>
          <a:xfrm>
            <a:off x="6608894" y="3532452"/>
            <a:ext cx="4925134" cy="4467306"/>
            <a:chOff x="927296" y="1800842"/>
            <a:chExt cx="3937462" cy="3571446"/>
          </a:xfrm>
        </p:grpSpPr>
        <p:grpSp>
          <p:nvGrpSpPr>
            <p:cNvPr id="248" name="Graphic 4">
              <a:extLst>
                <a:ext uri="{FF2B5EF4-FFF2-40B4-BE49-F238E27FC236}">
                  <a16:creationId xmlns:a16="http://schemas.microsoft.com/office/drawing/2014/main" xmlns="" id="{84C1CF8E-754A-4EC4-A7F6-118DCDF33704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795" name="Graphic 4">
                <a:extLst>
                  <a:ext uri="{FF2B5EF4-FFF2-40B4-BE49-F238E27FC236}">
                    <a16:creationId xmlns:a16="http://schemas.microsoft.com/office/drawing/2014/main" xmlns="" id="{406BB0F8-3CE4-4D8B-B36E-BED905284D8A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xmlns="" id="{58297BE2-DABE-47D0-8A00-1A7A568920BB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5" name="Freeform: Shape 804">
                  <a:extLst>
                    <a:ext uri="{FF2B5EF4-FFF2-40B4-BE49-F238E27FC236}">
                      <a16:creationId xmlns:a16="http://schemas.microsoft.com/office/drawing/2014/main" xmlns="" id="{46475D72-2D25-492E-AB6E-66DC1AFD83E4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96" name="Graphic 4">
                <a:extLst>
                  <a:ext uri="{FF2B5EF4-FFF2-40B4-BE49-F238E27FC236}">
                    <a16:creationId xmlns:a16="http://schemas.microsoft.com/office/drawing/2014/main" xmlns="" id="{76756158-9FC9-4B32-9C8D-8F753AEC0895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801" name="Freeform: Shape 800">
                  <a:extLst>
                    <a:ext uri="{FF2B5EF4-FFF2-40B4-BE49-F238E27FC236}">
                      <a16:creationId xmlns:a16="http://schemas.microsoft.com/office/drawing/2014/main" xmlns="" id="{177B04F7-DF45-4066-BF2B-DAC38C3F3793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2" name="Freeform: Shape 801">
                  <a:extLst>
                    <a:ext uri="{FF2B5EF4-FFF2-40B4-BE49-F238E27FC236}">
                      <a16:creationId xmlns:a16="http://schemas.microsoft.com/office/drawing/2014/main" xmlns="" id="{EB72FC62-1C46-40BB-88F6-95A398328845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3" name="Freeform: Shape 802">
                  <a:extLst>
                    <a:ext uri="{FF2B5EF4-FFF2-40B4-BE49-F238E27FC236}">
                      <a16:creationId xmlns:a16="http://schemas.microsoft.com/office/drawing/2014/main" xmlns="" id="{6B3456E4-08BC-4D15-804F-8DA13537E38D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97" name="Graphic 4">
                <a:extLst>
                  <a:ext uri="{FF2B5EF4-FFF2-40B4-BE49-F238E27FC236}">
                    <a16:creationId xmlns:a16="http://schemas.microsoft.com/office/drawing/2014/main" xmlns="" id="{B31D6EFE-4805-48C2-A3F8-24F587832713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xmlns="" id="{5213D0F2-DE68-4623-BE94-4776940512D2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xmlns="" id="{A65E22F7-C819-48C4-9150-D15C20A16404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98" name="Freeform: Shape 797">
                <a:extLst>
                  <a:ext uri="{FF2B5EF4-FFF2-40B4-BE49-F238E27FC236}">
                    <a16:creationId xmlns:a16="http://schemas.microsoft.com/office/drawing/2014/main" xmlns="" id="{DF69BBD0-EA0A-4ACD-B119-7AA3E7B786CB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9" name="Graphic 4">
              <a:extLst>
                <a:ext uri="{FF2B5EF4-FFF2-40B4-BE49-F238E27FC236}">
                  <a16:creationId xmlns:a16="http://schemas.microsoft.com/office/drawing/2014/main" xmlns="" id="{D5EADEB3-3413-4606-A043-A5C0A8FC0BBD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784" name="Graphic 4">
                <a:extLst>
                  <a:ext uri="{FF2B5EF4-FFF2-40B4-BE49-F238E27FC236}">
                    <a16:creationId xmlns:a16="http://schemas.microsoft.com/office/drawing/2014/main" xmlns="" id="{0DE6A7E0-DAD4-4D2A-A443-C126D5FA81B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793" name="Freeform: Shape 792">
                  <a:extLst>
                    <a:ext uri="{FF2B5EF4-FFF2-40B4-BE49-F238E27FC236}">
                      <a16:creationId xmlns:a16="http://schemas.microsoft.com/office/drawing/2014/main" xmlns="" id="{91D63FB5-DAB5-4448-B2EF-7C826D37896D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4" name="Freeform: Shape 793">
                  <a:extLst>
                    <a:ext uri="{FF2B5EF4-FFF2-40B4-BE49-F238E27FC236}">
                      <a16:creationId xmlns:a16="http://schemas.microsoft.com/office/drawing/2014/main" xmlns="" id="{C3C34764-D4BE-4AC0-8ED7-8F2EE3D6771A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85" name="Graphic 4">
                <a:extLst>
                  <a:ext uri="{FF2B5EF4-FFF2-40B4-BE49-F238E27FC236}">
                    <a16:creationId xmlns:a16="http://schemas.microsoft.com/office/drawing/2014/main" xmlns="" id="{12866693-594B-4AA7-83A1-741E740EBD6B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790" name="Freeform: Shape 789">
                  <a:extLst>
                    <a:ext uri="{FF2B5EF4-FFF2-40B4-BE49-F238E27FC236}">
                      <a16:creationId xmlns:a16="http://schemas.microsoft.com/office/drawing/2014/main" xmlns="" id="{4B84BD90-4719-4526-964B-EC9D41094ED5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1" name="Freeform: Shape 790">
                  <a:extLst>
                    <a:ext uri="{FF2B5EF4-FFF2-40B4-BE49-F238E27FC236}">
                      <a16:creationId xmlns:a16="http://schemas.microsoft.com/office/drawing/2014/main" xmlns="" id="{2E104AC1-89FC-4B68-8B18-6F1476665813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2" name="Freeform: Shape 791">
                  <a:extLst>
                    <a:ext uri="{FF2B5EF4-FFF2-40B4-BE49-F238E27FC236}">
                      <a16:creationId xmlns:a16="http://schemas.microsoft.com/office/drawing/2014/main" xmlns="" id="{1A65713D-9D76-459D-868C-1FD8AFB88547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86" name="Graphic 4">
                <a:extLst>
                  <a:ext uri="{FF2B5EF4-FFF2-40B4-BE49-F238E27FC236}">
                    <a16:creationId xmlns:a16="http://schemas.microsoft.com/office/drawing/2014/main" xmlns="" id="{E0692A8E-478A-4348-99D9-E79AE2A81BC3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788" name="Freeform: Shape 787">
                  <a:extLst>
                    <a:ext uri="{FF2B5EF4-FFF2-40B4-BE49-F238E27FC236}">
                      <a16:creationId xmlns:a16="http://schemas.microsoft.com/office/drawing/2014/main" xmlns="" id="{C1188A0D-7A82-432C-96C8-D175876248C9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89" name="Freeform: Shape 788">
                  <a:extLst>
                    <a:ext uri="{FF2B5EF4-FFF2-40B4-BE49-F238E27FC236}">
                      <a16:creationId xmlns:a16="http://schemas.microsoft.com/office/drawing/2014/main" xmlns="" id="{718612B2-6D7E-49F0-83C6-DB889E2FA538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xmlns="" id="{1B315758-25A1-4EE3-A692-94D814442B64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0" name="Graphic 4">
              <a:extLst>
                <a:ext uri="{FF2B5EF4-FFF2-40B4-BE49-F238E27FC236}">
                  <a16:creationId xmlns:a16="http://schemas.microsoft.com/office/drawing/2014/main" xmlns="" id="{E7D4D3A3-D0BF-4DB5-880F-85001B99D5E2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xmlns="" id="{A43BD9EB-B332-4653-BA91-4D01B29B6118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xmlns="" id="{7DB290E3-F138-473D-BA5E-DB1E4C005A16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xmlns="" id="{F9309BD4-3446-4DCC-9028-0D7A271FBD9C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xmlns="" id="{322C9A81-85C1-4A34-803E-CC3E1DFE9D04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xmlns="" id="{0D9BA19B-0E13-42BB-9C9B-32C148B333B6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xmlns="" id="{44D41859-CD94-43D2-9500-AAB448EF3990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1" name="Graphic 4">
              <a:extLst>
                <a:ext uri="{FF2B5EF4-FFF2-40B4-BE49-F238E27FC236}">
                  <a16:creationId xmlns:a16="http://schemas.microsoft.com/office/drawing/2014/main" xmlns="" id="{5F729805-93FC-460B-8A56-F0CED3269280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xmlns="" id="{40032E5F-33E4-420C-9D0C-5EB26CDC6AE2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xmlns="" id="{2A7909CF-4461-4D66-885B-0880C2B49FE5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xmlns="" id="{BF8EBA5D-85EE-4A2E-BA6D-B7B86190C61B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xmlns="" id="{1C61DC32-D15C-4AE8-9E87-146D40A3457B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xmlns="" id="{96A0F865-265A-4067-B642-5797D7169DD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xmlns="" id="{C895B7A4-DBB0-46B4-8454-35EF8E956C26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2" name="Graphic 4">
              <a:extLst>
                <a:ext uri="{FF2B5EF4-FFF2-40B4-BE49-F238E27FC236}">
                  <a16:creationId xmlns:a16="http://schemas.microsoft.com/office/drawing/2014/main" xmlns="" id="{4D6A842E-C55F-423E-801C-9AFC5AFDA992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758" name="Graphic 4">
                <a:extLst>
                  <a:ext uri="{FF2B5EF4-FFF2-40B4-BE49-F238E27FC236}">
                    <a16:creationId xmlns:a16="http://schemas.microsoft.com/office/drawing/2014/main" xmlns="" id="{5770D480-7EA6-4146-851D-94340DEF911D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770" name="Freeform: Shape 769">
                  <a:extLst>
                    <a:ext uri="{FF2B5EF4-FFF2-40B4-BE49-F238E27FC236}">
                      <a16:creationId xmlns:a16="http://schemas.microsoft.com/office/drawing/2014/main" xmlns="" id="{06E77E52-A2F7-49B5-A76C-FAED9092CE90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71" name="Freeform: Shape 770">
                  <a:extLst>
                    <a:ext uri="{FF2B5EF4-FFF2-40B4-BE49-F238E27FC236}">
                      <a16:creationId xmlns:a16="http://schemas.microsoft.com/office/drawing/2014/main" xmlns="" id="{6093ECE5-8832-4EDB-9E24-AC632C58BE47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xmlns="" id="{FCC98CD2-AE79-4B46-A06B-95E7688CE4A8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xmlns="" id="{1DB16862-19F5-46FA-AC32-3F14536CFF9A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61" name="Graphic 4">
                <a:extLst>
                  <a:ext uri="{FF2B5EF4-FFF2-40B4-BE49-F238E27FC236}">
                    <a16:creationId xmlns:a16="http://schemas.microsoft.com/office/drawing/2014/main" xmlns="" id="{AAABD827-D83C-4FDE-8633-FACF60C5012E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768" name="Freeform: Shape 767">
                  <a:extLst>
                    <a:ext uri="{FF2B5EF4-FFF2-40B4-BE49-F238E27FC236}">
                      <a16:creationId xmlns:a16="http://schemas.microsoft.com/office/drawing/2014/main" xmlns="" id="{7F5BC0AB-8376-49E9-96A9-120B692C3693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9" name="Freeform: Shape 768">
                  <a:extLst>
                    <a:ext uri="{FF2B5EF4-FFF2-40B4-BE49-F238E27FC236}">
                      <a16:creationId xmlns:a16="http://schemas.microsoft.com/office/drawing/2014/main" xmlns="" id="{792E157A-DE26-4E70-A72A-99CBFC279302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62" name="Graphic 4">
                <a:extLst>
                  <a:ext uri="{FF2B5EF4-FFF2-40B4-BE49-F238E27FC236}">
                    <a16:creationId xmlns:a16="http://schemas.microsoft.com/office/drawing/2014/main" xmlns="" id="{C81C9625-FE81-41D8-82F3-79D0F78BE4EF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xmlns="" id="{7445AD1A-DFE3-4217-922C-489499E3B4A1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:a16="http://schemas.microsoft.com/office/drawing/2014/main" xmlns="" id="{A4AB6157-6379-43C3-9319-F913D62C64AF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63" name="Graphic 4">
                <a:extLst>
                  <a:ext uri="{FF2B5EF4-FFF2-40B4-BE49-F238E27FC236}">
                    <a16:creationId xmlns:a16="http://schemas.microsoft.com/office/drawing/2014/main" xmlns="" id="{35F0CE8A-63A1-4F84-B8A3-B05EC8F63E47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764" name="Freeform: Shape 763">
                  <a:extLst>
                    <a:ext uri="{FF2B5EF4-FFF2-40B4-BE49-F238E27FC236}">
                      <a16:creationId xmlns:a16="http://schemas.microsoft.com/office/drawing/2014/main" xmlns="" id="{108D2386-F621-42F4-A2FD-23C4E07AE33D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xmlns="" id="{787A7E98-C852-45DA-A075-5EF7F47686F9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3" name="Graphic 4">
              <a:extLst>
                <a:ext uri="{FF2B5EF4-FFF2-40B4-BE49-F238E27FC236}">
                  <a16:creationId xmlns:a16="http://schemas.microsoft.com/office/drawing/2014/main" xmlns="" id="{78A2577B-9E7E-43D9-8CF3-2D493965347C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744" name="Graphic 4">
                <a:extLst>
                  <a:ext uri="{FF2B5EF4-FFF2-40B4-BE49-F238E27FC236}">
                    <a16:creationId xmlns:a16="http://schemas.microsoft.com/office/drawing/2014/main" xmlns="" id="{415D3EA5-92DF-40C3-8250-268522314D53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xmlns="" id="{34BFFC75-A519-4694-991C-3E2771BF77E4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7" name="Freeform: Shape 756">
                  <a:extLst>
                    <a:ext uri="{FF2B5EF4-FFF2-40B4-BE49-F238E27FC236}">
                      <a16:creationId xmlns:a16="http://schemas.microsoft.com/office/drawing/2014/main" xmlns="" id="{95854953-44D8-458D-BB61-5E5EA2EE5D06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xmlns="" id="{046FDE43-4164-460F-9C21-12B05C7789A6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xmlns="" id="{6685D3A8-FBC8-4E1C-AE9C-E9C98DED5827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47" name="Graphic 4">
                <a:extLst>
                  <a:ext uri="{FF2B5EF4-FFF2-40B4-BE49-F238E27FC236}">
                    <a16:creationId xmlns:a16="http://schemas.microsoft.com/office/drawing/2014/main" xmlns="" id="{7550DCDF-9FDC-46D3-95B6-20391D0EAD4D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xmlns="" id="{6E0A4E3F-15D8-46A0-9A60-DD5AD5488BE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xmlns="" id="{BE145B4F-A90B-4C73-9BFB-E19B986F0C45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48" name="Graphic 4">
                <a:extLst>
                  <a:ext uri="{FF2B5EF4-FFF2-40B4-BE49-F238E27FC236}">
                    <a16:creationId xmlns:a16="http://schemas.microsoft.com/office/drawing/2014/main" xmlns="" id="{2BC7A499-B9C9-43EE-886A-7576E98D8666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xmlns="" id="{5CF5C9B8-5245-4D33-A6ED-888D4BD0DD75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xmlns="" id="{A62110D4-969D-4C59-8BF6-9F70E13BC419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749" name="Graphic 4">
                <a:extLst>
                  <a:ext uri="{FF2B5EF4-FFF2-40B4-BE49-F238E27FC236}">
                    <a16:creationId xmlns:a16="http://schemas.microsoft.com/office/drawing/2014/main" xmlns="" id="{6F3D1F20-D108-4B29-AF09-81B6A6E56F93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xmlns="" id="{F167FA03-B470-4720-B40B-07C4389FC47E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xmlns="" id="{E86890A5-FAE7-47C7-BF9C-37227E57FCF7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4" name="Graphic 4">
              <a:extLst>
                <a:ext uri="{FF2B5EF4-FFF2-40B4-BE49-F238E27FC236}">
                  <a16:creationId xmlns:a16="http://schemas.microsoft.com/office/drawing/2014/main" xmlns="" id="{74A4AE70-4A6C-4463-BB09-2F8E790EB5FE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691" name="Graphic 4">
                <a:extLst>
                  <a:ext uri="{FF2B5EF4-FFF2-40B4-BE49-F238E27FC236}">
                    <a16:creationId xmlns:a16="http://schemas.microsoft.com/office/drawing/2014/main" xmlns="" id="{8C3318B7-46BD-4096-8E9E-6CA4A9681058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736" name="Freeform: Shape 735">
                  <a:extLst>
                    <a:ext uri="{FF2B5EF4-FFF2-40B4-BE49-F238E27FC236}">
                      <a16:creationId xmlns:a16="http://schemas.microsoft.com/office/drawing/2014/main" xmlns="" id="{C6D92D76-1999-403F-90E9-1F47EF108C10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7" name="Freeform: Shape 736">
                  <a:extLst>
                    <a:ext uri="{FF2B5EF4-FFF2-40B4-BE49-F238E27FC236}">
                      <a16:creationId xmlns:a16="http://schemas.microsoft.com/office/drawing/2014/main" xmlns="" id="{50893CE5-F846-4E9A-A12F-BD708BDA4DA9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8" name="Freeform: Shape 737">
                  <a:extLst>
                    <a:ext uri="{FF2B5EF4-FFF2-40B4-BE49-F238E27FC236}">
                      <a16:creationId xmlns:a16="http://schemas.microsoft.com/office/drawing/2014/main" xmlns="" id="{235FBF6D-9F46-437D-8676-FB2BDE0FB0A9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9" name="Freeform: Shape 738">
                  <a:extLst>
                    <a:ext uri="{FF2B5EF4-FFF2-40B4-BE49-F238E27FC236}">
                      <a16:creationId xmlns:a16="http://schemas.microsoft.com/office/drawing/2014/main" xmlns="" id="{3CD44FB5-1049-4CA8-8F58-FE618C695AF1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0" name="Freeform: Shape 739">
                  <a:extLst>
                    <a:ext uri="{FF2B5EF4-FFF2-40B4-BE49-F238E27FC236}">
                      <a16:creationId xmlns:a16="http://schemas.microsoft.com/office/drawing/2014/main" xmlns="" id="{34B923EB-B498-4C56-B120-16D8506D6E7C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1" name="Freeform: Shape 740">
                  <a:extLst>
                    <a:ext uri="{FF2B5EF4-FFF2-40B4-BE49-F238E27FC236}">
                      <a16:creationId xmlns:a16="http://schemas.microsoft.com/office/drawing/2014/main" xmlns="" id="{58DB04F4-C519-40A5-8ABB-FD60825FAF08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2" name="Freeform: Shape 741">
                  <a:extLst>
                    <a:ext uri="{FF2B5EF4-FFF2-40B4-BE49-F238E27FC236}">
                      <a16:creationId xmlns:a16="http://schemas.microsoft.com/office/drawing/2014/main" xmlns="" id="{EF52B206-73DE-4FD6-9087-C8AE777404F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3" name="Freeform: Shape 742">
                  <a:extLst>
                    <a:ext uri="{FF2B5EF4-FFF2-40B4-BE49-F238E27FC236}">
                      <a16:creationId xmlns:a16="http://schemas.microsoft.com/office/drawing/2014/main" xmlns="" id="{9F5D19B4-7C67-4852-B4FF-C0D5B4CD6D86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2" name="Graphic 4">
                <a:extLst>
                  <a:ext uri="{FF2B5EF4-FFF2-40B4-BE49-F238E27FC236}">
                    <a16:creationId xmlns:a16="http://schemas.microsoft.com/office/drawing/2014/main" xmlns="" id="{4289FEDB-E200-44BE-A140-3364794E000F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xmlns="" id="{44735092-7A13-494C-A654-C456AD373DD2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xmlns="" id="{8025354C-D647-4097-B153-08503AB786C9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xmlns="" id="{0D16EB7C-71D6-4EF6-A556-8029642C0EC0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1" name="Freeform: Shape 730">
                  <a:extLst>
                    <a:ext uri="{FF2B5EF4-FFF2-40B4-BE49-F238E27FC236}">
                      <a16:creationId xmlns:a16="http://schemas.microsoft.com/office/drawing/2014/main" xmlns="" id="{95427711-F78D-4C28-BA69-4F393C26158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2" name="Freeform: Shape 731">
                  <a:extLst>
                    <a:ext uri="{FF2B5EF4-FFF2-40B4-BE49-F238E27FC236}">
                      <a16:creationId xmlns:a16="http://schemas.microsoft.com/office/drawing/2014/main" xmlns="" id="{7B48F61E-D3A1-421F-9F32-DC894BD34B33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3" name="Freeform: Shape 732">
                  <a:extLst>
                    <a:ext uri="{FF2B5EF4-FFF2-40B4-BE49-F238E27FC236}">
                      <a16:creationId xmlns:a16="http://schemas.microsoft.com/office/drawing/2014/main" xmlns="" id="{338DF060-07D3-47A9-90A1-38B9BED0720E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4" name="Freeform: Shape 733">
                  <a:extLst>
                    <a:ext uri="{FF2B5EF4-FFF2-40B4-BE49-F238E27FC236}">
                      <a16:creationId xmlns:a16="http://schemas.microsoft.com/office/drawing/2014/main" xmlns="" id="{E0704A7E-FC07-433A-A219-45E33980CE46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5" name="Freeform: Shape 734">
                  <a:extLst>
                    <a:ext uri="{FF2B5EF4-FFF2-40B4-BE49-F238E27FC236}">
                      <a16:creationId xmlns:a16="http://schemas.microsoft.com/office/drawing/2014/main" xmlns="" id="{CF57A1A0-60B3-4699-9DAC-3A4B91E6DC66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3" name="Graphic 4">
                <a:extLst>
                  <a:ext uri="{FF2B5EF4-FFF2-40B4-BE49-F238E27FC236}">
                    <a16:creationId xmlns:a16="http://schemas.microsoft.com/office/drawing/2014/main" xmlns="" id="{7D97A841-B123-455E-9D1F-41E2350A981F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720" name="Freeform: Shape 719">
                  <a:extLst>
                    <a:ext uri="{FF2B5EF4-FFF2-40B4-BE49-F238E27FC236}">
                      <a16:creationId xmlns:a16="http://schemas.microsoft.com/office/drawing/2014/main" xmlns="" id="{F84842F9-F8D7-4436-862B-A64E40F04453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1" name="Freeform: Shape 720">
                  <a:extLst>
                    <a:ext uri="{FF2B5EF4-FFF2-40B4-BE49-F238E27FC236}">
                      <a16:creationId xmlns:a16="http://schemas.microsoft.com/office/drawing/2014/main" xmlns="" id="{7329C90A-1EE6-4935-94B9-9867FB3CA077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2" name="Freeform: Shape 721">
                  <a:extLst>
                    <a:ext uri="{FF2B5EF4-FFF2-40B4-BE49-F238E27FC236}">
                      <a16:creationId xmlns:a16="http://schemas.microsoft.com/office/drawing/2014/main" xmlns="" id="{61966562-5707-4931-9002-D8E19F26AC04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3" name="Freeform: Shape 722">
                  <a:extLst>
                    <a:ext uri="{FF2B5EF4-FFF2-40B4-BE49-F238E27FC236}">
                      <a16:creationId xmlns:a16="http://schemas.microsoft.com/office/drawing/2014/main" xmlns="" id="{313FB06B-E7A0-4CEE-83EB-8C0FE6F3BF91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4" name="Freeform: Shape 723">
                  <a:extLst>
                    <a:ext uri="{FF2B5EF4-FFF2-40B4-BE49-F238E27FC236}">
                      <a16:creationId xmlns:a16="http://schemas.microsoft.com/office/drawing/2014/main" xmlns="" id="{E92A81BE-6130-4A9E-9553-C276886F0A18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xmlns="" id="{A6522285-1A8C-4847-A631-4CD1801060FE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6" name="Freeform: Shape 725">
                  <a:extLst>
                    <a:ext uri="{FF2B5EF4-FFF2-40B4-BE49-F238E27FC236}">
                      <a16:creationId xmlns:a16="http://schemas.microsoft.com/office/drawing/2014/main" xmlns="" id="{74A8A001-7661-4ACB-B13E-23C872DBB796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xmlns="" id="{9EBD358F-C914-481F-901C-395CC4CBBA97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94" name="Graphic 4">
                <a:extLst>
                  <a:ext uri="{FF2B5EF4-FFF2-40B4-BE49-F238E27FC236}">
                    <a16:creationId xmlns:a16="http://schemas.microsoft.com/office/drawing/2014/main" xmlns="" id="{5A2C822D-13E6-496D-B3B5-D6C39F71F4C1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695" name="Freeform: Shape 694">
                  <a:extLst>
                    <a:ext uri="{FF2B5EF4-FFF2-40B4-BE49-F238E27FC236}">
                      <a16:creationId xmlns:a16="http://schemas.microsoft.com/office/drawing/2014/main" xmlns="" id="{1BD3534A-6E34-4B52-A6E6-17613EA3CAAD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6" name="Freeform: Shape 695">
                  <a:extLst>
                    <a:ext uri="{FF2B5EF4-FFF2-40B4-BE49-F238E27FC236}">
                      <a16:creationId xmlns:a16="http://schemas.microsoft.com/office/drawing/2014/main" xmlns="" id="{A0A5057A-FCBD-43E5-B7F6-80B63B4E44D5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97" name="Graphic 4">
                  <a:extLst>
                    <a:ext uri="{FF2B5EF4-FFF2-40B4-BE49-F238E27FC236}">
                      <a16:creationId xmlns:a16="http://schemas.microsoft.com/office/drawing/2014/main" xmlns="" id="{409F1E53-74B3-4750-A260-6FDF2C59BE66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698" name="Freeform: Shape 697">
                    <a:extLst>
                      <a:ext uri="{FF2B5EF4-FFF2-40B4-BE49-F238E27FC236}">
                        <a16:creationId xmlns:a16="http://schemas.microsoft.com/office/drawing/2014/main" xmlns="" id="{80ED491C-1174-4EEA-A702-B7BDB028A7B3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99" name="Freeform: Shape 698">
                    <a:extLst>
                      <a:ext uri="{FF2B5EF4-FFF2-40B4-BE49-F238E27FC236}">
                        <a16:creationId xmlns:a16="http://schemas.microsoft.com/office/drawing/2014/main" xmlns="" id="{058C0FFE-FC78-4345-937D-56FF0837E4C6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0" name="Freeform: Shape 699">
                    <a:extLst>
                      <a:ext uri="{FF2B5EF4-FFF2-40B4-BE49-F238E27FC236}">
                        <a16:creationId xmlns:a16="http://schemas.microsoft.com/office/drawing/2014/main" xmlns="" id="{E37F366D-0E84-4815-8505-8CA97DCD3D9C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1" name="Freeform: Shape 700">
                    <a:extLst>
                      <a:ext uri="{FF2B5EF4-FFF2-40B4-BE49-F238E27FC236}">
                        <a16:creationId xmlns:a16="http://schemas.microsoft.com/office/drawing/2014/main" xmlns="" id="{19863165-CE78-4D71-AAB0-A34B8B249436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2" name="Freeform: Shape 701">
                    <a:extLst>
                      <a:ext uri="{FF2B5EF4-FFF2-40B4-BE49-F238E27FC236}">
                        <a16:creationId xmlns:a16="http://schemas.microsoft.com/office/drawing/2014/main" xmlns="" id="{ED53E82A-1B4E-460B-A899-A18154527B61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xmlns="" id="{716B8F5C-C8B2-43E8-A416-1E5E2EEB694F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704" name="Graphic 4">
                    <a:extLst>
                      <a:ext uri="{FF2B5EF4-FFF2-40B4-BE49-F238E27FC236}">
                        <a16:creationId xmlns:a16="http://schemas.microsoft.com/office/drawing/2014/main" xmlns="" id="{94D9F34D-3F5D-414D-A2D8-DA0CEA79E722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718" name="Freeform: Shape 717">
                      <a:extLst>
                        <a:ext uri="{FF2B5EF4-FFF2-40B4-BE49-F238E27FC236}">
                          <a16:creationId xmlns:a16="http://schemas.microsoft.com/office/drawing/2014/main" xmlns="" id="{358712AF-57DC-4503-BE7D-9F0C2BB8E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9" name="Freeform: Shape 718">
                      <a:extLst>
                        <a:ext uri="{FF2B5EF4-FFF2-40B4-BE49-F238E27FC236}">
                          <a16:creationId xmlns:a16="http://schemas.microsoft.com/office/drawing/2014/main" xmlns="" id="{F052C750-3C31-4330-8CE7-9A679E884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5" name="Graphic 4">
                    <a:extLst>
                      <a:ext uri="{FF2B5EF4-FFF2-40B4-BE49-F238E27FC236}">
                        <a16:creationId xmlns:a16="http://schemas.microsoft.com/office/drawing/2014/main" xmlns="" id="{C7A4A483-543E-4484-BAE1-31FB4399C37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716" name="Freeform: Shape 715">
                      <a:extLst>
                        <a:ext uri="{FF2B5EF4-FFF2-40B4-BE49-F238E27FC236}">
                          <a16:creationId xmlns:a16="http://schemas.microsoft.com/office/drawing/2014/main" xmlns="" id="{AB6EDA82-ADA3-4C24-8E3D-887065871F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7" name="Freeform: Shape 716">
                      <a:extLst>
                        <a:ext uri="{FF2B5EF4-FFF2-40B4-BE49-F238E27FC236}">
                          <a16:creationId xmlns:a16="http://schemas.microsoft.com/office/drawing/2014/main" xmlns="" id="{BCB19496-BED5-4AF2-8E1F-63D0E4FBBD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6" name="Graphic 4">
                    <a:extLst>
                      <a:ext uri="{FF2B5EF4-FFF2-40B4-BE49-F238E27FC236}">
                        <a16:creationId xmlns:a16="http://schemas.microsoft.com/office/drawing/2014/main" xmlns="" id="{FFE03FF1-5595-410E-97CF-28FCD0D1DCB7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714" name="Freeform: Shape 713">
                      <a:extLst>
                        <a:ext uri="{FF2B5EF4-FFF2-40B4-BE49-F238E27FC236}">
                          <a16:creationId xmlns:a16="http://schemas.microsoft.com/office/drawing/2014/main" xmlns="" id="{995A02F8-89F7-4B28-933B-FE9A1E1BD9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5" name="Freeform: Shape 714">
                      <a:extLst>
                        <a:ext uri="{FF2B5EF4-FFF2-40B4-BE49-F238E27FC236}">
                          <a16:creationId xmlns:a16="http://schemas.microsoft.com/office/drawing/2014/main" xmlns="" id="{BB85C47B-5E02-40D9-90BE-3D801AC8A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7" name="Graphic 4">
                    <a:extLst>
                      <a:ext uri="{FF2B5EF4-FFF2-40B4-BE49-F238E27FC236}">
                        <a16:creationId xmlns:a16="http://schemas.microsoft.com/office/drawing/2014/main" xmlns="" id="{EF2070FA-2F4E-4318-A81D-F3BA0FBBBC79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712" name="Freeform: Shape 711">
                      <a:extLst>
                        <a:ext uri="{FF2B5EF4-FFF2-40B4-BE49-F238E27FC236}">
                          <a16:creationId xmlns:a16="http://schemas.microsoft.com/office/drawing/2014/main" xmlns="" id="{D92ED3C6-5095-4D72-AFDC-14E58BA71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3" name="Freeform: Shape 712">
                      <a:extLst>
                        <a:ext uri="{FF2B5EF4-FFF2-40B4-BE49-F238E27FC236}">
                          <a16:creationId xmlns:a16="http://schemas.microsoft.com/office/drawing/2014/main" xmlns="" id="{283B8A36-BFE9-4B89-AF3A-AD0740988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708" name="Graphic 4">
                    <a:extLst>
                      <a:ext uri="{FF2B5EF4-FFF2-40B4-BE49-F238E27FC236}">
                        <a16:creationId xmlns:a16="http://schemas.microsoft.com/office/drawing/2014/main" xmlns="" id="{3D0CD764-83EA-49AE-AAF1-880CA8F0BAAE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710" name="Freeform: Shape 709">
                      <a:extLst>
                        <a:ext uri="{FF2B5EF4-FFF2-40B4-BE49-F238E27FC236}">
                          <a16:creationId xmlns:a16="http://schemas.microsoft.com/office/drawing/2014/main" xmlns="" id="{93798E32-1FEF-4433-A0AD-31B60E3CA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711" name="Freeform: Shape 710">
                      <a:extLst>
                        <a:ext uri="{FF2B5EF4-FFF2-40B4-BE49-F238E27FC236}">
                          <a16:creationId xmlns:a16="http://schemas.microsoft.com/office/drawing/2014/main" xmlns="" id="{C29B99E6-0C66-4430-95E4-C7351C38F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709" name="Freeform: Shape 708">
                    <a:extLst>
                      <a:ext uri="{FF2B5EF4-FFF2-40B4-BE49-F238E27FC236}">
                        <a16:creationId xmlns:a16="http://schemas.microsoft.com/office/drawing/2014/main" xmlns="" id="{E8267DBC-C9FD-451C-8EC9-66BAE18377B4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55" name="Graphic 4">
              <a:extLst>
                <a:ext uri="{FF2B5EF4-FFF2-40B4-BE49-F238E27FC236}">
                  <a16:creationId xmlns:a16="http://schemas.microsoft.com/office/drawing/2014/main" xmlns="" id="{89788124-28BE-4A93-8AB3-206248F9530B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638" name="Graphic 4">
                <a:extLst>
                  <a:ext uri="{FF2B5EF4-FFF2-40B4-BE49-F238E27FC236}">
                    <a16:creationId xmlns:a16="http://schemas.microsoft.com/office/drawing/2014/main" xmlns="" id="{A2459EC2-411F-4DE1-92E5-C2E4D2D6CFAD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683" name="Freeform: Shape 682">
                  <a:extLst>
                    <a:ext uri="{FF2B5EF4-FFF2-40B4-BE49-F238E27FC236}">
                      <a16:creationId xmlns:a16="http://schemas.microsoft.com/office/drawing/2014/main" xmlns="" id="{0CB2CF74-E64B-4BDF-96F3-6544151810A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4" name="Freeform: Shape 683">
                  <a:extLst>
                    <a:ext uri="{FF2B5EF4-FFF2-40B4-BE49-F238E27FC236}">
                      <a16:creationId xmlns:a16="http://schemas.microsoft.com/office/drawing/2014/main" xmlns="" id="{111FA401-2D27-4C09-972E-C0BD4F479BB2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5" name="Freeform: Shape 684">
                  <a:extLst>
                    <a:ext uri="{FF2B5EF4-FFF2-40B4-BE49-F238E27FC236}">
                      <a16:creationId xmlns:a16="http://schemas.microsoft.com/office/drawing/2014/main" xmlns="" id="{E175E994-C31B-4A3C-9F1C-B1A1FC3B4DFF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6" name="Freeform: Shape 685">
                  <a:extLst>
                    <a:ext uri="{FF2B5EF4-FFF2-40B4-BE49-F238E27FC236}">
                      <a16:creationId xmlns:a16="http://schemas.microsoft.com/office/drawing/2014/main" xmlns="" id="{BC8C4A15-0C4A-46DD-A0A8-C0C4C9E900EF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7" name="Freeform: Shape 686">
                  <a:extLst>
                    <a:ext uri="{FF2B5EF4-FFF2-40B4-BE49-F238E27FC236}">
                      <a16:creationId xmlns:a16="http://schemas.microsoft.com/office/drawing/2014/main" xmlns="" id="{4B0B029C-1CEE-4DC6-8810-AF12F6353F37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8" name="Freeform: Shape 687">
                  <a:extLst>
                    <a:ext uri="{FF2B5EF4-FFF2-40B4-BE49-F238E27FC236}">
                      <a16:creationId xmlns:a16="http://schemas.microsoft.com/office/drawing/2014/main" xmlns="" id="{51828D65-E2C9-4061-8D87-1B70CFB34120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9" name="Freeform: Shape 688">
                  <a:extLst>
                    <a:ext uri="{FF2B5EF4-FFF2-40B4-BE49-F238E27FC236}">
                      <a16:creationId xmlns:a16="http://schemas.microsoft.com/office/drawing/2014/main" xmlns="" id="{93215AB7-509C-4531-BA85-05126709CF94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0" name="Freeform: Shape 689">
                  <a:extLst>
                    <a:ext uri="{FF2B5EF4-FFF2-40B4-BE49-F238E27FC236}">
                      <a16:creationId xmlns:a16="http://schemas.microsoft.com/office/drawing/2014/main" xmlns="" id="{98EAD69A-033D-4B59-9DB9-D94823849D94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39" name="Graphic 4">
                <a:extLst>
                  <a:ext uri="{FF2B5EF4-FFF2-40B4-BE49-F238E27FC236}">
                    <a16:creationId xmlns:a16="http://schemas.microsoft.com/office/drawing/2014/main" xmlns="" id="{05553F7E-74E3-4ACF-95F4-00DA066CCA0B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675" name="Freeform: Shape 674">
                  <a:extLst>
                    <a:ext uri="{FF2B5EF4-FFF2-40B4-BE49-F238E27FC236}">
                      <a16:creationId xmlns:a16="http://schemas.microsoft.com/office/drawing/2014/main" xmlns="" id="{52750940-6806-45FC-986A-83599250B443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6" name="Freeform: Shape 675">
                  <a:extLst>
                    <a:ext uri="{FF2B5EF4-FFF2-40B4-BE49-F238E27FC236}">
                      <a16:creationId xmlns:a16="http://schemas.microsoft.com/office/drawing/2014/main" xmlns="" id="{C45E82D8-F442-4CAF-8BDE-31C1C36A2415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7" name="Freeform: Shape 676">
                  <a:extLst>
                    <a:ext uri="{FF2B5EF4-FFF2-40B4-BE49-F238E27FC236}">
                      <a16:creationId xmlns:a16="http://schemas.microsoft.com/office/drawing/2014/main" xmlns="" id="{9A9FECEF-6BEA-4235-B15C-21FBA59F1F8D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8" name="Freeform: Shape 677">
                  <a:extLst>
                    <a:ext uri="{FF2B5EF4-FFF2-40B4-BE49-F238E27FC236}">
                      <a16:creationId xmlns:a16="http://schemas.microsoft.com/office/drawing/2014/main" xmlns="" id="{913D2337-2EC6-4D1F-A520-C4FAB84CE38E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9" name="Freeform: Shape 678">
                  <a:extLst>
                    <a:ext uri="{FF2B5EF4-FFF2-40B4-BE49-F238E27FC236}">
                      <a16:creationId xmlns:a16="http://schemas.microsoft.com/office/drawing/2014/main" xmlns="" id="{453B8A69-9633-4ECB-BAD7-E412E068C9A4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0" name="Freeform: Shape 679">
                  <a:extLst>
                    <a:ext uri="{FF2B5EF4-FFF2-40B4-BE49-F238E27FC236}">
                      <a16:creationId xmlns:a16="http://schemas.microsoft.com/office/drawing/2014/main" xmlns="" id="{DC233F0D-FA76-4F61-B91C-B05F4154521B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1" name="Freeform: Shape 680">
                  <a:extLst>
                    <a:ext uri="{FF2B5EF4-FFF2-40B4-BE49-F238E27FC236}">
                      <a16:creationId xmlns:a16="http://schemas.microsoft.com/office/drawing/2014/main" xmlns="" id="{0E726BDB-6DCA-4AFC-A825-2B7DD4ED6562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2" name="Freeform: Shape 681">
                  <a:extLst>
                    <a:ext uri="{FF2B5EF4-FFF2-40B4-BE49-F238E27FC236}">
                      <a16:creationId xmlns:a16="http://schemas.microsoft.com/office/drawing/2014/main" xmlns="" id="{908F2664-3864-49DD-BA50-695C5D2071D4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40" name="Graphic 4">
                <a:extLst>
                  <a:ext uri="{FF2B5EF4-FFF2-40B4-BE49-F238E27FC236}">
                    <a16:creationId xmlns:a16="http://schemas.microsoft.com/office/drawing/2014/main" xmlns="" id="{C1EBAB77-08DF-4D01-906C-21320FD7B301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667" name="Freeform: Shape 666">
                  <a:extLst>
                    <a:ext uri="{FF2B5EF4-FFF2-40B4-BE49-F238E27FC236}">
                      <a16:creationId xmlns:a16="http://schemas.microsoft.com/office/drawing/2014/main" xmlns="" id="{C0B61EB8-7D8C-4EE9-9559-BD1F8F664877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8" name="Freeform: Shape 667">
                  <a:extLst>
                    <a:ext uri="{FF2B5EF4-FFF2-40B4-BE49-F238E27FC236}">
                      <a16:creationId xmlns:a16="http://schemas.microsoft.com/office/drawing/2014/main" xmlns="" id="{6FED4E9F-4C4E-4040-A7BB-59D1B5C0DDE3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9" name="Freeform: Shape 668">
                  <a:extLst>
                    <a:ext uri="{FF2B5EF4-FFF2-40B4-BE49-F238E27FC236}">
                      <a16:creationId xmlns:a16="http://schemas.microsoft.com/office/drawing/2014/main" xmlns="" id="{FD87CAE0-FB65-431D-B32B-B5F8AB24684E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0" name="Freeform: Shape 669">
                  <a:extLst>
                    <a:ext uri="{FF2B5EF4-FFF2-40B4-BE49-F238E27FC236}">
                      <a16:creationId xmlns:a16="http://schemas.microsoft.com/office/drawing/2014/main" xmlns="" id="{27EE8AF8-B9D4-4CC7-8CE7-DDB389B7F83A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1" name="Freeform: Shape 670">
                  <a:extLst>
                    <a:ext uri="{FF2B5EF4-FFF2-40B4-BE49-F238E27FC236}">
                      <a16:creationId xmlns:a16="http://schemas.microsoft.com/office/drawing/2014/main" xmlns="" id="{9011957F-F96E-4E0B-939F-B2D0FBA25EE9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2" name="Freeform: Shape 671">
                  <a:extLst>
                    <a:ext uri="{FF2B5EF4-FFF2-40B4-BE49-F238E27FC236}">
                      <a16:creationId xmlns:a16="http://schemas.microsoft.com/office/drawing/2014/main" xmlns="" id="{6F246326-9B00-402A-99B2-571827357D5F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3" name="Freeform: Shape 672">
                  <a:extLst>
                    <a:ext uri="{FF2B5EF4-FFF2-40B4-BE49-F238E27FC236}">
                      <a16:creationId xmlns:a16="http://schemas.microsoft.com/office/drawing/2014/main" xmlns="" id="{B997CD7C-A9A3-4EC2-89EF-53A681F3DE34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4" name="Freeform: Shape 673">
                  <a:extLst>
                    <a:ext uri="{FF2B5EF4-FFF2-40B4-BE49-F238E27FC236}">
                      <a16:creationId xmlns:a16="http://schemas.microsoft.com/office/drawing/2014/main" xmlns="" id="{47AE27A5-7B25-4005-8C19-9942DFC8095C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641" name="Graphic 4">
                <a:extLst>
                  <a:ext uri="{FF2B5EF4-FFF2-40B4-BE49-F238E27FC236}">
                    <a16:creationId xmlns:a16="http://schemas.microsoft.com/office/drawing/2014/main" xmlns="" id="{58F9085E-BD34-456A-A7FE-AE5645AED9DC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642" name="Freeform: Shape 641">
                  <a:extLst>
                    <a:ext uri="{FF2B5EF4-FFF2-40B4-BE49-F238E27FC236}">
                      <a16:creationId xmlns:a16="http://schemas.microsoft.com/office/drawing/2014/main" xmlns="" id="{915F7754-478D-476D-A7E4-8B793F29A870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3" name="Freeform: Shape 642">
                  <a:extLst>
                    <a:ext uri="{FF2B5EF4-FFF2-40B4-BE49-F238E27FC236}">
                      <a16:creationId xmlns:a16="http://schemas.microsoft.com/office/drawing/2014/main" xmlns="" id="{B80DF91D-8B2F-4474-A2CF-4260FE1BCD99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44" name="Graphic 4">
                  <a:extLst>
                    <a:ext uri="{FF2B5EF4-FFF2-40B4-BE49-F238E27FC236}">
                      <a16:creationId xmlns:a16="http://schemas.microsoft.com/office/drawing/2014/main" xmlns="" id="{A04F7B83-2B2E-4BC2-A14B-B7DBD341ACD3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645" name="Freeform: Shape 644">
                    <a:extLst>
                      <a:ext uri="{FF2B5EF4-FFF2-40B4-BE49-F238E27FC236}">
                        <a16:creationId xmlns:a16="http://schemas.microsoft.com/office/drawing/2014/main" xmlns="" id="{11B62AD7-D2AA-4FC8-AB94-987CA476B383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6" name="Freeform: Shape 645">
                    <a:extLst>
                      <a:ext uri="{FF2B5EF4-FFF2-40B4-BE49-F238E27FC236}">
                        <a16:creationId xmlns:a16="http://schemas.microsoft.com/office/drawing/2014/main" xmlns="" id="{EDCD60ED-16D4-4F50-A0B8-AF6238837607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7" name="Freeform: Shape 646">
                    <a:extLst>
                      <a:ext uri="{FF2B5EF4-FFF2-40B4-BE49-F238E27FC236}">
                        <a16:creationId xmlns:a16="http://schemas.microsoft.com/office/drawing/2014/main" xmlns="" id="{58C49E26-1B32-40F0-BC50-30639A14B508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8" name="Freeform: Shape 647">
                    <a:extLst>
                      <a:ext uri="{FF2B5EF4-FFF2-40B4-BE49-F238E27FC236}">
                        <a16:creationId xmlns:a16="http://schemas.microsoft.com/office/drawing/2014/main" xmlns="" id="{45058218-8FEA-4952-A1F2-F42D5D02089A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xmlns="" id="{58106A06-9200-49B6-B244-8EFF16FB9CB3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50" name="Freeform: Shape 649">
                    <a:extLst>
                      <a:ext uri="{FF2B5EF4-FFF2-40B4-BE49-F238E27FC236}">
                        <a16:creationId xmlns:a16="http://schemas.microsoft.com/office/drawing/2014/main" xmlns="" id="{F1AC0B72-7D97-4319-8E27-C75441246434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651" name="Graphic 4">
                    <a:extLst>
                      <a:ext uri="{FF2B5EF4-FFF2-40B4-BE49-F238E27FC236}">
                        <a16:creationId xmlns:a16="http://schemas.microsoft.com/office/drawing/2014/main" xmlns="" id="{59CB19BE-43B6-4607-9205-3FF4E77F44A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665" name="Freeform: Shape 664">
                      <a:extLst>
                        <a:ext uri="{FF2B5EF4-FFF2-40B4-BE49-F238E27FC236}">
                          <a16:creationId xmlns:a16="http://schemas.microsoft.com/office/drawing/2014/main" xmlns="" id="{1A7CCC9E-F4C2-424F-A552-95A33E021E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6" name="Freeform: Shape 665">
                      <a:extLst>
                        <a:ext uri="{FF2B5EF4-FFF2-40B4-BE49-F238E27FC236}">
                          <a16:creationId xmlns:a16="http://schemas.microsoft.com/office/drawing/2014/main" xmlns="" id="{DA85C16A-825C-4318-A116-CDDF88F31C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2" name="Graphic 4">
                    <a:extLst>
                      <a:ext uri="{FF2B5EF4-FFF2-40B4-BE49-F238E27FC236}">
                        <a16:creationId xmlns:a16="http://schemas.microsoft.com/office/drawing/2014/main" xmlns="" id="{91194E2A-9713-4804-9426-1D3CDD804108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663" name="Freeform: Shape 662">
                      <a:extLst>
                        <a:ext uri="{FF2B5EF4-FFF2-40B4-BE49-F238E27FC236}">
                          <a16:creationId xmlns:a16="http://schemas.microsoft.com/office/drawing/2014/main" xmlns="" id="{67414511-4236-473C-8C2A-8CF3C3239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4" name="Freeform: Shape 663">
                      <a:extLst>
                        <a:ext uri="{FF2B5EF4-FFF2-40B4-BE49-F238E27FC236}">
                          <a16:creationId xmlns:a16="http://schemas.microsoft.com/office/drawing/2014/main" xmlns="" id="{85472397-55B4-4525-9DC0-6F55968CD7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3" name="Graphic 4">
                    <a:extLst>
                      <a:ext uri="{FF2B5EF4-FFF2-40B4-BE49-F238E27FC236}">
                        <a16:creationId xmlns:a16="http://schemas.microsoft.com/office/drawing/2014/main" xmlns="" id="{5A604770-6698-447B-AF52-174FA3A0E3ED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661" name="Freeform: Shape 660">
                      <a:extLst>
                        <a:ext uri="{FF2B5EF4-FFF2-40B4-BE49-F238E27FC236}">
                          <a16:creationId xmlns:a16="http://schemas.microsoft.com/office/drawing/2014/main" xmlns="" id="{46BA4DB0-6DD4-43EC-8D9D-5F56C729F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2" name="Freeform: Shape 661">
                      <a:extLst>
                        <a:ext uri="{FF2B5EF4-FFF2-40B4-BE49-F238E27FC236}">
                          <a16:creationId xmlns:a16="http://schemas.microsoft.com/office/drawing/2014/main" xmlns="" id="{55946EF8-96A8-4388-8B06-9101B848D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4" name="Graphic 4">
                    <a:extLst>
                      <a:ext uri="{FF2B5EF4-FFF2-40B4-BE49-F238E27FC236}">
                        <a16:creationId xmlns:a16="http://schemas.microsoft.com/office/drawing/2014/main" xmlns="" id="{4F15728F-4450-481F-99AB-CFD6C6746CD6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659" name="Freeform: Shape 658">
                      <a:extLst>
                        <a:ext uri="{FF2B5EF4-FFF2-40B4-BE49-F238E27FC236}">
                          <a16:creationId xmlns:a16="http://schemas.microsoft.com/office/drawing/2014/main" xmlns="" id="{8CE772B6-BFE1-4D37-9BFF-94B08B937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60" name="Freeform: Shape 659">
                      <a:extLst>
                        <a:ext uri="{FF2B5EF4-FFF2-40B4-BE49-F238E27FC236}">
                          <a16:creationId xmlns:a16="http://schemas.microsoft.com/office/drawing/2014/main" xmlns="" id="{836E0237-1845-4741-AD9B-FD6001388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655" name="Graphic 4">
                    <a:extLst>
                      <a:ext uri="{FF2B5EF4-FFF2-40B4-BE49-F238E27FC236}">
                        <a16:creationId xmlns:a16="http://schemas.microsoft.com/office/drawing/2014/main" xmlns="" id="{6ADE525C-34FD-4E6F-804E-95C3B6C6AC08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657" name="Freeform: Shape 656">
                      <a:extLst>
                        <a:ext uri="{FF2B5EF4-FFF2-40B4-BE49-F238E27FC236}">
                          <a16:creationId xmlns:a16="http://schemas.microsoft.com/office/drawing/2014/main" xmlns="" id="{3EA435DB-64E8-467A-B8AA-6257A95E6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658" name="Freeform: Shape 657">
                      <a:extLst>
                        <a:ext uri="{FF2B5EF4-FFF2-40B4-BE49-F238E27FC236}">
                          <a16:creationId xmlns:a16="http://schemas.microsoft.com/office/drawing/2014/main" xmlns="" id="{5E8F34A1-395E-406A-8E8C-D685BE4DC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656" name="Freeform: Shape 655">
                    <a:extLst>
                      <a:ext uri="{FF2B5EF4-FFF2-40B4-BE49-F238E27FC236}">
                        <a16:creationId xmlns:a16="http://schemas.microsoft.com/office/drawing/2014/main" xmlns="" id="{A078980E-C37A-4A3F-92DF-8059B766211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56" name="Graphic 4">
              <a:extLst>
                <a:ext uri="{FF2B5EF4-FFF2-40B4-BE49-F238E27FC236}">
                  <a16:creationId xmlns:a16="http://schemas.microsoft.com/office/drawing/2014/main" xmlns="" id="{E7331DB7-59BA-45A0-ADB5-CAE4BFF2E9B6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xmlns="" id="{FAD44B1F-11EE-4383-B2F5-B6190479D0C0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70" name="Graphic 4">
                <a:extLst>
                  <a:ext uri="{FF2B5EF4-FFF2-40B4-BE49-F238E27FC236}">
                    <a16:creationId xmlns:a16="http://schemas.microsoft.com/office/drawing/2014/main" xmlns="" id="{A82C337C-6E00-41D6-B095-6E83602C99CB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636" name="Freeform: Shape 635">
                  <a:extLst>
                    <a:ext uri="{FF2B5EF4-FFF2-40B4-BE49-F238E27FC236}">
                      <a16:creationId xmlns:a16="http://schemas.microsoft.com/office/drawing/2014/main" xmlns="" id="{6F79E017-0754-44AC-A15C-C047C0ECCD68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7" name="Freeform: Shape 636">
                  <a:extLst>
                    <a:ext uri="{FF2B5EF4-FFF2-40B4-BE49-F238E27FC236}">
                      <a16:creationId xmlns:a16="http://schemas.microsoft.com/office/drawing/2014/main" xmlns="" id="{3B971C73-16DD-445D-8873-8751CF7898A6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1" name="Graphic 4">
                <a:extLst>
                  <a:ext uri="{FF2B5EF4-FFF2-40B4-BE49-F238E27FC236}">
                    <a16:creationId xmlns:a16="http://schemas.microsoft.com/office/drawing/2014/main" xmlns="" id="{738E6EC6-F8BD-4E8F-B428-713C39BB2D3D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634" name="Freeform: Shape 633">
                  <a:extLst>
                    <a:ext uri="{FF2B5EF4-FFF2-40B4-BE49-F238E27FC236}">
                      <a16:creationId xmlns:a16="http://schemas.microsoft.com/office/drawing/2014/main" xmlns="" id="{744CD79E-2A98-4416-B629-47373DA0A747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5" name="Freeform: Shape 634">
                  <a:extLst>
                    <a:ext uri="{FF2B5EF4-FFF2-40B4-BE49-F238E27FC236}">
                      <a16:creationId xmlns:a16="http://schemas.microsoft.com/office/drawing/2014/main" xmlns="" id="{6AF6EF49-C947-4961-8E44-E91E6D607E99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2" name="Graphic 4">
                <a:extLst>
                  <a:ext uri="{FF2B5EF4-FFF2-40B4-BE49-F238E27FC236}">
                    <a16:creationId xmlns:a16="http://schemas.microsoft.com/office/drawing/2014/main" xmlns="" id="{866E68F3-6FA5-49D3-B373-95E218EF308C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632" name="Freeform: Shape 631">
                  <a:extLst>
                    <a:ext uri="{FF2B5EF4-FFF2-40B4-BE49-F238E27FC236}">
                      <a16:creationId xmlns:a16="http://schemas.microsoft.com/office/drawing/2014/main" xmlns="" id="{CAF1E5DC-1838-4CDA-A7BF-8626EBF4D631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3" name="Freeform: Shape 632">
                  <a:extLst>
                    <a:ext uri="{FF2B5EF4-FFF2-40B4-BE49-F238E27FC236}">
                      <a16:creationId xmlns:a16="http://schemas.microsoft.com/office/drawing/2014/main" xmlns="" id="{AC39C452-CB5B-4B2F-85D2-AF86F384AC98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3" name="Graphic 4">
                <a:extLst>
                  <a:ext uri="{FF2B5EF4-FFF2-40B4-BE49-F238E27FC236}">
                    <a16:creationId xmlns:a16="http://schemas.microsoft.com/office/drawing/2014/main" xmlns="" id="{30AD7B03-DA4A-409C-B344-28AA0A55345F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630" name="Freeform: Shape 629">
                  <a:extLst>
                    <a:ext uri="{FF2B5EF4-FFF2-40B4-BE49-F238E27FC236}">
                      <a16:creationId xmlns:a16="http://schemas.microsoft.com/office/drawing/2014/main" xmlns="" id="{64CF5D93-863B-4068-AE86-EA065BDCE914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1" name="Freeform: Shape 630">
                  <a:extLst>
                    <a:ext uri="{FF2B5EF4-FFF2-40B4-BE49-F238E27FC236}">
                      <a16:creationId xmlns:a16="http://schemas.microsoft.com/office/drawing/2014/main" xmlns="" id="{B4F55BF7-02FD-449D-BBCF-75AEA6FA5DB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4" name="Graphic 4">
                <a:extLst>
                  <a:ext uri="{FF2B5EF4-FFF2-40B4-BE49-F238E27FC236}">
                    <a16:creationId xmlns:a16="http://schemas.microsoft.com/office/drawing/2014/main" xmlns="" id="{6F318219-1E6F-4876-9989-BFF0F5E9B67C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628" name="Freeform: Shape 627">
                  <a:extLst>
                    <a:ext uri="{FF2B5EF4-FFF2-40B4-BE49-F238E27FC236}">
                      <a16:creationId xmlns:a16="http://schemas.microsoft.com/office/drawing/2014/main" xmlns="" id="{AFF8E84F-BCEA-4E21-B8BC-635746BB5594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29" name="Freeform: Shape 628">
                  <a:extLst>
                    <a:ext uri="{FF2B5EF4-FFF2-40B4-BE49-F238E27FC236}">
                      <a16:creationId xmlns:a16="http://schemas.microsoft.com/office/drawing/2014/main" xmlns="" id="{25848265-71AB-4C40-955C-63F8D51E6D30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75" name="Graphic 4">
                <a:extLst>
                  <a:ext uri="{FF2B5EF4-FFF2-40B4-BE49-F238E27FC236}">
                    <a16:creationId xmlns:a16="http://schemas.microsoft.com/office/drawing/2014/main" xmlns="" id="{3F38EA88-E99C-41EF-9AAD-9D2EBF8D777C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576" name="Graphic 4">
                  <a:extLst>
                    <a:ext uri="{FF2B5EF4-FFF2-40B4-BE49-F238E27FC236}">
                      <a16:creationId xmlns:a16="http://schemas.microsoft.com/office/drawing/2014/main" xmlns="" id="{60976953-EFCA-478F-A432-DCEAB007F4FF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622" name="Freeform: Shape 621">
                    <a:extLst>
                      <a:ext uri="{FF2B5EF4-FFF2-40B4-BE49-F238E27FC236}">
                        <a16:creationId xmlns:a16="http://schemas.microsoft.com/office/drawing/2014/main" xmlns="" id="{20C7D988-319D-48ED-9DE9-F6A742BDF7AD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3" name="Freeform: Shape 622">
                    <a:extLst>
                      <a:ext uri="{FF2B5EF4-FFF2-40B4-BE49-F238E27FC236}">
                        <a16:creationId xmlns:a16="http://schemas.microsoft.com/office/drawing/2014/main" xmlns="" id="{A23BF7E4-7198-44AB-A0D9-15704429079F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4" name="Freeform: Shape 623">
                    <a:extLst>
                      <a:ext uri="{FF2B5EF4-FFF2-40B4-BE49-F238E27FC236}">
                        <a16:creationId xmlns:a16="http://schemas.microsoft.com/office/drawing/2014/main" xmlns="" id="{D02201A8-B756-411D-B1FF-2224150688F0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5" name="Freeform: Shape 624">
                    <a:extLst>
                      <a:ext uri="{FF2B5EF4-FFF2-40B4-BE49-F238E27FC236}">
                        <a16:creationId xmlns:a16="http://schemas.microsoft.com/office/drawing/2014/main" xmlns="" id="{69AEDFA3-371D-4C66-A374-B4A1FAC8CC28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6" name="Freeform: Shape 625">
                    <a:extLst>
                      <a:ext uri="{FF2B5EF4-FFF2-40B4-BE49-F238E27FC236}">
                        <a16:creationId xmlns:a16="http://schemas.microsoft.com/office/drawing/2014/main" xmlns="" id="{C525FD8D-AA0B-4316-8DD3-AD73C6379B9C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7" name="Freeform: Shape 626">
                    <a:extLst>
                      <a:ext uri="{FF2B5EF4-FFF2-40B4-BE49-F238E27FC236}">
                        <a16:creationId xmlns:a16="http://schemas.microsoft.com/office/drawing/2014/main" xmlns="" id="{3D077BDA-D31C-49B9-B645-2D10CA561D9A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7" name="Graphic 4">
                  <a:extLst>
                    <a:ext uri="{FF2B5EF4-FFF2-40B4-BE49-F238E27FC236}">
                      <a16:creationId xmlns:a16="http://schemas.microsoft.com/office/drawing/2014/main" xmlns="" id="{087CB9FB-AB53-41E0-B695-8B1B168CB148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616" name="Freeform: Shape 615">
                    <a:extLst>
                      <a:ext uri="{FF2B5EF4-FFF2-40B4-BE49-F238E27FC236}">
                        <a16:creationId xmlns:a16="http://schemas.microsoft.com/office/drawing/2014/main" xmlns="" id="{F600772B-CD63-42D6-B311-961ECFBAE1B8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7" name="Freeform: Shape 616">
                    <a:extLst>
                      <a:ext uri="{FF2B5EF4-FFF2-40B4-BE49-F238E27FC236}">
                        <a16:creationId xmlns:a16="http://schemas.microsoft.com/office/drawing/2014/main" xmlns="" id="{084B2A05-324B-4D55-A8CF-988EC815C2A2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8" name="Freeform: Shape 617">
                    <a:extLst>
                      <a:ext uri="{FF2B5EF4-FFF2-40B4-BE49-F238E27FC236}">
                        <a16:creationId xmlns:a16="http://schemas.microsoft.com/office/drawing/2014/main" xmlns="" id="{FD8D9B17-4879-4026-A55A-1C8621A83C46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9" name="Freeform: Shape 618">
                    <a:extLst>
                      <a:ext uri="{FF2B5EF4-FFF2-40B4-BE49-F238E27FC236}">
                        <a16:creationId xmlns:a16="http://schemas.microsoft.com/office/drawing/2014/main" xmlns="" id="{02343D32-3354-4C42-AD3E-7520CC1D1B34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0" name="Freeform: Shape 619">
                    <a:extLst>
                      <a:ext uri="{FF2B5EF4-FFF2-40B4-BE49-F238E27FC236}">
                        <a16:creationId xmlns:a16="http://schemas.microsoft.com/office/drawing/2014/main" xmlns="" id="{28E0CCB1-1C7F-4CF7-B256-AA4F5E049284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21" name="Freeform: Shape 620">
                    <a:extLst>
                      <a:ext uri="{FF2B5EF4-FFF2-40B4-BE49-F238E27FC236}">
                        <a16:creationId xmlns:a16="http://schemas.microsoft.com/office/drawing/2014/main" xmlns="" id="{C6BC1D6E-4992-4346-BFCC-9D40999F01B1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8" name="Graphic 4">
                  <a:extLst>
                    <a:ext uri="{FF2B5EF4-FFF2-40B4-BE49-F238E27FC236}">
                      <a16:creationId xmlns:a16="http://schemas.microsoft.com/office/drawing/2014/main" xmlns="" id="{5D7DD3EF-2C07-47BD-A6D1-EAA437432F35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611" name="Freeform: Shape 610">
                    <a:extLst>
                      <a:ext uri="{FF2B5EF4-FFF2-40B4-BE49-F238E27FC236}">
                        <a16:creationId xmlns:a16="http://schemas.microsoft.com/office/drawing/2014/main" xmlns="" id="{3D2224D7-8704-40B1-BEDF-3355A9A0E522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2" name="Freeform: Shape 611">
                    <a:extLst>
                      <a:ext uri="{FF2B5EF4-FFF2-40B4-BE49-F238E27FC236}">
                        <a16:creationId xmlns:a16="http://schemas.microsoft.com/office/drawing/2014/main" xmlns="" id="{5E6BF1D0-D79D-457B-AA11-8F48D46CB72A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3" name="Freeform: Shape 612">
                    <a:extLst>
                      <a:ext uri="{FF2B5EF4-FFF2-40B4-BE49-F238E27FC236}">
                        <a16:creationId xmlns:a16="http://schemas.microsoft.com/office/drawing/2014/main" xmlns="" id="{E7D8FAFD-37EA-46D8-B36C-BF8BED5FF869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4" name="Freeform: Shape 613">
                    <a:extLst>
                      <a:ext uri="{FF2B5EF4-FFF2-40B4-BE49-F238E27FC236}">
                        <a16:creationId xmlns:a16="http://schemas.microsoft.com/office/drawing/2014/main" xmlns="" id="{133890CA-2ECF-496B-A92F-7A6D69C0FD59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5" name="Freeform: Shape 614">
                    <a:extLst>
                      <a:ext uri="{FF2B5EF4-FFF2-40B4-BE49-F238E27FC236}">
                        <a16:creationId xmlns:a16="http://schemas.microsoft.com/office/drawing/2014/main" xmlns="" id="{8FB7D93E-31E8-4CFE-9309-DD8444DF8947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79" name="Graphic 4">
                  <a:extLst>
                    <a:ext uri="{FF2B5EF4-FFF2-40B4-BE49-F238E27FC236}">
                      <a16:creationId xmlns:a16="http://schemas.microsoft.com/office/drawing/2014/main" xmlns="" id="{BA63C367-5F66-4B14-A945-6EF095AA7E64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606" name="Freeform: Shape 605">
                    <a:extLst>
                      <a:ext uri="{FF2B5EF4-FFF2-40B4-BE49-F238E27FC236}">
                        <a16:creationId xmlns:a16="http://schemas.microsoft.com/office/drawing/2014/main" xmlns="" id="{20213B0D-38E2-458E-9B96-AEB791519BC1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7" name="Freeform: Shape 606">
                    <a:extLst>
                      <a:ext uri="{FF2B5EF4-FFF2-40B4-BE49-F238E27FC236}">
                        <a16:creationId xmlns:a16="http://schemas.microsoft.com/office/drawing/2014/main" xmlns="" id="{468DF3C8-54E6-4BFB-AD3C-2AC1B2407B81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8" name="Freeform: Shape 607">
                    <a:extLst>
                      <a:ext uri="{FF2B5EF4-FFF2-40B4-BE49-F238E27FC236}">
                        <a16:creationId xmlns:a16="http://schemas.microsoft.com/office/drawing/2014/main" xmlns="" id="{8562F17D-8395-4EE2-8761-54E56FD5D022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9" name="Freeform: Shape 608">
                    <a:extLst>
                      <a:ext uri="{FF2B5EF4-FFF2-40B4-BE49-F238E27FC236}">
                        <a16:creationId xmlns:a16="http://schemas.microsoft.com/office/drawing/2014/main" xmlns="" id="{99AAB17E-ADC2-4F5A-9E73-357E50E0EA61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10" name="Freeform: Shape 609">
                    <a:extLst>
                      <a:ext uri="{FF2B5EF4-FFF2-40B4-BE49-F238E27FC236}">
                        <a16:creationId xmlns:a16="http://schemas.microsoft.com/office/drawing/2014/main" xmlns="" id="{E1571C53-FDE9-4C04-A8D2-3B7500C8CBAC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0" name="Graphic 4">
                  <a:extLst>
                    <a:ext uri="{FF2B5EF4-FFF2-40B4-BE49-F238E27FC236}">
                      <a16:creationId xmlns:a16="http://schemas.microsoft.com/office/drawing/2014/main" xmlns="" id="{1D92E2A4-FDC7-438E-B5D1-8AB33561AEA8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602" name="Freeform: Shape 601">
                    <a:extLst>
                      <a:ext uri="{FF2B5EF4-FFF2-40B4-BE49-F238E27FC236}">
                        <a16:creationId xmlns:a16="http://schemas.microsoft.com/office/drawing/2014/main" xmlns="" id="{7A41CEA4-897F-40FD-BBF1-37822E123ABE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3" name="Freeform: Shape 602">
                    <a:extLst>
                      <a:ext uri="{FF2B5EF4-FFF2-40B4-BE49-F238E27FC236}">
                        <a16:creationId xmlns:a16="http://schemas.microsoft.com/office/drawing/2014/main" xmlns="" id="{712AF414-D000-4C6C-8CD4-3A81E5A4CA78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4" name="Freeform: Shape 603">
                    <a:extLst>
                      <a:ext uri="{FF2B5EF4-FFF2-40B4-BE49-F238E27FC236}">
                        <a16:creationId xmlns:a16="http://schemas.microsoft.com/office/drawing/2014/main" xmlns="" id="{6DBE5264-3041-4E12-B9E0-DFA81AEAF162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5" name="Freeform: Shape 604">
                    <a:extLst>
                      <a:ext uri="{FF2B5EF4-FFF2-40B4-BE49-F238E27FC236}">
                        <a16:creationId xmlns:a16="http://schemas.microsoft.com/office/drawing/2014/main" xmlns="" id="{01E16785-36D2-4744-819C-9B09687AA613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1" name="Graphic 4">
                  <a:extLst>
                    <a:ext uri="{FF2B5EF4-FFF2-40B4-BE49-F238E27FC236}">
                      <a16:creationId xmlns:a16="http://schemas.microsoft.com/office/drawing/2014/main" xmlns="" id="{4D67DFC3-7996-414B-A892-5DEC2A3573AF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598" name="Freeform: Shape 597">
                    <a:extLst>
                      <a:ext uri="{FF2B5EF4-FFF2-40B4-BE49-F238E27FC236}">
                        <a16:creationId xmlns:a16="http://schemas.microsoft.com/office/drawing/2014/main" xmlns="" id="{B0F7D990-0B3D-4860-A54F-9E3ADBC08007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9" name="Freeform: Shape 598">
                    <a:extLst>
                      <a:ext uri="{FF2B5EF4-FFF2-40B4-BE49-F238E27FC236}">
                        <a16:creationId xmlns:a16="http://schemas.microsoft.com/office/drawing/2014/main" xmlns="" id="{4A9DE117-BF56-4E17-80FA-A2C497F1EE96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0" name="Freeform: Shape 599">
                    <a:extLst>
                      <a:ext uri="{FF2B5EF4-FFF2-40B4-BE49-F238E27FC236}">
                        <a16:creationId xmlns:a16="http://schemas.microsoft.com/office/drawing/2014/main" xmlns="" id="{D3AD148F-AAAA-44FC-976A-2611E6B92864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601" name="Freeform: Shape 600">
                    <a:extLst>
                      <a:ext uri="{FF2B5EF4-FFF2-40B4-BE49-F238E27FC236}">
                        <a16:creationId xmlns:a16="http://schemas.microsoft.com/office/drawing/2014/main" xmlns="" id="{368D3D4E-5D8F-4DC4-A906-758F35958D7C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2" name="Graphic 4">
                  <a:extLst>
                    <a:ext uri="{FF2B5EF4-FFF2-40B4-BE49-F238E27FC236}">
                      <a16:creationId xmlns:a16="http://schemas.microsoft.com/office/drawing/2014/main" xmlns="" id="{214D35F7-DDFC-4747-878A-C441119DC3EE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595" name="Freeform: Shape 594">
                    <a:extLst>
                      <a:ext uri="{FF2B5EF4-FFF2-40B4-BE49-F238E27FC236}">
                        <a16:creationId xmlns:a16="http://schemas.microsoft.com/office/drawing/2014/main" xmlns="" id="{50E3181E-6FCC-45AE-A681-87D3CA7A19E6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6" name="Freeform: Shape 595">
                    <a:extLst>
                      <a:ext uri="{FF2B5EF4-FFF2-40B4-BE49-F238E27FC236}">
                        <a16:creationId xmlns:a16="http://schemas.microsoft.com/office/drawing/2014/main" xmlns="" id="{699C6616-3369-4A15-A827-CDF873FAF12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7" name="Freeform: Shape 596">
                    <a:extLst>
                      <a:ext uri="{FF2B5EF4-FFF2-40B4-BE49-F238E27FC236}">
                        <a16:creationId xmlns:a16="http://schemas.microsoft.com/office/drawing/2014/main" xmlns="" id="{F714C0E4-2079-47D2-A0E2-81005248F0AC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3" name="Graphic 4">
                  <a:extLst>
                    <a:ext uri="{FF2B5EF4-FFF2-40B4-BE49-F238E27FC236}">
                      <a16:creationId xmlns:a16="http://schemas.microsoft.com/office/drawing/2014/main" xmlns="" id="{0163E4C9-809B-4047-AEFB-D7B17064EA70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592" name="Freeform: Shape 591">
                    <a:extLst>
                      <a:ext uri="{FF2B5EF4-FFF2-40B4-BE49-F238E27FC236}">
                        <a16:creationId xmlns:a16="http://schemas.microsoft.com/office/drawing/2014/main" xmlns="" id="{8A822F58-5372-4B4A-9D08-2498B5A3BB4A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3" name="Freeform: Shape 592">
                    <a:extLst>
                      <a:ext uri="{FF2B5EF4-FFF2-40B4-BE49-F238E27FC236}">
                        <a16:creationId xmlns:a16="http://schemas.microsoft.com/office/drawing/2014/main" xmlns="" id="{F28FE521-161A-4DC3-B226-5B399113DD57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4" name="Freeform: Shape 593">
                    <a:extLst>
                      <a:ext uri="{FF2B5EF4-FFF2-40B4-BE49-F238E27FC236}">
                        <a16:creationId xmlns:a16="http://schemas.microsoft.com/office/drawing/2014/main" xmlns="" id="{71C5A77A-AB7B-4C23-A211-D0303BE71BF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4" name="Graphic 4">
                  <a:extLst>
                    <a:ext uri="{FF2B5EF4-FFF2-40B4-BE49-F238E27FC236}">
                      <a16:creationId xmlns:a16="http://schemas.microsoft.com/office/drawing/2014/main" xmlns="" id="{8A4AF859-7CDE-4EFD-87BF-61748CB7F930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590" name="Freeform: Shape 589">
                    <a:extLst>
                      <a:ext uri="{FF2B5EF4-FFF2-40B4-BE49-F238E27FC236}">
                        <a16:creationId xmlns:a16="http://schemas.microsoft.com/office/drawing/2014/main" xmlns="" id="{DA1FCFD8-31D8-4739-B8B0-3480A798367D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91" name="Freeform: Shape 590">
                    <a:extLst>
                      <a:ext uri="{FF2B5EF4-FFF2-40B4-BE49-F238E27FC236}">
                        <a16:creationId xmlns:a16="http://schemas.microsoft.com/office/drawing/2014/main" xmlns="" id="{E7370F4B-3517-4C1C-9E00-FB30C05D9BBB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85" name="Graphic 4">
                  <a:extLst>
                    <a:ext uri="{FF2B5EF4-FFF2-40B4-BE49-F238E27FC236}">
                      <a16:creationId xmlns:a16="http://schemas.microsoft.com/office/drawing/2014/main" xmlns="" id="{EE93FD6E-CCDB-4410-BDB0-A052C9B811F1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588" name="Freeform: Shape 587">
                    <a:extLst>
                      <a:ext uri="{FF2B5EF4-FFF2-40B4-BE49-F238E27FC236}">
                        <a16:creationId xmlns:a16="http://schemas.microsoft.com/office/drawing/2014/main" xmlns="" id="{0A385566-12F4-4039-9627-82ED4EA17B94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89" name="Freeform: Shape 588">
                    <a:extLst>
                      <a:ext uri="{FF2B5EF4-FFF2-40B4-BE49-F238E27FC236}">
                        <a16:creationId xmlns:a16="http://schemas.microsoft.com/office/drawing/2014/main" xmlns="" id="{7848118B-2C70-4564-B9E8-02D898C97118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86" name="Freeform: Shape 585">
                  <a:extLst>
                    <a:ext uri="{FF2B5EF4-FFF2-40B4-BE49-F238E27FC236}">
                      <a16:creationId xmlns:a16="http://schemas.microsoft.com/office/drawing/2014/main" xmlns="" id="{BF395E72-AC61-4D1D-B44C-90311E9F13DB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7" name="Freeform: Shape 586">
                  <a:extLst>
                    <a:ext uri="{FF2B5EF4-FFF2-40B4-BE49-F238E27FC236}">
                      <a16:creationId xmlns:a16="http://schemas.microsoft.com/office/drawing/2014/main" xmlns="" id="{2C0A7904-F54A-47D0-8B00-D29B02616353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7" name="Graphic 4">
              <a:extLst>
                <a:ext uri="{FF2B5EF4-FFF2-40B4-BE49-F238E27FC236}">
                  <a16:creationId xmlns:a16="http://schemas.microsoft.com/office/drawing/2014/main" xmlns="" id="{D65C03C2-E0F6-4A18-BD0B-5FAC2A9B7D6B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xmlns="" id="{245C055E-BFF4-4477-8622-2B00582C0CB4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01" name="Graphic 4">
                <a:extLst>
                  <a:ext uri="{FF2B5EF4-FFF2-40B4-BE49-F238E27FC236}">
                    <a16:creationId xmlns:a16="http://schemas.microsoft.com/office/drawing/2014/main" xmlns="" id="{529C57EF-8F6E-4D8D-8E42-F6F58BE2E34F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567" name="Freeform: Shape 566">
                  <a:extLst>
                    <a:ext uri="{FF2B5EF4-FFF2-40B4-BE49-F238E27FC236}">
                      <a16:creationId xmlns:a16="http://schemas.microsoft.com/office/drawing/2014/main" xmlns="" id="{B7F2DC92-1C59-4A76-B9D2-B9D44672C071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8" name="Freeform: Shape 567">
                  <a:extLst>
                    <a:ext uri="{FF2B5EF4-FFF2-40B4-BE49-F238E27FC236}">
                      <a16:creationId xmlns:a16="http://schemas.microsoft.com/office/drawing/2014/main" xmlns="" id="{F14C93C9-E331-466E-8F23-521F61E11FDF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2" name="Graphic 4">
                <a:extLst>
                  <a:ext uri="{FF2B5EF4-FFF2-40B4-BE49-F238E27FC236}">
                    <a16:creationId xmlns:a16="http://schemas.microsoft.com/office/drawing/2014/main" xmlns="" id="{8ECB27F4-8797-4F44-BAC5-30EF3FEBE56B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565" name="Freeform: Shape 564">
                  <a:extLst>
                    <a:ext uri="{FF2B5EF4-FFF2-40B4-BE49-F238E27FC236}">
                      <a16:creationId xmlns:a16="http://schemas.microsoft.com/office/drawing/2014/main" xmlns="" id="{86F88978-D19E-4F00-97C8-AAFD6CE20523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6" name="Freeform: Shape 565">
                  <a:extLst>
                    <a:ext uri="{FF2B5EF4-FFF2-40B4-BE49-F238E27FC236}">
                      <a16:creationId xmlns:a16="http://schemas.microsoft.com/office/drawing/2014/main" xmlns="" id="{CB81982C-B73B-4A8C-8F2A-A8251D8ADDBA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3" name="Graphic 4">
                <a:extLst>
                  <a:ext uri="{FF2B5EF4-FFF2-40B4-BE49-F238E27FC236}">
                    <a16:creationId xmlns:a16="http://schemas.microsoft.com/office/drawing/2014/main" xmlns="" id="{152590E1-E060-49BC-892D-FF071F00CA59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xmlns="" id="{1D6A2893-1F30-40F9-8096-2F454F8F8B27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:a16="http://schemas.microsoft.com/office/drawing/2014/main" xmlns="" id="{E92B9339-5BF3-47A5-B2B2-A0B9C9BFA804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4" name="Graphic 4">
                <a:extLst>
                  <a:ext uri="{FF2B5EF4-FFF2-40B4-BE49-F238E27FC236}">
                    <a16:creationId xmlns:a16="http://schemas.microsoft.com/office/drawing/2014/main" xmlns="" id="{98F3DDB7-CA64-4D51-A4B2-5C1420456B17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xmlns="" id="{9C1FEB0F-C5F7-4633-A14E-52A1B15A9AC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xmlns="" id="{088EBA80-6BFE-45B1-9D81-97FF62270D39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5" name="Graphic 4">
                <a:extLst>
                  <a:ext uri="{FF2B5EF4-FFF2-40B4-BE49-F238E27FC236}">
                    <a16:creationId xmlns:a16="http://schemas.microsoft.com/office/drawing/2014/main" xmlns="" id="{F961AA06-2CF5-46EF-8DC1-866B40E5C42A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xmlns="" id="{2D5C0242-0761-4CB0-B5B7-78D00960390D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0" name="Freeform: Shape 559">
                  <a:extLst>
                    <a:ext uri="{FF2B5EF4-FFF2-40B4-BE49-F238E27FC236}">
                      <a16:creationId xmlns:a16="http://schemas.microsoft.com/office/drawing/2014/main" xmlns="" id="{E36A344E-51B9-49EB-BCEF-43628B8E0594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506" name="Graphic 4">
                <a:extLst>
                  <a:ext uri="{FF2B5EF4-FFF2-40B4-BE49-F238E27FC236}">
                    <a16:creationId xmlns:a16="http://schemas.microsoft.com/office/drawing/2014/main" xmlns="" id="{7A3BD9B4-4D46-4828-B9F1-DE03B06E68F0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507" name="Graphic 4">
                  <a:extLst>
                    <a:ext uri="{FF2B5EF4-FFF2-40B4-BE49-F238E27FC236}">
                      <a16:creationId xmlns:a16="http://schemas.microsoft.com/office/drawing/2014/main" xmlns="" id="{04C4FC9F-49E8-481A-B259-8DFC16C94A7B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553" name="Freeform: Shape 552">
                    <a:extLst>
                      <a:ext uri="{FF2B5EF4-FFF2-40B4-BE49-F238E27FC236}">
                        <a16:creationId xmlns:a16="http://schemas.microsoft.com/office/drawing/2014/main" xmlns="" id="{C4E20E4F-A040-458B-9FD1-0EC08CEBC280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4" name="Freeform: Shape 553">
                    <a:extLst>
                      <a:ext uri="{FF2B5EF4-FFF2-40B4-BE49-F238E27FC236}">
                        <a16:creationId xmlns:a16="http://schemas.microsoft.com/office/drawing/2014/main" xmlns="" id="{994D23C2-78C9-47CA-976C-CC568F1FF1EA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5" name="Freeform: Shape 554">
                    <a:extLst>
                      <a:ext uri="{FF2B5EF4-FFF2-40B4-BE49-F238E27FC236}">
                        <a16:creationId xmlns:a16="http://schemas.microsoft.com/office/drawing/2014/main" xmlns="" id="{5ABFBD9D-0B74-4BFC-A15B-EE7703451FDA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6" name="Freeform: Shape 555">
                    <a:extLst>
                      <a:ext uri="{FF2B5EF4-FFF2-40B4-BE49-F238E27FC236}">
                        <a16:creationId xmlns:a16="http://schemas.microsoft.com/office/drawing/2014/main" xmlns="" id="{0E2312CF-9DAB-40ED-81D4-3C0704813C74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7" name="Freeform: Shape 556">
                    <a:extLst>
                      <a:ext uri="{FF2B5EF4-FFF2-40B4-BE49-F238E27FC236}">
                        <a16:creationId xmlns:a16="http://schemas.microsoft.com/office/drawing/2014/main" xmlns="" id="{61FD6769-0E45-4080-A36F-7BBBB881DF92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8" name="Freeform: Shape 557">
                    <a:extLst>
                      <a:ext uri="{FF2B5EF4-FFF2-40B4-BE49-F238E27FC236}">
                        <a16:creationId xmlns:a16="http://schemas.microsoft.com/office/drawing/2014/main" xmlns="" id="{6B7FA40B-7072-4C0F-A1CE-88CB9DC0DA2C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08" name="Graphic 4">
                  <a:extLst>
                    <a:ext uri="{FF2B5EF4-FFF2-40B4-BE49-F238E27FC236}">
                      <a16:creationId xmlns:a16="http://schemas.microsoft.com/office/drawing/2014/main" xmlns="" id="{B86E4016-3BC6-415A-82B5-40264290D516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547" name="Freeform: Shape 546">
                    <a:extLst>
                      <a:ext uri="{FF2B5EF4-FFF2-40B4-BE49-F238E27FC236}">
                        <a16:creationId xmlns:a16="http://schemas.microsoft.com/office/drawing/2014/main" xmlns="" id="{7D21410A-170E-4607-8222-AB0073339801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8" name="Freeform: Shape 547">
                    <a:extLst>
                      <a:ext uri="{FF2B5EF4-FFF2-40B4-BE49-F238E27FC236}">
                        <a16:creationId xmlns:a16="http://schemas.microsoft.com/office/drawing/2014/main" xmlns="" id="{0CD84B3D-2721-4209-91B1-513502D6F76F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9" name="Freeform: Shape 548">
                    <a:extLst>
                      <a:ext uri="{FF2B5EF4-FFF2-40B4-BE49-F238E27FC236}">
                        <a16:creationId xmlns:a16="http://schemas.microsoft.com/office/drawing/2014/main" xmlns="" id="{67806943-2FEE-43B8-AF29-0A08918FB7BF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0" name="Freeform: Shape 549">
                    <a:extLst>
                      <a:ext uri="{FF2B5EF4-FFF2-40B4-BE49-F238E27FC236}">
                        <a16:creationId xmlns:a16="http://schemas.microsoft.com/office/drawing/2014/main" xmlns="" id="{2D4CA39E-E590-4F2F-BA9E-64B37044B5E1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1" name="Freeform: Shape 550">
                    <a:extLst>
                      <a:ext uri="{FF2B5EF4-FFF2-40B4-BE49-F238E27FC236}">
                        <a16:creationId xmlns:a16="http://schemas.microsoft.com/office/drawing/2014/main" xmlns="" id="{7173168A-8DED-4260-A27D-604A0CFA665D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52" name="Freeform: Shape 551">
                    <a:extLst>
                      <a:ext uri="{FF2B5EF4-FFF2-40B4-BE49-F238E27FC236}">
                        <a16:creationId xmlns:a16="http://schemas.microsoft.com/office/drawing/2014/main" xmlns="" id="{D431D9F2-5287-4FE0-8B9E-7DD895CBB39F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09" name="Graphic 4">
                  <a:extLst>
                    <a:ext uri="{FF2B5EF4-FFF2-40B4-BE49-F238E27FC236}">
                      <a16:creationId xmlns:a16="http://schemas.microsoft.com/office/drawing/2014/main" xmlns="" id="{51E0B84F-4CBF-43E0-A85B-4284AD990AFD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542" name="Freeform: Shape 541">
                    <a:extLst>
                      <a:ext uri="{FF2B5EF4-FFF2-40B4-BE49-F238E27FC236}">
                        <a16:creationId xmlns:a16="http://schemas.microsoft.com/office/drawing/2014/main" xmlns="" id="{9137B3BC-F931-42B9-8B8B-56B71996DA9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3" name="Freeform: Shape 542">
                    <a:extLst>
                      <a:ext uri="{FF2B5EF4-FFF2-40B4-BE49-F238E27FC236}">
                        <a16:creationId xmlns:a16="http://schemas.microsoft.com/office/drawing/2014/main" xmlns="" id="{0EB4AFF4-DDC8-4843-8D9F-5FBE443149CA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4" name="Freeform: Shape 543">
                    <a:extLst>
                      <a:ext uri="{FF2B5EF4-FFF2-40B4-BE49-F238E27FC236}">
                        <a16:creationId xmlns:a16="http://schemas.microsoft.com/office/drawing/2014/main" xmlns="" id="{3EBA6792-FBA3-4AF6-875B-F43C45B5C543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5" name="Freeform: Shape 544">
                    <a:extLst>
                      <a:ext uri="{FF2B5EF4-FFF2-40B4-BE49-F238E27FC236}">
                        <a16:creationId xmlns:a16="http://schemas.microsoft.com/office/drawing/2014/main" xmlns="" id="{D350AADD-2639-4DED-ADF9-CBC0FE169CF3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6" name="Freeform: Shape 545">
                    <a:extLst>
                      <a:ext uri="{FF2B5EF4-FFF2-40B4-BE49-F238E27FC236}">
                        <a16:creationId xmlns:a16="http://schemas.microsoft.com/office/drawing/2014/main" xmlns="" id="{CE400284-49F2-4F5F-B03C-8D65E588F50D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0" name="Graphic 4">
                  <a:extLst>
                    <a:ext uri="{FF2B5EF4-FFF2-40B4-BE49-F238E27FC236}">
                      <a16:creationId xmlns:a16="http://schemas.microsoft.com/office/drawing/2014/main" xmlns="" id="{62DD4E3F-DB14-4931-B55D-A19142764088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537" name="Freeform: Shape 536">
                    <a:extLst>
                      <a:ext uri="{FF2B5EF4-FFF2-40B4-BE49-F238E27FC236}">
                        <a16:creationId xmlns:a16="http://schemas.microsoft.com/office/drawing/2014/main" xmlns="" id="{66AA49B9-C4A3-49B5-B470-8C3EBC0B7894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8" name="Freeform: Shape 537">
                    <a:extLst>
                      <a:ext uri="{FF2B5EF4-FFF2-40B4-BE49-F238E27FC236}">
                        <a16:creationId xmlns:a16="http://schemas.microsoft.com/office/drawing/2014/main" xmlns="" id="{FC0C3863-B274-4D24-9207-72CFB259BCE2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9" name="Freeform: Shape 538">
                    <a:extLst>
                      <a:ext uri="{FF2B5EF4-FFF2-40B4-BE49-F238E27FC236}">
                        <a16:creationId xmlns:a16="http://schemas.microsoft.com/office/drawing/2014/main" xmlns="" id="{D5A14D4A-A1AB-4FBB-B1B0-A9288104B28E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0" name="Freeform: Shape 539">
                    <a:extLst>
                      <a:ext uri="{FF2B5EF4-FFF2-40B4-BE49-F238E27FC236}">
                        <a16:creationId xmlns:a16="http://schemas.microsoft.com/office/drawing/2014/main" xmlns="" id="{C3DDCB10-E725-44D2-993D-DCBE48670864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41" name="Freeform: Shape 540">
                    <a:extLst>
                      <a:ext uri="{FF2B5EF4-FFF2-40B4-BE49-F238E27FC236}">
                        <a16:creationId xmlns:a16="http://schemas.microsoft.com/office/drawing/2014/main" xmlns="" id="{CC56E691-BF71-4F1C-AE9C-401AA256A169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1" name="Graphic 4">
                  <a:extLst>
                    <a:ext uri="{FF2B5EF4-FFF2-40B4-BE49-F238E27FC236}">
                      <a16:creationId xmlns:a16="http://schemas.microsoft.com/office/drawing/2014/main" xmlns="" id="{B75E5C29-B9D4-4A3F-8910-29D174B8CA0B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533" name="Freeform: Shape 532">
                    <a:extLst>
                      <a:ext uri="{FF2B5EF4-FFF2-40B4-BE49-F238E27FC236}">
                        <a16:creationId xmlns:a16="http://schemas.microsoft.com/office/drawing/2014/main" xmlns="" id="{F1A6E632-2382-44BC-AE2B-3488FC13CA04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4" name="Freeform: Shape 533">
                    <a:extLst>
                      <a:ext uri="{FF2B5EF4-FFF2-40B4-BE49-F238E27FC236}">
                        <a16:creationId xmlns:a16="http://schemas.microsoft.com/office/drawing/2014/main" xmlns="" id="{E5D6430C-63CE-4645-B11C-938686271D58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5" name="Freeform: Shape 534">
                    <a:extLst>
                      <a:ext uri="{FF2B5EF4-FFF2-40B4-BE49-F238E27FC236}">
                        <a16:creationId xmlns:a16="http://schemas.microsoft.com/office/drawing/2014/main" xmlns="" id="{DC441DAA-9C62-44BB-8FC4-6B2F260D0A11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6" name="Freeform: Shape 535">
                    <a:extLst>
                      <a:ext uri="{FF2B5EF4-FFF2-40B4-BE49-F238E27FC236}">
                        <a16:creationId xmlns:a16="http://schemas.microsoft.com/office/drawing/2014/main" xmlns="" id="{CD572102-166E-49F1-BB4D-CE3A44A0D66F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2" name="Graphic 4">
                  <a:extLst>
                    <a:ext uri="{FF2B5EF4-FFF2-40B4-BE49-F238E27FC236}">
                      <a16:creationId xmlns:a16="http://schemas.microsoft.com/office/drawing/2014/main" xmlns="" id="{463ADFB0-7814-4EB6-B949-D1BDC7101CAE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529" name="Freeform: Shape 528">
                    <a:extLst>
                      <a:ext uri="{FF2B5EF4-FFF2-40B4-BE49-F238E27FC236}">
                        <a16:creationId xmlns:a16="http://schemas.microsoft.com/office/drawing/2014/main" xmlns="" id="{E424BA27-30DE-4214-9BAB-661F968B2B44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0" name="Freeform: Shape 529">
                    <a:extLst>
                      <a:ext uri="{FF2B5EF4-FFF2-40B4-BE49-F238E27FC236}">
                        <a16:creationId xmlns:a16="http://schemas.microsoft.com/office/drawing/2014/main" xmlns="" id="{B6562CAB-B2F2-4A0A-867C-D3384E413C59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1" name="Freeform: Shape 530">
                    <a:extLst>
                      <a:ext uri="{FF2B5EF4-FFF2-40B4-BE49-F238E27FC236}">
                        <a16:creationId xmlns:a16="http://schemas.microsoft.com/office/drawing/2014/main" xmlns="" id="{464FE9B3-2D4B-4390-BFCC-07492C0D73D0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32" name="Freeform: Shape 531">
                    <a:extLst>
                      <a:ext uri="{FF2B5EF4-FFF2-40B4-BE49-F238E27FC236}">
                        <a16:creationId xmlns:a16="http://schemas.microsoft.com/office/drawing/2014/main" xmlns="" id="{1EAF04F4-23F4-441A-9E7A-8C255B156979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3" name="Graphic 4">
                  <a:extLst>
                    <a:ext uri="{FF2B5EF4-FFF2-40B4-BE49-F238E27FC236}">
                      <a16:creationId xmlns:a16="http://schemas.microsoft.com/office/drawing/2014/main" xmlns="" id="{9F8BA303-6A55-4AE1-973E-406511254024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526" name="Freeform: Shape 525">
                    <a:extLst>
                      <a:ext uri="{FF2B5EF4-FFF2-40B4-BE49-F238E27FC236}">
                        <a16:creationId xmlns:a16="http://schemas.microsoft.com/office/drawing/2014/main" xmlns="" id="{61BD1E15-090A-414D-B80A-0CB96A5AFA1B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7" name="Freeform: Shape 526">
                    <a:extLst>
                      <a:ext uri="{FF2B5EF4-FFF2-40B4-BE49-F238E27FC236}">
                        <a16:creationId xmlns:a16="http://schemas.microsoft.com/office/drawing/2014/main" xmlns="" id="{44B74002-79DC-4E0B-87FA-709C442E6F9A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8" name="Freeform: Shape 527">
                    <a:extLst>
                      <a:ext uri="{FF2B5EF4-FFF2-40B4-BE49-F238E27FC236}">
                        <a16:creationId xmlns:a16="http://schemas.microsoft.com/office/drawing/2014/main" xmlns="" id="{F76B892F-9B79-4E7E-979F-46CF5E2830F9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4" name="Graphic 4">
                  <a:extLst>
                    <a:ext uri="{FF2B5EF4-FFF2-40B4-BE49-F238E27FC236}">
                      <a16:creationId xmlns:a16="http://schemas.microsoft.com/office/drawing/2014/main" xmlns="" id="{AA3D0856-1D5F-4125-8CC5-35D6E80A34A4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523" name="Freeform: Shape 522">
                    <a:extLst>
                      <a:ext uri="{FF2B5EF4-FFF2-40B4-BE49-F238E27FC236}">
                        <a16:creationId xmlns:a16="http://schemas.microsoft.com/office/drawing/2014/main" xmlns="" id="{66FA00B5-672C-4C53-9EB7-EE4831BCC3DC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4" name="Freeform: Shape 523">
                    <a:extLst>
                      <a:ext uri="{FF2B5EF4-FFF2-40B4-BE49-F238E27FC236}">
                        <a16:creationId xmlns:a16="http://schemas.microsoft.com/office/drawing/2014/main" xmlns="" id="{AF4CF69D-9E21-483C-B821-BC551DED40BB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5" name="Freeform: Shape 524">
                    <a:extLst>
                      <a:ext uri="{FF2B5EF4-FFF2-40B4-BE49-F238E27FC236}">
                        <a16:creationId xmlns:a16="http://schemas.microsoft.com/office/drawing/2014/main" xmlns="" id="{E376E69C-BB06-4533-8412-931929AE2C7D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5" name="Graphic 4">
                  <a:extLst>
                    <a:ext uri="{FF2B5EF4-FFF2-40B4-BE49-F238E27FC236}">
                      <a16:creationId xmlns:a16="http://schemas.microsoft.com/office/drawing/2014/main" xmlns="" id="{7459AC76-444B-4CC4-8211-AF9B7CAF4F9F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521" name="Freeform: Shape 520">
                    <a:extLst>
                      <a:ext uri="{FF2B5EF4-FFF2-40B4-BE49-F238E27FC236}">
                        <a16:creationId xmlns:a16="http://schemas.microsoft.com/office/drawing/2014/main" xmlns="" id="{682A98A5-C8EB-45E3-B7FE-0DE0382F697D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2" name="Freeform: Shape 521">
                    <a:extLst>
                      <a:ext uri="{FF2B5EF4-FFF2-40B4-BE49-F238E27FC236}">
                        <a16:creationId xmlns:a16="http://schemas.microsoft.com/office/drawing/2014/main" xmlns="" id="{C3DF75A5-A3AE-4A03-AE11-35703793D6F6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516" name="Graphic 4">
                  <a:extLst>
                    <a:ext uri="{FF2B5EF4-FFF2-40B4-BE49-F238E27FC236}">
                      <a16:creationId xmlns:a16="http://schemas.microsoft.com/office/drawing/2014/main" xmlns="" id="{3E35B7FD-D7E5-4D6C-8C76-62FF44F55081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519" name="Freeform: Shape 518">
                    <a:extLst>
                      <a:ext uri="{FF2B5EF4-FFF2-40B4-BE49-F238E27FC236}">
                        <a16:creationId xmlns:a16="http://schemas.microsoft.com/office/drawing/2014/main" xmlns="" id="{DC296455-7E72-4CF4-818E-8450D137CCD4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520" name="Freeform: Shape 519">
                    <a:extLst>
                      <a:ext uri="{FF2B5EF4-FFF2-40B4-BE49-F238E27FC236}">
                        <a16:creationId xmlns:a16="http://schemas.microsoft.com/office/drawing/2014/main" xmlns="" id="{CCF2B3DA-FFB0-43EE-A37F-64297BD3474E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517" name="Freeform: Shape 516">
                  <a:extLst>
                    <a:ext uri="{FF2B5EF4-FFF2-40B4-BE49-F238E27FC236}">
                      <a16:creationId xmlns:a16="http://schemas.microsoft.com/office/drawing/2014/main" xmlns="" id="{D2CC4AFD-C8EE-469E-A014-482EFFC5B22D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xmlns="" id="{99A79540-4D7E-4401-8C68-888492C59F86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8" name="Graphic 4">
              <a:extLst>
                <a:ext uri="{FF2B5EF4-FFF2-40B4-BE49-F238E27FC236}">
                  <a16:creationId xmlns:a16="http://schemas.microsoft.com/office/drawing/2014/main" xmlns="" id="{5535D81E-A655-4575-BB5D-CF8EC75114C5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xmlns="" id="{C6A229EF-0A73-4C20-9039-64F460C108FD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32" name="Graphic 4">
                <a:extLst>
                  <a:ext uri="{FF2B5EF4-FFF2-40B4-BE49-F238E27FC236}">
                    <a16:creationId xmlns:a16="http://schemas.microsoft.com/office/drawing/2014/main" xmlns="" id="{451FEACA-C01B-46B2-9B7D-0F8F10CF01A1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xmlns="" id="{8EDC959E-EE16-42A3-B5B1-93669AAA1170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xmlns="" id="{ADD6727E-69E4-44B5-B85F-FFAE6B5C8149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3" name="Graphic 4">
                <a:extLst>
                  <a:ext uri="{FF2B5EF4-FFF2-40B4-BE49-F238E27FC236}">
                    <a16:creationId xmlns:a16="http://schemas.microsoft.com/office/drawing/2014/main" xmlns="" id="{4DEA7F28-2CF7-4782-8CEF-95993816F804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xmlns="" id="{F95F2F6E-55AE-4679-9FA7-1D416DF3E13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xmlns="" id="{4D5E4CA9-D74A-4DE2-9243-2F0D15C87192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4" name="Graphic 4">
                <a:extLst>
                  <a:ext uri="{FF2B5EF4-FFF2-40B4-BE49-F238E27FC236}">
                    <a16:creationId xmlns:a16="http://schemas.microsoft.com/office/drawing/2014/main" xmlns="" id="{50303096-492C-4E3B-A31F-EDA85A2751F0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xmlns="" id="{9026560A-43F8-4301-BF03-84799BC6A35D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xmlns="" id="{4B627460-13F5-42A1-9BD8-A0CEB104B6EF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5" name="Graphic 4">
                <a:extLst>
                  <a:ext uri="{FF2B5EF4-FFF2-40B4-BE49-F238E27FC236}">
                    <a16:creationId xmlns:a16="http://schemas.microsoft.com/office/drawing/2014/main" xmlns="" id="{3D9E73BA-36FA-425D-BAF4-0031A862BC74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492" name="Freeform: Shape 491">
                  <a:extLst>
                    <a:ext uri="{FF2B5EF4-FFF2-40B4-BE49-F238E27FC236}">
                      <a16:creationId xmlns:a16="http://schemas.microsoft.com/office/drawing/2014/main" xmlns="" id="{8FD3507D-5F50-447F-BEB4-813D951A1F1B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xmlns="" id="{8EC6F397-DE72-473F-BB79-527F0E67AE84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6" name="Graphic 4">
                <a:extLst>
                  <a:ext uri="{FF2B5EF4-FFF2-40B4-BE49-F238E27FC236}">
                    <a16:creationId xmlns:a16="http://schemas.microsoft.com/office/drawing/2014/main" xmlns="" id="{FB33F76E-A2CB-45B2-8421-6917165A34F1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490" name="Freeform: Shape 489">
                  <a:extLst>
                    <a:ext uri="{FF2B5EF4-FFF2-40B4-BE49-F238E27FC236}">
                      <a16:creationId xmlns:a16="http://schemas.microsoft.com/office/drawing/2014/main" xmlns="" id="{DDAB54B8-0106-4909-860D-8E51EE124C8B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1" name="Freeform: Shape 490">
                  <a:extLst>
                    <a:ext uri="{FF2B5EF4-FFF2-40B4-BE49-F238E27FC236}">
                      <a16:creationId xmlns:a16="http://schemas.microsoft.com/office/drawing/2014/main" xmlns="" id="{7A561C52-74B0-4715-8273-A6CE6B8415E0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37" name="Graphic 4">
                <a:extLst>
                  <a:ext uri="{FF2B5EF4-FFF2-40B4-BE49-F238E27FC236}">
                    <a16:creationId xmlns:a16="http://schemas.microsoft.com/office/drawing/2014/main" xmlns="" id="{0430469D-7019-4E04-AF4F-5FFE8E4BFF6C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438" name="Graphic 4">
                  <a:extLst>
                    <a:ext uri="{FF2B5EF4-FFF2-40B4-BE49-F238E27FC236}">
                      <a16:creationId xmlns:a16="http://schemas.microsoft.com/office/drawing/2014/main" xmlns="" id="{AFAE43BB-FB05-4675-ACDB-4373873E54BD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484" name="Freeform: Shape 483">
                    <a:extLst>
                      <a:ext uri="{FF2B5EF4-FFF2-40B4-BE49-F238E27FC236}">
                        <a16:creationId xmlns:a16="http://schemas.microsoft.com/office/drawing/2014/main" xmlns="" id="{00E8F3BB-DD5D-4EDA-9747-9C7B9F19176D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5" name="Freeform: Shape 484">
                    <a:extLst>
                      <a:ext uri="{FF2B5EF4-FFF2-40B4-BE49-F238E27FC236}">
                        <a16:creationId xmlns:a16="http://schemas.microsoft.com/office/drawing/2014/main" xmlns="" id="{210071DC-5F13-41FD-ABAC-6A2CFC24108B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6" name="Freeform: Shape 485">
                    <a:extLst>
                      <a:ext uri="{FF2B5EF4-FFF2-40B4-BE49-F238E27FC236}">
                        <a16:creationId xmlns:a16="http://schemas.microsoft.com/office/drawing/2014/main" xmlns="" id="{0FF2CC1B-3651-48D3-BD5B-1D3911473380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7" name="Freeform: Shape 486">
                    <a:extLst>
                      <a:ext uri="{FF2B5EF4-FFF2-40B4-BE49-F238E27FC236}">
                        <a16:creationId xmlns:a16="http://schemas.microsoft.com/office/drawing/2014/main" xmlns="" id="{A360B064-7CEC-47CF-ABA9-D996301EF6C7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8" name="Freeform: Shape 487">
                    <a:extLst>
                      <a:ext uri="{FF2B5EF4-FFF2-40B4-BE49-F238E27FC236}">
                        <a16:creationId xmlns:a16="http://schemas.microsoft.com/office/drawing/2014/main" xmlns="" id="{756826E1-57B9-4229-B939-C3536A7D81A6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9" name="Freeform: Shape 488">
                    <a:extLst>
                      <a:ext uri="{FF2B5EF4-FFF2-40B4-BE49-F238E27FC236}">
                        <a16:creationId xmlns:a16="http://schemas.microsoft.com/office/drawing/2014/main" xmlns="" id="{B77AFBD8-ED70-484D-9961-DE8AEA92F4E9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39" name="Graphic 4">
                  <a:extLst>
                    <a:ext uri="{FF2B5EF4-FFF2-40B4-BE49-F238E27FC236}">
                      <a16:creationId xmlns:a16="http://schemas.microsoft.com/office/drawing/2014/main" xmlns="" id="{DB0CE6BE-4C41-44CB-B203-AADE030053C2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478" name="Freeform: Shape 477">
                    <a:extLst>
                      <a:ext uri="{FF2B5EF4-FFF2-40B4-BE49-F238E27FC236}">
                        <a16:creationId xmlns:a16="http://schemas.microsoft.com/office/drawing/2014/main" xmlns="" id="{7789C93A-1E07-4928-82A7-B4E72248FE95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9" name="Freeform: Shape 478">
                    <a:extLst>
                      <a:ext uri="{FF2B5EF4-FFF2-40B4-BE49-F238E27FC236}">
                        <a16:creationId xmlns:a16="http://schemas.microsoft.com/office/drawing/2014/main" xmlns="" id="{B2990D7B-82DE-4DA1-9591-C1016AE6CEBD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0" name="Freeform: Shape 479">
                    <a:extLst>
                      <a:ext uri="{FF2B5EF4-FFF2-40B4-BE49-F238E27FC236}">
                        <a16:creationId xmlns:a16="http://schemas.microsoft.com/office/drawing/2014/main" xmlns="" id="{37289B9F-FBA6-48FE-ACFB-C3551DCD13F6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1" name="Freeform: Shape 480">
                    <a:extLst>
                      <a:ext uri="{FF2B5EF4-FFF2-40B4-BE49-F238E27FC236}">
                        <a16:creationId xmlns:a16="http://schemas.microsoft.com/office/drawing/2014/main" xmlns="" id="{B3736A42-3E96-415B-A9B3-36CAA577D816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2" name="Freeform: Shape 481">
                    <a:extLst>
                      <a:ext uri="{FF2B5EF4-FFF2-40B4-BE49-F238E27FC236}">
                        <a16:creationId xmlns:a16="http://schemas.microsoft.com/office/drawing/2014/main" xmlns="" id="{F2DD4A04-B626-4EBD-A884-09F1A67E0950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83" name="Freeform: Shape 482">
                    <a:extLst>
                      <a:ext uri="{FF2B5EF4-FFF2-40B4-BE49-F238E27FC236}">
                        <a16:creationId xmlns:a16="http://schemas.microsoft.com/office/drawing/2014/main" xmlns="" id="{F69EB987-09F2-43A3-9423-308F94F7656D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0" name="Graphic 4">
                  <a:extLst>
                    <a:ext uri="{FF2B5EF4-FFF2-40B4-BE49-F238E27FC236}">
                      <a16:creationId xmlns:a16="http://schemas.microsoft.com/office/drawing/2014/main" xmlns="" id="{CEA56E22-04D1-4683-992A-1FFB0FB66287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473" name="Freeform: Shape 472">
                    <a:extLst>
                      <a:ext uri="{FF2B5EF4-FFF2-40B4-BE49-F238E27FC236}">
                        <a16:creationId xmlns:a16="http://schemas.microsoft.com/office/drawing/2014/main" xmlns="" id="{B7728ACA-1CFF-4A45-8814-5FBCF981618F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4" name="Freeform: Shape 473">
                    <a:extLst>
                      <a:ext uri="{FF2B5EF4-FFF2-40B4-BE49-F238E27FC236}">
                        <a16:creationId xmlns:a16="http://schemas.microsoft.com/office/drawing/2014/main" xmlns="" id="{EA1B4B40-C6C8-45C9-AA80-A685EA7B03E7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5" name="Freeform: Shape 474">
                    <a:extLst>
                      <a:ext uri="{FF2B5EF4-FFF2-40B4-BE49-F238E27FC236}">
                        <a16:creationId xmlns:a16="http://schemas.microsoft.com/office/drawing/2014/main" xmlns="" id="{FA04B88C-7E1D-4EB4-8DD0-B4ACC3A42ED5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6" name="Freeform: Shape 475">
                    <a:extLst>
                      <a:ext uri="{FF2B5EF4-FFF2-40B4-BE49-F238E27FC236}">
                        <a16:creationId xmlns:a16="http://schemas.microsoft.com/office/drawing/2014/main" xmlns="" id="{EC4E6C1F-BEC9-4FB2-909E-30D680006402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7" name="Freeform: Shape 476">
                    <a:extLst>
                      <a:ext uri="{FF2B5EF4-FFF2-40B4-BE49-F238E27FC236}">
                        <a16:creationId xmlns:a16="http://schemas.microsoft.com/office/drawing/2014/main" xmlns="" id="{FBC01732-9D12-40BF-9586-C616DE272E91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1" name="Graphic 4">
                  <a:extLst>
                    <a:ext uri="{FF2B5EF4-FFF2-40B4-BE49-F238E27FC236}">
                      <a16:creationId xmlns:a16="http://schemas.microsoft.com/office/drawing/2014/main" xmlns="" id="{AFCE512D-A54F-4476-818C-D651DFF1EEEE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468" name="Freeform: Shape 467">
                    <a:extLst>
                      <a:ext uri="{FF2B5EF4-FFF2-40B4-BE49-F238E27FC236}">
                        <a16:creationId xmlns:a16="http://schemas.microsoft.com/office/drawing/2014/main" xmlns="" id="{00AACF16-3A74-413B-A122-DF1ED423100E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9" name="Freeform: Shape 468">
                    <a:extLst>
                      <a:ext uri="{FF2B5EF4-FFF2-40B4-BE49-F238E27FC236}">
                        <a16:creationId xmlns:a16="http://schemas.microsoft.com/office/drawing/2014/main" xmlns="" id="{FCA46FFB-E8DA-4B9E-8982-6A7B4440A93D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0" name="Freeform: Shape 469">
                    <a:extLst>
                      <a:ext uri="{FF2B5EF4-FFF2-40B4-BE49-F238E27FC236}">
                        <a16:creationId xmlns:a16="http://schemas.microsoft.com/office/drawing/2014/main" xmlns="" id="{14F25DCF-E612-4E69-8753-01FFD7A8B351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1" name="Freeform: Shape 470">
                    <a:extLst>
                      <a:ext uri="{FF2B5EF4-FFF2-40B4-BE49-F238E27FC236}">
                        <a16:creationId xmlns:a16="http://schemas.microsoft.com/office/drawing/2014/main" xmlns="" id="{0BB08C4A-EBF4-48EC-A51C-721F0DABC6E4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72" name="Freeform: Shape 471">
                    <a:extLst>
                      <a:ext uri="{FF2B5EF4-FFF2-40B4-BE49-F238E27FC236}">
                        <a16:creationId xmlns:a16="http://schemas.microsoft.com/office/drawing/2014/main" xmlns="" id="{23F3FBA4-3CE5-4DC2-B599-DBB2E7B86E34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2" name="Graphic 4">
                  <a:extLst>
                    <a:ext uri="{FF2B5EF4-FFF2-40B4-BE49-F238E27FC236}">
                      <a16:creationId xmlns:a16="http://schemas.microsoft.com/office/drawing/2014/main" xmlns="" id="{8D9B7468-5D6B-432B-ADB0-B6F03D864688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464" name="Freeform: Shape 463">
                    <a:extLst>
                      <a:ext uri="{FF2B5EF4-FFF2-40B4-BE49-F238E27FC236}">
                        <a16:creationId xmlns:a16="http://schemas.microsoft.com/office/drawing/2014/main" xmlns="" id="{91A912F3-601B-47BC-B34B-3D243AE9B3CD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5" name="Freeform: Shape 464">
                    <a:extLst>
                      <a:ext uri="{FF2B5EF4-FFF2-40B4-BE49-F238E27FC236}">
                        <a16:creationId xmlns:a16="http://schemas.microsoft.com/office/drawing/2014/main" xmlns="" id="{77B665A4-6952-4583-907A-80BC573DEB02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6" name="Freeform: Shape 465">
                    <a:extLst>
                      <a:ext uri="{FF2B5EF4-FFF2-40B4-BE49-F238E27FC236}">
                        <a16:creationId xmlns:a16="http://schemas.microsoft.com/office/drawing/2014/main" xmlns="" id="{5441DB53-0500-4B40-80B2-F6291747246C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7" name="Freeform: Shape 466">
                    <a:extLst>
                      <a:ext uri="{FF2B5EF4-FFF2-40B4-BE49-F238E27FC236}">
                        <a16:creationId xmlns:a16="http://schemas.microsoft.com/office/drawing/2014/main" xmlns="" id="{1DB62CB9-0291-4ECE-AB37-4EE9A2C0568E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3" name="Graphic 4">
                  <a:extLst>
                    <a:ext uri="{FF2B5EF4-FFF2-40B4-BE49-F238E27FC236}">
                      <a16:creationId xmlns:a16="http://schemas.microsoft.com/office/drawing/2014/main" xmlns="" id="{099DA92C-267C-40F0-BFDF-0B065F77F9AF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460" name="Freeform: Shape 459">
                    <a:extLst>
                      <a:ext uri="{FF2B5EF4-FFF2-40B4-BE49-F238E27FC236}">
                        <a16:creationId xmlns:a16="http://schemas.microsoft.com/office/drawing/2014/main" xmlns="" id="{C0508CFC-2411-4958-83A9-0A5B8E842397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1" name="Freeform: Shape 460">
                    <a:extLst>
                      <a:ext uri="{FF2B5EF4-FFF2-40B4-BE49-F238E27FC236}">
                        <a16:creationId xmlns:a16="http://schemas.microsoft.com/office/drawing/2014/main" xmlns="" id="{AF63226E-F5A6-4E95-A625-0112654F018B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2" name="Freeform: Shape 461">
                    <a:extLst>
                      <a:ext uri="{FF2B5EF4-FFF2-40B4-BE49-F238E27FC236}">
                        <a16:creationId xmlns:a16="http://schemas.microsoft.com/office/drawing/2014/main" xmlns="" id="{EB26B804-A1DE-42B0-9B75-C73C857042A9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63" name="Freeform: Shape 462">
                    <a:extLst>
                      <a:ext uri="{FF2B5EF4-FFF2-40B4-BE49-F238E27FC236}">
                        <a16:creationId xmlns:a16="http://schemas.microsoft.com/office/drawing/2014/main" xmlns="" id="{41C74488-2F32-49BC-83BB-FFDE09D07447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4" name="Graphic 4">
                  <a:extLst>
                    <a:ext uri="{FF2B5EF4-FFF2-40B4-BE49-F238E27FC236}">
                      <a16:creationId xmlns:a16="http://schemas.microsoft.com/office/drawing/2014/main" xmlns="" id="{D2D13523-7830-4C69-A724-5202254F84D4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457" name="Freeform: Shape 456">
                    <a:extLst>
                      <a:ext uri="{FF2B5EF4-FFF2-40B4-BE49-F238E27FC236}">
                        <a16:creationId xmlns:a16="http://schemas.microsoft.com/office/drawing/2014/main" xmlns="" id="{B6023DF4-96A5-46D3-98B1-E5D6AA0C42E8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8" name="Freeform: Shape 457">
                    <a:extLst>
                      <a:ext uri="{FF2B5EF4-FFF2-40B4-BE49-F238E27FC236}">
                        <a16:creationId xmlns:a16="http://schemas.microsoft.com/office/drawing/2014/main" xmlns="" id="{F5ABE29A-6596-44BE-9354-98A40DB91144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9" name="Freeform: Shape 458">
                    <a:extLst>
                      <a:ext uri="{FF2B5EF4-FFF2-40B4-BE49-F238E27FC236}">
                        <a16:creationId xmlns:a16="http://schemas.microsoft.com/office/drawing/2014/main" xmlns="" id="{10CD17FA-BD0C-4099-8C98-1429429D7A8E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5" name="Graphic 4">
                  <a:extLst>
                    <a:ext uri="{FF2B5EF4-FFF2-40B4-BE49-F238E27FC236}">
                      <a16:creationId xmlns:a16="http://schemas.microsoft.com/office/drawing/2014/main" xmlns="" id="{97C9507D-F063-48FC-B162-828F06AA910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454" name="Freeform: Shape 453">
                    <a:extLst>
                      <a:ext uri="{FF2B5EF4-FFF2-40B4-BE49-F238E27FC236}">
                        <a16:creationId xmlns:a16="http://schemas.microsoft.com/office/drawing/2014/main" xmlns="" id="{88DC4800-BBB7-4446-8CCA-FB50D0B065EA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5" name="Freeform: Shape 454">
                    <a:extLst>
                      <a:ext uri="{FF2B5EF4-FFF2-40B4-BE49-F238E27FC236}">
                        <a16:creationId xmlns:a16="http://schemas.microsoft.com/office/drawing/2014/main" xmlns="" id="{708BB4E0-5CCD-4FAD-87B3-4D348DE31188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6" name="Freeform: Shape 455">
                    <a:extLst>
                      <a:ext uri="{FF2B5EF4-FFF2-40B4-BE49-F238E27FC236}">
                        <a16:creationId xmlns:a16="http://schemas.microsoft.com/office/drawing/2014/main" xmlns="" id="{555A13F9-94CA-41F1-BC7C-DB816DD6D602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6" name="Graphic 4">
                  <a:extLst>
                    <a:ext uri="{FF2B5EF4-FFF2-40B4-BE49-F238E27FC236}">
                      <a16:creationId xmlns:a16="http://schemas.microsoft.com/office/drawing/2014/main" xmlns="" id="{DDE89889-D45E-4124-9B6F-D2527B67EB80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452" name="Freeform: Shape 451">
                    <a:extLst>
                      <a:ext uri="{FF2B5EF4-FFF2-40B4-BE49-F238E27FC236}">
                        <a16:creationId xmlns:a16="http://schemas.microsoft.com/office/drawing/2014/main" xmlns="" id="{574C09C7-93F7-4A05-9348-24AADD72DEE0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3" name="Freeform: Shape 452">
                    <a:extLst>
                      <a:ext uri="{FF2B5EF4-FFF2-40B4-BE49-F238E27FC236}">
                        <a16:creationId xmlns:a16="http://schemas.microsoft.com/office/drawing/2014/main" xmlns="" id="{E6B7DCAE-8E82-48C3-8D82-9B2820C5EE9F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447" name="Graphic 4">
                  <a:extLst>
                    <a:ext uri="{FF2B5EF4-FFF2-40B4-BE49-F238E27FC236}">
                      <a16:creationId xmlns:a16="http://schemas.microsoft.com/office/drawing/2014/main" xmlns="" id="{3CB3F6B8-31EB-48CE-ABD0-162941F38389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450" name="Freeform: Shape 449">
                    <a:extLst>
                      <a:ext uri="{FF2B5EF4-FFF2-40B4-BE49-F238E27FC236}">
                        <a16:creationId xmlns:a16="http://schemas.microsoft.com/office/drawing/2014/main" xmlns="" id="{FF91079D-59E7-4FF1-8B2B-C3FA03380D03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451" name="Freeform: Shape 450">
                    <a:extLst>
                      <a:ext uri="{FF2B5EF4-FFF2-40B4-BE49-F238E27FC236}">
                        <a16:creationId xmlns:a16="http://schemas.microsoft.com/office/drawing/2014/main" xmlns="" id="{3ADD7FA0-0CBC-407A-8F9B-274D746F52D9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xmlns="" id="{CDBCB93D-63D0-483D-A544-C842BBB33519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xmlns="" id="{CF7FB396-0049-4792-B5F7-622EACB36A2B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59" name="Graphic 4">
              <a:extLst>
                <a:ext uri="{FF2B5EF4-FFF2-40B4-BE49-F238E27FC236}">
                  <a16:creationId xmlns:a16="http://schemas.microsoft.com/office/drawing/2014/main" xmlns="" id="{870F9A7E-DAC3-486E-BF3E-B8108089A03A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xmlns="" id="{BCCB9312-A3C3-40CC-8D45-E229175A7546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xmlns="" id="{94F096A8-BCFF-4CBC-8535-398E0ED7FC67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424" name="Graphic 4">
                <a:extLst>
                  <a:ext uri="{FF2B5EF4-FFF2-40B4-BE49-F238E27FC236}">
                    <a16:creationId xmlns:a16="http://schemas.microsoft.com/office/drawing/2014/main" xmlns="" id="{48D4B987-A582-407D-BA1D-9D4F3F0D49F3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xmlns="" id="{C1EE33FA-E332-40C7-ADF8-00D27AB0B33C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xmlns="" id="{DC235F91-00E0-4A3C-BE02-8ECFCBE14E3E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25" name="Graphic 4">
                <a:extLst>
                  <a:ext uri="{FF2B5EF4-FFF2-40B4-BE49-F238E27FC236}">
                    <a16:creationId xmlns:a16="http://schemas.microsoft.com/office/drawing/2014/main" xmlns="" id="{6109413A-D585-4A9A-A5FC-59D4C2A8CEEC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xmlns="" id="{7124ED66-B31C-48E4-8055-88744265994F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xmlns="" id="{99A21D8A-7624-4D08-9604-A030743E6FD4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xmlns="" id="{29061E26-1861-4AA8-A69E-05C618A8A4C1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0" name="Graphic 4">
              <a:extLst>
                <a:ext uri="{FF2B5EF4-FFF2-40B4-BE49-F238E27FC236}">
                  <a16:creationId xmlns:a16="http://schemas.microsoft.com/office/drawing/2014/main" xmlns="" id="{16E73DC0-3EC1-4759-BAF4-39E245974B81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411" name="Graphic 4">
                <a:extLst>
                  <a:ext uri="{FF2B5EF4-FFF2-40B4-BE49-F238E27FC236}">
                    <a16:creationId xmlns:a16="http://schemas.microsoft.com/office/drawing/2014/main" xmlns="" id="{28C75111-17E4-474D-940E-F83B8297B6C6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xmlns="" id="{B4880B40-A933-44C5-8579-4FC69FD8382C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xmlns="" id="{463F2A15-408D-485A-9D5D-BB9428E661C4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12" name="Graphic 4">
                <a:extLst>
                  <a:ext uri="{FF2B5EF4-FFF2-40B4-BE49-F238E27FC236}">
                    <a16:creationId xmlns:a16="http://schemas.microsoft.com/office/drawing/2014/main" xmlns="" id="{65D57637-71B9-4D5F-BD0F-8FFBBF824D54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xmlns="" id="{B53520AD-EDBE-4ECB-9AEC-E0B1341F3912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xmlns="" id="{D64E6D65-1466-4948-A6B1-C4A573F67BD1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xmlns="" id="{B4198760-785A-44CB-92F9-815AB9DD5807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13" name="Graphic 4">
                <a:extLst>
                  <a:ext uri="{FF2B5EF4-FFF2-40B4-BE49-F238E27FC236}">
                    <a16:creationId xmlns:a16="http://schemas.microsoft.com/office/drawing/2014/main" xmlns="" id="{F513856F-A1CD-4436-B0F3-34E98852C7CC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xmlns="" id="{0C56147F-6E14-4E22-B440-AB4197D19CC4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xmlns="" id="{E0501D85-D42A-42A6-838A-8AD6E66BE5F9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xmlns="" id="{40351D69-EDE7-4F22-BA53-DF73B7120697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1" name="Graphic 4">
              <a:extLst>
                <a:ext uri="{FF2B5EF4-FFF2-40B4-BE49-F238E27FC236}">
                  <a16:creationId xmlns:a16="http://schemas.microsoft.com/office/drawing/2014/main" xmlns="" id="{51F46C4F-E52D-462E-91A0-CC822628B9F5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400" name="Graphic 4">
                <a:extLst>
                  <a:ext uri="{FF2B5EF4-FFF2-40B4-BE49-F238E27FC236}">
                    <a16:creationId xmlns:a16="http://schemas.microsoft.com/office/drawing/2014/main" xmlns="" id="{10813E26-730A-468C-A374-F68E4DE44F5C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xmlns="" id="{5CCC7924-F91F-4EC6-A513-FAEBF091FCED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xmlns="" id="{0A0A62A3-AE46-49BC-ABE4-84F26D05A3F3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01" name="Graphic 4">
                <a:extLst>
                  <a:ext uri="{FF2B5EF4-FFF2-40B4-BE49-F238E27FC236}">
                    <a16:creationId xmlns:a16="http://schemas.microsoft.com/office/drawing/2014/main" xmlns="" id="{6710AB74-C652-405D-90D1-042297C9B91F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xmlns="" id="{C962E571-6B30-4B63-88FA-0D2B01339D34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xmlns="" id="{DC4FC0D2-4DBA-4E9B-B4D7-76BF81540159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xmlns="" id="{B1212DE1-C066-4DAA-8B66-A078A3AC2E05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402" name="Graphic 4">
                <a:extLst>
                  <a:ext uri="{FF2B5EF4-FFF2-40B4-BE49-F238E27FC236}">
                    <a16:creationId xmlns:a16="http://schemas.microsoft.com/office/drawing/2014/main" xmlns="" id="{C28E742E-7D97-4CC5-9744-65A501CB2BA9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xmlns="" id="{31E18ECE-75D6-491C-A89A-6FF410440E3B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xmlns="" id="{838E1F83-AC70-49B9-AC69-E6D591C8A36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xmlns="" id="{7B0575A2-7E5E-47BF-BC01-D9FFCD99493F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2" name="Graphic 4">
              <a:extLst>
                <a:ext uri="{FF2B5EF4-FFF2-40B4-BE49-F238E27FC236}">
                  <a16:creationId xmlns:a16="http://schemas.microsoft.com/office/drawing/2014/main" xmlns="" id="{2CF3AFB1-1B38-4C59-A1ED-EEA72C7C2B62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xmlns="" id="{60B76D50-EB39-4D76-814B-3B446D0AADFE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xmlns="" id="{C41B6DDA-CE5B-4A72-99FF-6A5A5BE0F3B0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90" name="Graphic 4">
                <a:extLst>
                  <a:ext uri="{FF2B5EF4-FFF2-40B4-BE49-F238E27FC236}">
                    <a16:creationId xmlns:a16="http://schemas.microsoft.com/office/drawing/2014/main" xmlns="" id="{CC0BBBBC-29C1-418E-9EEC-66CEFE6EEC2D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391" name="Graphic 4">
                  <a:extLst>
                    <a:ext uri="{FF2B5EF4-FFF2-40B4-BE49-F238E27FC236}">
                      <a16:creationId xmlns:a16="http://schemas.microsoft.com/office/drawing/2014/main" xmlns="" id="{20D1B84B-33C6-4B69-B7F9-2A14E6211327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398" name="Freeform: Shape 397">
                    <a:extLst>
                      <a:ext uri="{FF2B5EF4-FFF2-40B4-BE49-F238E27FC236}">
                        <a16:creationId xmlns:a16="http://schemas.microsoft.com/office/drawing/2014/main" xmlns="" id="{DFE4806D-2306-4830-809E-2F30583DC0EC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9" name="Freeform: Shape 398">
                    <a:extLst>
                      <a:ext uri="{FF2B5EF4-FFF2-40B4-BE49-F238E27FC236}">
                        <a16:creationId xmlns:a16="http://schemas.microsoft.com/office/drawing/2014/main" xmlns="" id="{1540EEEF-6DD9-467F-BF0A-109FA879A648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92" name="Graphic 4">
                  <a:extLst>
                    <a:ext uri="{FF2B5EF4-FFF2-40B4-BE49-F238E27FC236}">
                      <a16:creationId xmlns:a16="http://schemas.microsoft.com/office/drawing/2014/main" xmlns="" id="{F68930EB-BF2A-4510-BCDC-5CA8A69C0DE2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396" name="Freeform: Shape 395">
                    <a:extLst>
                      <a:ext uri="{FF2B5EF4-FFF2-40B4-BE49-F238E27FC236}">
                        <a16:creationId xmlns:a16="http://schemas.microsoft.com/office/drawing/2014/main" xmlns="" id="{783BBD0A-F9B6-4F84-82D4-B2932DC2E3C2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7" name="Freeform: Shape 396">
                    <a:extLst>
                      <a:ext uri="{FF2B5EF4-FFF2-40B4-BE49-F238E27FC236}">
                        <a16:creationId xmlns:a16="http://schemas.microsoft.com/office/drawing/2014/main" xmlns="" id="{0D94E77C-0439-4263-B7F7-D9A8C0C723A4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393" name="Graphic 4">
                  <a:extLst>
                    <a:ext uri="{FF2B5EF4-FFF2-40B4-BE49-F238E27FC236}">
                      <a16:creationId xmlns:a16="http://schemas.microsoft.com/office/drawing/2014/main" xmlns="" id="{DF296E88-FA10-4EAC-A3AC-FD749513B8B0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394" name="Freeform: Shape 393">
                    <a:extLst>
                      <a:ext uri="{FF2B5EF4-FFF2-40B4-BE49-F238E27FC236}">
                        <a16:creationId xmlns:a16="http://schemas.microsoft.com/office/drawing/2014/main" xmlns="" id="{1D2697EF-8F73-4D6E-BA46-40DAD08BE947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95" name="Freeform: Shape 394">
                    <a:extLst>
                      <a:ext uri="{FF2B5EF4-FFF2-40B4-BE49-F238E27FC236}">
                        <a16:creationId xmlns:a16="http://schemas.microsoft.com/office/drawing/2014/main" xmlns="" id="{704358BF-4B65-4003-92CA-DEE5D4D60CD5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263" name="Graphic 4">
              <a:extLst>
                <a:ext uri="{FF2B5EF4-FFF2-40B4-BE49-F238E27FC236}">
                  <a16:creationId xmlns:a16="http://schemas.microsoft.com/office/drawing/2014/main" xmlns="" id="{4CEA5E59-FEBB-4DA2-9619-CD0B120CBCBA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xmlns="" id="{C056D47D-324B-448A-A55C-A4C142F5CA7F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xmlns="" id="{DFE41E73-CA81-4026-91DA-1E95FCAB44AD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xmlns="" id="{AECAC45A-90F8-43F1-9C2C-067E3F0ACB7E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xmlns="" id="{6C343241-93D6-4F46-8A43-3D3EAE512795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81" name="Graphic 4">
                <a:extLst>
                  <a:ext uri="{FF2B5EF4-FFF2-40B4-BE49-F238E27FC236}">
                    <a16:creationId xmlns:a16="http://schemas.microsoft.com/office/drawing/2014/main" xmlns="" id="{D01988D3-02A8-4EF5-AE36-EA6082C22BBF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xmlns="" id="{00CC91AF-C574-4818-A699-756A4AD1F9B3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xmlns="" id="{AD468622-ECEB-44FC-8974-52CE6607F602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xmlns="" id="{5C6AB0A2-CB6E-4CAC-B91A-AF8B90042291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xmlns="" id="{0359F201-4E7F-4A7C-9507-C2A9D7D4492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xmlns="" id="{8566C69B-4E54-49CA-8A8A-35311E3DC8A7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xmlns="" id="{EBE76DED-406A-47DC-BC77-623506552FC6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4" name="Graphic 4">
              <a:extLst>
                <a:ext uri="{FF2B5EF4-FFF2-40B4-BE49-F238E27FC236}">
                  <a16:creationId xmlns:a16="http://schemas.microsoft.com/office/drawing/2014/main" xmlns="" id="{29904655-AAC7-4D70-9682-66D7A039A953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xmlns="" id="{70CF503B-2752-4AB9-95F4-A5B7141701D4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xmlns="" id="{5B864E6A-D9FB-4BA2-9469-0A1893DC3A68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66" name="Graphic 4">
                <a:extLst>
                  <a:ext uri="{FF2B5EF4-FFF2-40B4-BE49-F238E27FC236}">
                    <a16:creationId xmlns:a16="http://schemas.microsoft.com/office/drawing/2014/main" xmlns="" id="{247F7CCE-472C-41C4-B230-9B51DF1D08ED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xmlns="" id="{53FB4FA0-26F1-4BF4-B9E9-621C24E853CE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xmlns="" id="{0605D29D-EA3B-452D-BBED-090E33F369D3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xmlns="" id="{EB106402-742A-43A4-80D8-5108F3C77958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xmlns="" id="{1E6A459F-405B-42B5-953F-604419D6AFB1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71" name="Graphic 4">
                  <a:extLst>
                    <a:ext uri="{FF2B5EF4-FFF2-40B4-BE49-F238E27FC236}">
                      <a16:creationId xmlns:a16="http://schemas.microsoft.com/office/drawing/2014/main" xmlns="" id="{964FF166-EC0A-4EB8-955B-DCA043B01575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373" name="Freeform: Shape 372">
                    <a:extLst>
                      <a:ext uri="{FF2B5EF4-FFF2-40B4-BE49-F238E27FC236}">
                        <a16:creationId xmlns:a16="http://schemas.microsoft.com/office/drawing/2014/main" xmlns="" id="{989E7981-6A2F-4A49-9C30-6FF5A00DD08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4" name="Freeform: Shape 373">
                    <a:extLst>
                      <a:ext uri="{FF2B5EF4-FFF2-40B4-BE49-F238E27FC236}">
                        <a16:creationId xmlns:a16="http://schemas.microsoft.com/office/drawing/2014/main" xmlns="" id="{FC4F3913-E3F8-4437-881B-EA37E06E043B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5" name="Freeform: Shape 374">
                    <a:extLst>
                      <a:ext uri="{FF2B5EF4-FFF2-40B4-BE49-F238E27FC236}">
                        <a16:creationId xmlns:a16="http://schemas.microsoft.com/office/drawing/2014/main" xmlns="" id="{FAF0A242-1D3D-44BC-B43A-BAD50ABF5041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76" name="Freeform: Shape 375">
                    <a:extLst>
                      <a:ext uri="{FF2B5EF4-FFF2-40B4-BE49-F238E27FC236}">
                        <a16:creationId xmlns:a16="http://schemas.microsoft.com/office/drawing/2014/main" xmlns="" id="{C5B73F6D-E416-43A4-9AF2-3923DF1BCA5A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xmlns="" id="{39B208B9-6FBF-4D5A-A1DF-3B6B4EE2E221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5" name="Graphic 4">
              <a:extLst>
                <a:ext uri="{FF2B5EF4-FFF2-40B4-BE49-F238E27FC236}">
                  <a16:creationId xmlns:a16="http://schemas.microsoft.com/office/drawing/2014/main" xmlns="" id="{E3B1E403-5F87-415C-B1B1-EF44BAAF3505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xmlns="" id="{E984FAC2-D696-4261-9DE2-E23F2F86CA15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xmlns="" id="{3E5BD8C1-6085-4C41-8EDE-F7CE4DB1A3F8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xmlns="" id="{CCF5C6B0-792E-4816-A05F-03346B80B0A3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xmlns="" id="{3EEB194D-6E04-4C9C-8537-BB6F5A0186A1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xmlns="" id="{B8CBA7DB-3DC8-45D6-9FCA-D377E69DD09B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xmlns="" id="{D878AFE7-E701-4CA4-8E4A-765E9CEFF820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6" name="Graphic 4">
              <a:extLst>
                <a:ext uri="{FF2B5EF4-FFF2-40B4-BE49-F238E27FC236}">
                  <a16:creationId xmlns:a16="http://schemas.microsoft.com/office/drawing/2014/main" xmlns="" id="{82EE0BE0-614A-4B15-8205-C73CAA109200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351" name="Graphic 4">
                <a:extLst>
                  <a:ext uri="{FF2B5EF4-FFF2-40B4-BE49-F238E27FC236}">
                    <a16:creationId xmlns:a16="http://schemas.microsoft.com/office/drawing/2014/main" xmlns="" id="{9149312A-F5C4-4F8E-8F71-52E464CC90A4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xmlns="" id="{775E15CC-7704-48EA-B7E8-47EC9BF22AF6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xmlns="" id="{DDD6A227-3F6F-43B8-A2A2-D7BA2740AC90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xmlns="" id="{CBE47B11-2C64-47AB-8811-9B1910643107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53" name="Graphic 4">
                <a:extLst>
                  <a:ext uri="{FF2B5EF4-FFF2-40B4-BE49-F238E27FC236}">
                    <a16:creationId xmlns:a16="http://schemas.microsoft.com/office/drawing/2014/main" xmlns="" id="{D3157B9C-C149-420C-BC08-B4FC9ABDEB96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xmlns="" id="{49C9C8E0-AE4A-4A76-AF8B-AE057032FF81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xmlns="" id="{96C640D6-F890-43BE-9A02-0CFA85F8C7E3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267" name="Graphic 4">
              <a:extLst>
                <a:ext uri="{FF2B5EF4-FFF2-40B4-BE49-F238E27FC236}">
                  <a16:creationId xmlns:a16="http://schemas.microsoft.com/office/drawing/2014/main" xmlns="" id="{1757B715-AE39-417A-B01C-BF5B056B6ACB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xmlns="" id="{EC09FF25-FA1D-48ED-946D-71B5FA706171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xmlns="" id="{6325B57D-ACC6-4149-B7BA-70984C8518DC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xmlns="" id="{2B47D476-5900-4147-9E09-69CA822A13A1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xmlns="" id="{FAAD13F5-584E-49CC-B4D4-0B08BF756393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348" name="Graphic 4">
                <a:extLst>
                  <a:ext uri="{FF2B5EF4-FFF2-40B4-BE49-F238E27FC236}">
                    <a16:creationId xmlns:a16="http://schemas.microsoft.com/office/drawing/2014/main" xmlns="" id="{06456201-D060-431F-9C31-DC380EFB4241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xmlns="" id="{A89E83BF-1595-4B01-995A-46A9EF28AA2F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xmlns="" id="{920EF6E6-113A-4520-BB06-C1D7A123213A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C5A9AB68-30AA-4809-8246-BC1D6AD5D4E5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7E91A326-4BF4-4C3E-96E6-CC8BF05FD97D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CB667531-727E-4DE2-8C22-8114A0DA15FD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C9B15937-D29D-484A-875C-D2418A6D5AD7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AF738BDB-8C86-4497-94FC-EE3DA0E13F37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2E4C8E44-CC41-4961-ABE1-B8EAD5FDE4CC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BE5BE1DC-AB69-42AA-B26D-44352CC08688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08721A38-1BA6-4D72-ADC3-6816CDAA9096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D4DCA298-315C-4984-AA50-B0293B550AF3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F5B94195-02EB-4882-BC03-1694305AD5EB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053B336E-FD8E-434A-91C5-DCF3E8B984B8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2D3E44AA-B038-4AEF-A039-0EEFD64022F6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DB34D19C-1FC0-4F26-A855-7771A301D61F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FCE010D0-EB5B-4D98-ABDF-F2A66D648EE1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EE2D2EDD-B943-4E96-95A3-27E9E057165C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CB74F980-13E7-446C-83F6-5AFD5D061312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D15E3E54-441F-406C-AF30-356EE73C3DC5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7D4D79BD-1E22-4C17-8DAE-65C51495CF11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ECBC4107-F35A-4755-9F38-0F9F7ADD4863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xmlns="" id="{8A1D9CF4-4906-4C84-87FE-EB31567281B0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xmlns="" id="{FB5DF147-266B-44F8-9829-D45C6CC38470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xmlns="" id="{63A29BA6-2FC0-4C41-A52F-D0AF6286BD2A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xmlns="" id="{8A2D83BD-CDAB-42C4-A3AE-42522BCCB784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xmlns="" id="{971E2683-A5A4-42D8-9787-B0817522D664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xmlns="" id="{DC9E78FC-0B1B-4718-88F8-FFDC23B9E976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xmlns="" id="{CC883315-A5B4-412E-B399-94E835BA59ED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xmlns="" id="{776366B6-1B5C-4A96-A105-2536389578AC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xmlns="" id="{4EDDCA35-F7E0-4260-A67F-634FD75C9BF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xmlns="" id="{8DD206CB-3DB8-452D-A37B-A69996F8D0FC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xmlns="" id="{5343D6F7-706E-491C-B716-C2B050027EC3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6567BC76-FE08-4790-B29D-751950B1FCCD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E28CB8B5-E4E9-407B-AEBD-A96C5E10D833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xmlns="" id="{492CD38C-90C4-49E7-8827-3828FDB6EB3B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55C582DD-25FB-44CC-9FDF-8F0285D23AEE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6813BB22-3D53-4BD9-BBD4-3C7C03CD04F0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xmlns="" id="{9A409F76-519B-47A6-A579-A12F809DA47A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xmlns="" id="{1352AE35-184B-4CFA-A77F-6438C25A62ED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xmlns="" id="{43BB8785-F64F-44CF-944C-904BA4F94AC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xmlns="" id="{F131E7ED-76FF-4773-B7D5-FEFFAFE4FC67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xmlns="" id="{1E7BC121-A781-4BDD-86B4-42AF9A3FB00A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xmlns="" id="{4905ED34-DA05-48B7-8786-4B4F12BD2EBE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xmlns="" id="{7B06B238-0A98-4FAC-8605-8408BEE5230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xmlns="" id="{05F1A97A-03A1-4C56-991B-E66C8C6E68A0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xmlns="" id="{B3F366A8-ABB2-4759-873D-86AEF9E6BB10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xmlns="" id="{496C207A-5499-4136-9977-B1CF323BC600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xmlns="" id="{E53FA979-27B8-4D53-9BAF-6CB33B9147C4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xmlns="" id="{2F565C61-F0C0-4FD4-873A-369B6F6576E3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xmlns="" id="{8AB81356-9BAD-4EFA-B2D2-9FB50C2DB795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xmlns="" id="{9C8F874A-3DF4-4B17-A4A6-CA45B48B78B2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xmlns="" id="{7D536043-0F43-490E-A963-C6852D1B7603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xmlns="" id="{9047F26D-A003-41F8-BC39-A4A9DD2CF8C1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xmlns="" id="{949FDA6D-AE00-4530-A2EF-6C179C237453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81804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365760" y="-1519311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805" y="277122"/>
            <a:ext cx="8243814" cy="65808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43200" y="534572"/>
            <a:ext cx="6879102" cy="5880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87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roup 478">
            <a:extLst>
              <a:ext uri="{FF2B5EF4-FFF2-40B4-BE49-F238E27FC236}">
                <a16:creationId xmlns:a16="http://schemas.microsoft.com/office/drawing/2014/main" xmlns="" id="{6BCEEC2E-A4E5-4224-9296-977EE8C3BEFF}"/>
              </a:ext>
            </a:extLst>
          </p:cNvPr>
          <p:cNvGrpSpPr/>
          <p:nvPr/>
        </p:nvGrpSpPr>
        <p:grpSpPr>
          <a:xfrm rot="21342507">
            <a:off x="5772651" y="5204634"/>
            <a:ext cx="1298464" cy="1278784"/>
            <a:chOff x="6008061" y="5713471"/>
            <a:chExt cx="591976" cy="583004"/>
          </a:xfrm>
        </p:grpSpPr>
        <p:sp>
          <p:nvSpPr>
            <p:cNvPr id="440" name="Freeform 98">
              <a:extLst>
                <a:ext uri="{FF2B5EF4-FFF2-40B4-BE49-F238E27FC236}">
                  <a16:creationId xmlns:a16="http://schemas.microsoft.com/office/drawing/2014/main" xmlns="" id="{97A3944C-0B06-48E5-A6F2-2E03AD9AD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12546" y="5717059"/>
              <a:ext cx="285224" cy="283431"/>
            </a:xfrm>
            <a:custGeom>
              <a:avLst/>
              <a:gdLst>
                <a:gd name="T0" fmla="*/ 125 w 134"/>
                <a:gd name="T1" fmla="*/ 2 h 133"/>
                <a:gd name="T2" fmla="*/ 132 w 134"/>
                <a:gd name="T3" fmla="*/ 1 h 133"/>
                <a:gd name="T4" fmla="*/ 132 w 134"/>
                <a:gd name="T5" fmla="*/ 1 h 133"/>
                <a:gd name="T6" fmla="*/ 132 w 134"/>
                <a:gd name="T7" fmla="*/ 9 h 133"/>
                <a:gd name="T8" fmla="*/ 10 w 134"/>
                <a:gd name="T9" fmla="*/ 131 h 133"/>
                <a:gd name="T10" fmla="*/ 2 w 134"/>
                <a:gd name="T11" fmla="*/ 131 h 133"/>
                <a:gd name="T12" fmla="*/ 2 w 134"/>
                <a:gd name="T13" fmla="*/ 131 h 133"/>
                <a:gd name="T14" fmla="*/ 3 w 134"/>
                <a:gd name="T15" fmla="*/ 124 h 133"/>
                <a:gd name="T16" fmla="*/ 125 w 134"/>
                <a:gd name="T17" fmla="*/ 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" h="133">
                  <a:moveTo>
                    <a:pt x="125" y="2"/>
                  </a:moveTo>
                  <a:cubicBezTo>
                    <a:pt x="127" y="0"/>
                    <a:pt x="130" y="0"/>
                    <a:pt x="132" y="1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34" y="3"/>
                    <a:pt x="134" y="7"/>
                    <a:pt x="132" y="9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8" y="133"/>
                    <a:pt x="4" y="133"/>
                    <a:pt x="2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0" y="129"/>
                    <a:pt x="1" y="126"/>
                    <a:pt x="3" y="124"/>
                  </a:cubicBezTo>
                  <a:lnTo>
                    <a:pt x="125" y="2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99">
              <a:extLst>
                <a:ext uri="{FF2B5EF4-FFF2-40B4-BE49-F238E27FC236}">
                  <a16:creationId xmlns:a16="http://schemas.microsoft.com/office/drawing/2014/main" xmlns="" id="{8B8679C5-9118-47E2-8FFD-B9B5683E0B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65481" y="5960126"/>
              <a:ext cx="334556" cy="336349"/>
            </a:xfrm>
            <a:custGeom>
              <a:avLst/>
              <a:gdLst>
                <a:gd name="T0" fmla="*/ 69 w 157"/>
                <a:gd name="T1" fmla="*/ 14 h 158"/>
                <a:gd name="T2" fmla="*/ 43 w 157"/>
                <a:gd name="T3" fmla="*/ 25 h 158"/>
                <a:gd name="T4" fmla="*/ 40 w 157"/>
                <a:gd name="T5" fmla="*/ 28 h 158"/>
                <a:gd name="T6" fmla="*/ 34 w 157"/>
                <a:gd name="T7" fmla="*/ 34 h 158"/>
                <a:gd name="T8" fmla="*/ 44 w 157"/>
                <a:gd name="T9" fmla="*/ 39 h 158"/>
                <a:gd name="T10" fmla="*/ 48 w 157"/>
                <a:gd name="T11" fmla="*/ 41 h 158"/>
                <a:gd name="T12" fmla="*/ 44 w 157"/>
                <a:gd name="T13" fmla="*/ 42 h 158"/>
                <a:gd name="T14" fmla="*/ 25 w 157"/>
                <a:gd name="T15" fmla="*/ 46 h 158"/>
                <a:gd name="T16" fmla="*/ 24 w 157"/>
                <a:gd name="T17" fmla="*/ 47 h 158"/>
                <a:gd name="T18" fmla="*/ 70 w 157"/>
                <a:gd name="T19" fmla="*/ 59 h 158"/>
                <a:gd name="T20" fmla="*/ 76 w 157"/>
                <a:gd name="T21" fmla="*/ 60 h 158"/>
                <a:gd name="T22" fmla="*/ 70 w 157"/>
                <a:gd name="T23" fmla="*/ 60 h 158"/>
                <a:gd name="T24" fmla="*/ 19 w 157"/>
                <a:gd name="T25" fmla="*/ 55 h 158"/>
                <a:gd name="T26" fmla="*/ 7 w 157"/>
                <a:gd name="T27" fmla="*/ 79 h 158"/>
                <a:gd name="T28" fmla="*/ 15 w 157"/>
                <a:gd name="T29" fmla="*/ 79 h 158"/>
                <a:gd name="T30" fmla="*/ 19 w 157"/>
                <a:gd name="T31" fmla="*/ 79 h 158"/>
                <a:gd name="T32" fmla="*/ 16 w 157"/>
                <a:gd name="T33" fmla="*/ 82 h 158"/>
                <a:gd name="T34" fmla="*/ 4 w 157"/>
                <a:gd name="T35" fmla="*/ 92 h 158"/>
                <a:gd name="T36" fmla="*/ 0 w 157"/>
                <a:gd name="T37" fmla="*/ 110 h 158"/>
                <a:gd name="T38" fmla="*/ 12 w 157"/>
                <a:gd name="T39" fmla="*/ 105 h 158"/>
                <a:gd name="T40" fmla="*/ 15 w 157"/>
                <a:gd name="T41" fmla="*/ 103 h 158"/>
                <a:gd name="T42" fmla="*/ 13 w 157"/>
                <a:gd name="T43" fmla="*/ 107 h 158"/>
                <a:gd name="T44" fmla="*/ 2 w 157"/>
                <a:gd name="T45" fmla="*/ 147 h 158"/>
                <a:gd name="T46" fmla="*/ 4 w 157"/>
                <a:gd name="T47" fmla="*/ 153 h 158"/>
                <a:gd name="T48" fmla="*/ 11 w 157"/>
                <a:gd name="T49" fmla="*/ 155 h 158"/>
                <a:gd name="T50" fmla="*/ 35 w 157"/>
                <a:gd name="T51" fmla="*/ 145 h 158"/>
                <a:gd name="T52" fmla="*/ 38 w 157"/>
                <a:gd name="T53" fmla="*/ 143 h 158"/>
                <a:gd name="T54" fmla="*/ 36 w 157"/>
                <a:gd name="T55" fmla="*/ 147 h 158"/>
                <a:gd name="T56" fmla="*/ 33 w 157"/>
                <a:gd name="T57" fmla="*/ 157 h 158"/>
                <a:gd name="T58" fmla="*/ 74 w 157"/>
                <a:gd name="T59" fmla="*/ 151 h 158"/>
                <a:gd name="T60" fmla="*/ 97 w 157"/>
                <a:gd name="T61" fmla="*/ 120 h 158"/>
                <a:gd name="T62" fmla="*/ 98 w 157"/>
                <a:gd name="T63" fmla="*/ 116 h 158"/>
                <a:gd name="T64" fmla="*/ 99 w 157"/>
                <a:gd name="T65" fmla="*/ 121 h 158"/>
                <a:gd name="T66" fmla="*/ 103 w 157"/>
                <a:gd name="T67" fmla="*/ 138 h 158"/>
                <a:gd name="T68" fmla="*/ 104 w 157"/>
                <a:gd name="T69" fmla="*/ 137 h 158"/>
                <a:gd name="T70" fmla="*/ 120 w 157"/>
                <a:gd name="T71" fmla="*/ 117 h 158"/>
                <a:gd name="T72" fmla="*/ 122 w 157"/>
                <a:gd name="T73" fmla="*/ 114 h 158"/>
                <a:gd name="T74" fmla="*/ 122 w 157"/>
                <a:gd name="T75" fmla="*/ 118 h 158"/>
                <a:gd name="T76" fmla="*/ 122 w 157"/>
                <a:gd name="T77" fmla="*/ 123 h 158"/>
                <a:gd name="T78" fmla="*/ 129 w 157"/>
                <a:gd name="T79" fmla="*/ 117 h 158"/>
                <a:gd name="T80" fmla="*/ 145 w 157"/>
                <a:gd name="T81" fmla="*/ 97 h 158"/>
                <a:gd name="T82" fmla="*/ 155 w 157"/>
                <a:gd name="T83" fmla="*/ 3 h 158"/>
                <a:gd name="T84" fmla="*/ 157 w 157"/>
                <a:gd name="T85" fmla="*/ 0 h 158"/>
                <a:gd name="T86" fmla="*/ 153 w 157"/>
                <a:gd name="T87" fmla="*/ 2 h 158"/>
                <a:gd name="T88" fmla="*/ 69 w 157"/>
                <a:gd name="T89" fmla="*/ 1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7" h="158">
                  <a:moveTo>
                    <a:pt x="69" y="14"/>
                  </a:moveTo>
                  <a:cubicBezTo>
                    <a:pt x="60" y="17"/>
                    <a:pt x="51" y="21"/>
                    <a:pt x="43" y="25"/>
                  </a:cubicBezTo>
                  <a:cubicBezTo>
                    <a:pt x="42" y="26"/>
                    <a:pt x="41" y="27"/>
                    <a:pt x="40" y="28"/>
                  </a:cubicBezTo>
                  <a:cubicBezTo>
                    <a:pt x="38" y="30"/>
                    <a:pt x="36" y="32"/>
                    <a:pt x="34" y="34"/>
                  </a:cubicBezTo>
                  <a:cubicBezTo>
                    <a:pt x="37" y="36"/>
                    <a:pt x="41" y="38"/>
                    <a:pt x="44" y="39"/>
                  </a:cubicBezTo>
                  <a:cubicBezTo>
                    <a:pt x="45" y="40"/>
                    <a:pt x="47" y="41"/>
                    <a:pt x="48" y="41"/>
                  </a:cubicBezTo>
                  <a:cubicBezTo>
                    <a:pt x="47" y="41"/>
                    <a:pt x="45" y="41"/>
                    <a:pt x="44" y="42"/>
                  </a:cubicBezTo>
                  <a:cubicBezTo>
                    <a:pt x="37" y="43"/>
                    <a:pt x="31" y="44"/>
                    <a:pt x="25" y="46"/>
                  </a:cubicBezTo>
                  <a:cubicBezTo>
                    <a:pt x="25" y="46"/>
                    <a:pt x="25" y="46"/>
                    <a:pt x="24" y="47"/>
                  </a:cubicBezTo>
                  <a:cubicBezTo>
                    <a:pt x="38" y="51"/>
                    <a:pt x="53" y="55"/>
                    <a:pt x="70" y="59"/>
                  </a:cubicBezTo>
                  <a:cubicBezTo>
                    <a:pt x="72" y="60"/>
                    <a:pt x="74" y="60"/>
                    <a:pt x="76" y="60"/>
                  </a:cubicBezTo>
                  <a:cubicBezTo>
                    <a:pt x="74" y="60"/>
                    <a:pt x="72" y="60"/>
                    <a:pt x="70" y="60"/>
                  </a:cubicBezTo>
                  <a:cubicBezTo>
                    <a:pt x="51" y="58"/>
                    <a:pt x="34" y="56"/>
                    <a:pt x="19" y="55"/>
                  </a:cubicBezTo>
                  <a:cubicBezTo>
                    <a:pt x="14" y="63"/>
                    <a:pt x="10" y="71"/>
                    <a:pt x="7" y="79"/>
                  </a:cubicBezTo>
                  <a:cubicBezTo>
                    <a:pt x="10" y="79"/>
                    <a:pt x="12" y="79"/>
                    <a:pt x="15" y="79"/>
                  </a:cubicBezTo>
                  <a:cubicBezTo>
                    <a:pt x="16" y="79"/>
                    <a:pt x="18" y="79"/>
                    <a:pt x="19" y="79"/>
                  </a:cubicBezTo>
                  <a:cubicBezTo>
                    <a:pt x="18" y="80"/>
                    <a:pt x="17" y="81"/>
                    <a:pt x="16" y="82"/>
                  </a:cubicBezTo>
                  <a:cubicBezTo>
                    <a:pt x="11" y="85"/>
                    <a:pt x="7" y="88"/>
                    <a:pt x="4" y="92"/>
                  </a:cubicBezTo>
                  <a:cubicBezTo>
                    <a:pt x="2" y="98"/>
                    <a:pt x="1" y="104"/>
                    <a:pt x="0" y="110"/>
                  </a:cubicBezTo>
                  <a:cubicBezTo>
                    <a:pt x="4" y="109"/>
                    <a:pt x="8" y="107"/>
                    <a:pt x="12" y="105"/>
                  </a:cubicBezTo>
                  <a:cubicBezTo>
                    <a:pt x="13" y="105"/>
                    <a:pt x="14" y="104"/>
                    <a:pt x="15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8" y="120"/>
                    <a:pt x="4" y="134"/>
                    <a:pt x="2" y="147"/>
                  </a:cubicBezTo>
                  <a:cubicBezTo>
                    <a:pt x="3" y="149"/>
                    <a:pt x="3" y="151"/>
                    <a:pt x="4" y="153"/>
                  </a:cubicBezTo>
                  <a:cubicBezTo>
                    <a:pt x="6" y="154"/>
                    <a:pt x="8" y="155"/>
                    <a:pt x="11" y="155"/>
                  </a:cubicBezTo>
                  <a:cubicBezTo>
                    <a:pt x="19" y="153"/>
                    <a:pt x="27" y="149"/>
                    <a:pt x="35" y="145"/>
                  </a:cubicBezTo>
                  <a:cubicBezTo>
                    <a:pt x="36" y="145"/>
                    <a:pt x="37" y="144"/>
                    <a:pt x="38" y="143"/>
                  </a:cubicBezTo>
                  <a:cubicBezTo>
                    <a:pt x="38" y="145"/>
                    <a:pt x="37" y="146"/>
                    <a:pt x="36" y="147"/>
                  </a:cubicBezTo>
                  <a:cubicBezTo>
                    <a:pt x="35" y="150"/>
                    <a:pt x="34" y="154"/>
                    <a:pt x="33" y="157"/>
                  </a:cubicBezTo>
                  <a:cubicBezTo>
                    <a:pt x="47" y="158"/>
                    <a:pt x="61" y="155"/>
                    <a:pt x="74" y="151"/>
                  </a:cubicBezTo>
                  <a:cubicBezTo>
                    <a:pt x="83" y="142"/>
                    <a:pt x="90" y="132"/>
                    <a:pt x="97" y="120"/>
                  </a:cubicBezTo>
                  <a:cubicBezTo>
                    <a:pt x="97" y="119"/>
                    <a:pt x="98" y="118"/>
                    <a:pt x="98" y="116"/>
                  </a:cubicBezTo>
                  <a:cubicBezTo>
                    <a:pt x="99" y="118"/>
                    <a:pt x="99" y="119"/>
                    <a:pt x="99" y="121"/>
                  </a:cubicBezTo>
                  <a:cubicBezTo>
                    <a:pt x="100" y="126"/>
                    <a:pt x="101" y="132"/>
                    <a:pt x="103" y="138"/>
                  </a:cubicBezTo>
                  <a:cubicBezTo>
                    <a:pt x="103" y="137"/>
                    <a:pt x="104" y="137"/>
                    <a:pt x="104" y="137"/>
                  </a:cubicBezTo>
                  <a:cubicBezTo>
                    <a:pt x="110" y="131"/>
                    <a:pt x="115" y="124"/>
                    <a:pt x="120" y="117"/>
                  </a:cubicBezTo>
                  <a:cubicBezTo>
                    <a:pt x="120" y="116"/>
                    <a:pt x="121" y="115"/>
                    <a:pt x="122" y="114"/>
                  </a:cubicBezTo>
                  <a:cubicBezTo>
                    <a:pt x="122" y="115"/>
                    <a:pt x="122" y="117"/>
                    <a:pt x="122" y="118"/>
                  </a:cubicBezTo>
                  <a:cubicBezTo>
                    <a:pt x="122" y="120"/>
                    <a:pt x="122" y="122"/>
                    <a:pt x="122" y="123"/>
                  </a:cubicBezTo>
                  <a:cubicBezTo>
                    <a:pt x="124" y="121"/>
                    <a:pt x="127" y="119"/>
                    <a:pt x="129" y="117"/>
                  </a:cubicBezTo>
                  <a:cubicBezTo>
                    <a:pt x="135" y="111"/>
                    <a:pt x="140" y="104"/>
                    <a:pt x="145" y="97"/>
                  </a:cubicBezTo>
                  <a:cubicBezTo>
                    <a:pt x="138" y="67"/>
                    <a:pt x="141" y="34"/>
                    <a:pt x="155" y="3"/>
                  </a:cubicBezTo>
                  <a:cubicBezTo>
                    <a:pt x="156" y="2"/>
                    <a:pt x="156" y="1"/>
                    <a:pt x="157" y="0"/>
                  </a:cubicBezTo>
                  <a:cubicBezTo>
                    <a:pt x="156" y="1"/>
                    <a:pt x="155" y="1"/>
                    <a:pt x="153" y="2"/>
                  </a:cubicBezTo>
                  <a:cubicBezTo>
                    <a:pt x="126" y="14"/>
                    <a:pt x="97" y="18"/>
                    <a:pt x="69" y="14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00">
              <a:extLst>
                <a:ext uri="{FF2B5EF4-FFF2-40B4-BE49-F238E27FC236}">
                  <a16:creationId xmlns:a16="http://schemas.microsoft.com/office/drawing/2014/main" xmlns="" id="{F9F1AB1F-7947-4023-AC5A-63157F52BA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65481" y="5960126"/>
              <a:ext cx="334556" cy="325586"/>
            </a:xfrm>
            <a:custGeom>
              <a:avLst/>
              <a:gdLst>
                <a:gd name="T0" fmla="*/ 153 w 157"/>
                <a:gd name="T1" fmla="*/ 2 h 153"/>
                <a:gd name="T2" fmla="*/ 69 w 157"/>
                <a:gd name="T3" fmla="*/ 14 h 153"/>
                <a:gd name="T4" fmla="*/ 43 w 157"/>
                <a:gd name="T5" fmla="*/ 25 h 153"/>
                <a:gd name="T6" fmla="*/ 40 w 157"/>
                <a:gd name="T7" fmla="*/ 28 h 153"/>
                <a:gd name="T8" fmla="*/ 34 w 157"/>
                <a:gd name="T9" fmla="*/ 34 h 153"/>
                <a:gd name="T10" fmla="*/ 44 w 157"/>
                <a:gd name="T11" fmla="*/ 39 h 153"/>
                <a:gd name="T12" fmla="*/ 48 w 157"/>
                <a:gd name="T13" fmla="*/ 41 h 153"/>
                <a:gd name="T14" fmla="*/ 44 w 157"/>
                <a:gd name="T15" fmla="*/ 42 h 153"/>
                <a:gd name="T16" fmla="*/ 25 w 157"/>
                <a:gd name="T17" fmla="*/ 46 h 153"/>
                <a:gd name="T18" fmla="*/ 24 w 157"/>
                <a:gd name="T19" fmla="*/ 47 h 153"/>
                <a:gd name="T20" fmla="*/ 70 w 157"/>
                <a:gd name="T21" fmla="*/ 59 h 153"/>
                <a:gd name="T22" fmla="*/ 76 w 157"/>
                <a:gd name="T23" fmla="*/ 60 h 153"/>
                <a:gd name="T24" fmla="*/ 70 w 157"/>
                <a:gd name="T25" fmla="*/ 60 h 153"/>
                <a:gd name="T26" fmla="*/ 19 w 157"/>
                <a:gd name="T27" fmla="*/ 55 h 153"/>
                <a:gd name="T28" fmla="*/ 7 w 157"/>
                <a:gd name="T29" fmla="*/ 79 h 153"/>
                <a:gd name="T30" fmla="*/ 15 w 157"/>
                <a:gd name="T31" fmla="*/ 79 h 153"/>
                <a:gd name="T32" fmla="*/ 19 w 157"/>
                <a:gd name="T33" fmla="*/ 79 h 153"/>
                <a:gd name="T34" fmla="*/ 16 w 157"/>
                <a:gd name="T35" fmla="*/ 82 h 153"/>
                <a:gd name="T36" fmla="*/ 4 w 157"/>
                <a:gd name="T37" fmla="*/ 92 h 153"/>
                <a:gd name="T38" fmla="*/ 0 w 157"/>
                <a:gd name="T39" fmla="*/ 110 h 153"/>
                <a:gd name="T40" fmla="*/ 12 w 157"/>
                <a:gd name="T41" fmla="*/ 105 h 153"/>
                <a:gd name="T42" fmla="*/ 15 w 157"/>
                <a:gd name="T43" fmla="*/ 103 h 153"/>
                <a:gd name="T44" fmla="*/ 13 w 157"/>
                <a:gd name="T45" fmla="*/ 107 h 153"/>
                <a:gd name="T46" fmla="*/ 2 w 157"/>
                <a:gd name="T47" fmla="*/ 147 h 153"/>
                <a:gd name="T48" fmla="*/ 4 w 157"/>
                <a:gd name="T49" fmla="*/ 153 h 153"/>
                <a:gd name="T50" fmla="*/ 157 w 157"/>
                <a:gd name="T51" fmla="*/ 0 h 153"/>
                <a:gd name="T52" fmla="*/ 153 w 157"/>
                <a:gd name="T53" fmla="*/ 2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53">
                  <a:moveTo>
                    <a:pt x="153" y="2"/>
                  </a:moveTo>
                  <a:cubicBezTo>
                    <a:pt x="126" y="14"/>
                    <a:pt x="97" y="18"/>
                    <a:pt x="69" y="14"/>
                  </a:cubicBezTo>
                  <a:cubicBezTo>
                    <a:pt x="60" y="17"/>
                    <a:pt x="51" y="21"/>
                    <a:pt x="43" y="25"/>
                  </a:cubicBezTo>
                  <a:cubicBezTo>
                    <a:pt x="42" y="26"/>
                    <a:pt x="41" y="27"/>
                    <a:pt x="40" y="28"/>
                  </a:cubicBezTo>
                  <a:cubicBezTo>
                    <a:pt x="38" y="30"/>
                    <a:pt x="36" y="32"/>
                    <a:pt x="34" y="34"/>
                  </a:cubicBezTo>
                  <a:cubicBezTo>
                    <a:pt x="37" y="36"/>
                    <a:pt x="41" y="38"/>
                    <a:pt x="44" y="39"/>
                  </a:cubicBezTo>
                  <a:cubicBezTo>
                    <a:pt x="45" y="40"/>
                    <a:pt x="47" y="41"/>
                    <a:pt x="48" y="41"/>
                  </a:cubicBezTo>
                  <a:cubicBezTo>
                    <a:pt x="47" y="41"/>
                    <a:pt x="45" y="41"/>
                    <a:pt x="44" y="42"/>
                  </a:cubicBezTo>
                  <a:cubicBezTo>
                    <a:pt x="37" y="43"/>
                    <a:pt x="31" y="44"/>
                    <a:pt x="25" y="46"/>
                  </a:cubicBezTo>
                  <a:cubicBezTo>
                    <a:pt x="25" y="46"/>
                    <a:pt x="25" y="46"/>
                    <a:pt x="24" y="47"/>
                  </a:cubicBezTo>
                  <a:cubicBezTo>
                    <a:pt x="38" y="51"/>
                    <a:pt x="53" y="55"/>
                    <a:pt x="70" y="59"/>
                  </a:cubicBezTo>
                  <a:cubicBezTo>
                    <a:pt x="72" y="60"/>
                    <a:pt x="74" y="60"/>
                    <a:pt x="76" y="60"/>
                  </a:cubicBezTo>
                  <a:cubicBezTo>
                    <a:pt x="74" y="60"/>
                    <a:pt x="72" y="60"/>
                    <a:pt x="70" y="60"/>
                  </a:cubicBezTo>
                  <a:cubicBezTo>
                    <a:pt x="51" y="58"/>
                    <a:pt x="34" y="56"/>
                    <a:pt x="19" y="55"/>
                  </a:cubicBezTo>
                  <a:cubicBezTo>
                    <a:pt x="14" y="63"/>
                    <a:pt x="10" y="71"/>
                    <a:pt x="7" y="79"/>
                  </a:cubicBezTo>
                  <a:cubicBezTo>
                    <a:pt x="10" y="79"/>
                    <a:pt x="12" y="79"/>
                    <a:pt x="15" y="79"/>
                  </a:cubicBezTo>
                  <a:cubicBezTo>
                    <a:pt x="16" y="79"/>
                    <a:pt x="18" y="79"/>
                    <a:pt x="19" y="79"/>
                  </a:cubicBezTo>
                  <a:cubicBezTo>
                    <a:pt x="18" y="80"/>
                    <a:pt x="17" y="81"/>
                    <a:pt x="16" y="82"/>
                  </a:cubicBezTo>
                  <a:cubicBezTo>
                    <a:pt x="11" y="85"/>
                    <a:pt x="7" y="88"/>
                    <a:pt x="4" y="92"/>
                  </a:cubicBezTo>
                  <a:cubicBezTo>
                    <a:pt x="2" y="98"/>
                    <a:pt x="1" y="104"/>
                    <a:pt x="0" y="110"/>
                  </a:cubicBezTo>
                  <a:cubicBezTo>
                    <a:pt x="4" y="109"/>
                    <a:pt x="8" y="107"/>
                    <a:pt x="12" y="105"/>
                  </a:cubicBezTo>
                  <a:cubicBezTo>
                    <a:pt x="13" y="105"/>
                    <a:pt x="14" y="104"/>
                    <a:pt x="15" y="103"/>
                  </a:cubicBezTo>
                  <a:cubicBezTo>
                    <a:pt x="15" y="104"/>
                    <a:pt x="14" y="106"/>
                    <a:pt x="13" y="107"/>
                  </a:cubicBezTo>
                  <a:cubicBezTo>
                    <a:pt x="8" y="120"/>
                    <a:pt x="4" y="134"/>
                    <a:pt x="2" y="147"/>
                  </a:cubicBezTo>
                  <a:cubicBezTo>
                    <a:pt x="3" y="149"/>
                    <a:pt x="3" y="151"/>
                    <a:pt x="4" y="15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1"/>
                    <a:pt x="155" y="1"/>
                    <a:pt x="153" y="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01">
              <a:extLst>
                <a:ext uri="{FF2B5EF4-FFF2-40B4-BE49-F238E27FC236}">
                  <a16:creationId xmlns:a16="http://schemas.microsoft.com/office/drawing/2014/main" xmlns="" id="{E4273C4F-8AF3-4AF6-9404-20998C1FE5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33632" y="5831865"/>
              <a:ext cx="151582" cy="24217"/>
            </a:xfrm>
            <a:custGeom>
              <a:avLst/>
              <a:gdLst>
                <a:gd name="T0" fmla="*/ 1 w 71"/>
                <a:gd name="T1" fmla="*/ 4 h 11"/>
                <a:gd name="T2" fmla="*/ 6 w 71"/>
                <a:gd name="T3" fmla="*/ 9 h 11"/>
                <a:gd name="T4" fmla="*/ 64 w 71"/>
                <a:gd name="T5" fmla="*/ 11 h 11"/>
                <a:gd name="T6" fmla="*/ 71 w 71"/>
                <a:gd name="T7" fmla="*/ 4 h 11"/>
                <a:gd name="T8" fmla="*/ 5 w 71"/>
                <a:gd name="T9" fmla="*/ 0 h 11"/>
                <a:gd name="T10" fmla="*/ 1 w 71"/>
                <a:gd name="T1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1">
                  <a:moveTo>
                    <a:pt x="1" y="4"/>
                  </a:moveTo>
                  <a:cubicBezTo>
                    <a:pt x="1" y="7"/>
                    <a:pt x="3" y="9"/>
                    <a:pt x="6" y="9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1" y="4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02">
              <a:extLst>
                <a:ext uri="{FF2B5EF4-FFF2-40B4-BE49-F238E27FC236}">
                  <a16:creationId xmlns:a16="http://schemas.microsoft.com/office/drawing/2014/main" xmlns="" id="{A4D0FD2F-3A86-49F4-9286-051BBC5521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5520" y="5713471"/>
              <a:ext cx="374916" cy="251140"/>
            </a:xfrm>
            <a:custGeom>
              <a:avLst/>
              <a:gdLst>
                <a:gd name="T0" fmla="*/ 111 w 176"/>
                <a:gd name="T1" fmla="*/ 10 h 118"/>
                <a:gd name="T2" fmla="*/ 88 w 176"/>
                <a:gd name="T3" fmla="*/ 0 h 118"/>
                <a:gd name="T4" fmla="*/ 84 w 176"/>
                <a:gd name="T5" fmla="*/ 0 h 118"/>
                <a:gd name="T6" fmla="*/ 78 w 176"/>
                <a:gd name="T7" fmla="*/ 0 h 118"/>
                <a:gd name="T8" fmla="*/ 82 w 176"/>
                <a:gd name="T9" fmla="*/ 10 h 118"/>
                <a:gd name="T10" fmla="*/ 84 w 176"/>
                <a:gd name="T11" fmla="*/ 14 h 118"/>
                <a:gd name="T12" fmla="*/ 81 w 176"/>
                <a:gd name="T13" fmla="*/ 11 h 118"/>
                <a:gd name="T14" fmla="*/ 66 w 176"/>
                <a:gd name="T15" fmla="*/ 2 h 118"/>
                <a:gd name="T16" fmla="*/ 65 w 176"/>
                <a:gd name="T17" fmla="*/ 2 h 118"/>
                <a:gd name="T18" fmla="*/ 89 w 176"/>
                <a:gd name="T19" fmla="*/ 40 h 118"/>
                <a:gd name="T20" fmla="*/ 93 w 176"/>
                <a:gd name="T21" fmla="*/ 45 h 118"/>
                <a:gd name="T22" fmla="*/ 89 w 176"/>
                <a:gd name="T23" fmla="*/ 40 h 118"/>
                <a:gd name="T24" fmla="*/ 58 w 176"/>
                <a:gd name="T25" fmla="*/ 4 h 118"/>
                <a:gd name="T26" fmla="*/ 39 w 176"/>
                <a:gd name="T27" fmla="*/ 12 h 118"/>
                <a:gd name="T28" fmla="*/ 43 w 176"/>
                <a:gd name="T29" fmla="*/ 17 h 118"/>
                <a:gd name="T30" fmla="*/ 46 w 176"/>
                <a:gd name="T31" fmla="*/ 20 h 118"/>
                <a:gd name="T32" fmla="*/ 43 w 176"/>
                <a:gd name="T33" fmla="*/ 19 h 118"/>
                <a:gd name="T34" fmla="*/ 30 w 176"/>
                <a:gd name="T35" fmla="*/ 18 h 118"/>
                <a:gd name="T36" fmla="*/ 19 w 176"/>
                <a:gd name="T37" fmla="*/ 28 h 118"/>
                <a:gd name="T38" fmla="*/ 29 w 176"/>
                <a:gd name="T39" fmla="*/ 32 h 118"/>
                <a:gd name="T40" fmla="*/ 32 w 176"/>
                <a:gd name="T41" fmla="*/ 33 h 118"/>
                <a:gd name="T42" fmla="*/ 29 w 176"/>
                <a:gd name="T43" fmla="*/ 34 h 118"/>
                <a:gd name="T44" fmla="*/ 2 w 176"/>
                <a:gd name="T45" fmla="*/ 54 h 118"/>
                <a:gd name="T46" fmla="*/ 0 w 176"/>
                <a:gd name="T47" fmla="*/ 59 h 118"/>
                <a:gd name="T48" fmla="*/ 4 w 176"/>
                <a:gd name="T49" fmla="*/ 65 h 118"/>
                <a:gd name="T50" fmla="*/ 25 w 176"/>
                <a:gd name="T51" fmla="*/ 74 h 118"/>
                <a:gd name="T52" fmla="*/ 28 w 176"/>
                <a:gd name="T53" fmla="*/ 75 h 118"/>
                <a:gd name="T54" fmla="*/ 25 w 176"/>
                <a:gd name="T55" fmla="*/ 76 h 118"/>
                <a:gd name="T56" fmla="*/ 18 w 176"/>
                <a:gd name="T57" fmla="*/ 81 h 118"/>
                <a:gd name="T58" fmla="*/ 48 w 176"/>
                <a:gd name="T59" fmla="*/ 104 h 118"/>
                <a:gd name="T60" fmla="*/ 78 w 176"/>
                <a:gd name="T61" fmla="*/ 98 h 118"/>
                <a:gd name="T62" fmla="*/ 81 w 176"/>
                <a:gd name="T63" fmla="*/ 97 h 118"/>
                <a:gd name="T64" fmla="*/ 79 w 176"/>
                <a:gd name="T65" fmla="*/ 100 h 118"/>
                <a:gd name="T66" fmla="*/ 74 w 176"/>
                <a:gd name="T67" fmla="*/ 114 h 118"/>
                <a:gd name="T68" fmla="*/ 75 w 176"/>
                <a:gd name="T69" fmla="*/ 114 h 118"/>
                <a:gd name="T70" fmla="*/ 95 w 176"/>
                <a:gd name="T71" fmla="*/ 112 h 118"/>
                <a:gd name="T72" fmla="*/ 98 w 176"/>
                <a:gd name="T73" fmla="*/ 111 h 118"/>
                <a:gd name="T74" fmla="*/ 96 w 176"/>
                <a:gd name="T75" fmla="*/ 114 h 118"/>
                <a:gd name="T76" fmla="*/ 94 w 176"/>
                <a:gd name="T77" fmla="*/ 117 h 118"/>
                <a:gd name="T78" fmla="*/ 101 w 176"/>
                <a:gd name="T79" fmla="*/ 118 h 118"/>
                <a:gd name="T80" fmla="*/ 121 w 176"/>
                <a:gd name="T81" fmla="*/ 115 h 118"/>
                <a:gd name="T82" fmla="*/ 173 w 176"/>
                <a:gd name="T83" fmla="*/ 60 h 118"/>
                <a:gd name="T84" fmla="*/ 176 w 176"/>
                <a:gd name="T85" fmla="*/ 59 h 118"/>
                <a:gd name="T86" fmla="*/ 172 w 176"/>
                <a:gd name="T87" fmla="*/ 58 h 118"/>
                <a:gd name="T88" fmla="*/ 111 w 176"/>
                <a:gd name="T89" fmla="*/ 1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118">
                  <a:moveTo>
                    <a:pt x="111" y="10"/>
                  </a:moveTo>
                  <a:cubicBezTo>
                    <a:pt x="103" y="5"/>
                    <a:pt x="96" y="2"/>
                    <a:pt x="88" y="0"/>
                  </a:cubicBezTo>
                  <a:cubicBezTo>
                    <a:pt x="87" y="0"/>
                    <a:pt x="86" y="0"/>
                    <a:pt x="84" y="0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9" y="3"/>
                    <a:pt x="80" y="7"/>
                    <a:pt x="82" y="10"/>
                  </a:cubicBezTo>
                  <a:cubicBezTo>
                    <a:pt x="82" y="11"/>
                    <a:pt x="83" y="13"/>
                    <a:pt x="84" y="14"/>
                  </a:cubicBezTo>
                  <a:cubicBezTo>
                    <a:pt x="83" y="13"/>
                    <a:pt x="82" y="12"/>
                    <a:pt x="81" y="11"/>
                  </a:cubicBezTo>
                  <a:cubicBezTo>
                    <a:pt x="76" y="8"/>
                    <a:pt x="71" y="5"/>
                    <a:pt x="66" y="2"/>
                  </a:cubicBezTo>
                  <a:cubicBezTo>
                    <a:pt x="66" y="2"/>
                    <a:pt x="66" y="2"/>
                    <a:pt x="65" y="2"/>
                  </a:cubicBezTo>
                  <a:cubicBezTo>
                    <a:pt x="73" y="14"/>
                    <a:pt x="81" y="26"/>
                    <a:pt x="89" y="40"/>
                  </a:cubicBezTo>
                  <a:cubicBezTo>
                    <a:pt x="91" y="42"/>
                    <a:pt x="92" y="43"/>
                    <a:pt x="93" y="45"/>
                  </a:cubicBezTo>
                  <a:cubicBezTo>
                    <a:pt x="91" y="43"/>
                    <a:pt x="90" y="42"/>
                    <a:pt x="89" y="40"/>
                  </a:cubicBezTo>
                  <a:cubicBezTo>
                    <a:pt x="78" y="27"/>
                    <a:pt x="67" y="15"/>
                    <a:pt x="58" y="4"/>
                  </a:cubicBezTo>
                  <a:cubicBezTo>
                    <a:pt x="51" y="6"/>
                    <a:pt x="45" y="8"/>
                    <a:pt x="39" y="12"/>
                  </a:cubicBezTo>
                  <a:cubicBezTo>
                    <a:pt x="40" y="14"/>
                    <a:pt x="42" y="15"/>
                    <a:pt x="43" y="17"/>
                  </a:cubicBezTo>
                  <a:cubicBezTo>
                    <a:pt x="44" y="18"/>
                    <a:pt x="45" y="19"/>
                    <a:pt x="46" y="20"/>
                  </a:cubicBezTo>
                  <a:cubicBezTo>
                    <a:pt x="45" y="20"/>
                    <a:pt x="44" y="19"/>
                    <a:pt x="43" y="19"/>
                  </a:cubicBezTo>
                  <a:cubicBezTo>
                    <a:pt x="39" y="18"/>
                    <a:pt x="34" y="18"/>
                    <a:pt x="30" y="18"/>
                  </a:cubicBezTo>
                  <a:cubicBezTo>
                    <a:pt x="26" y="21"/>
                    <a:pt x="22" y="24"/>
                    <a:pt x="19" y="28"/>
                  </a:cubicBezTo>
                  <a:cubicBezTo>
                    <a:pt x="22" y="29"/>
                    <a:pt x="25" y="31"/>
                    <a:pt x="29" y="32"/>
                  </a:cubicBezTo>
                  <a:cubicBezTo>
                    <a:pt x="30" y="33"/>
                    <a:pt x="31" y="33"/>
                    <a:pt x="32" y="33"/>
                  </a:cubicBezTo>
                  <a:cubicBezTo>
                    <a:pt x="31" y="34"/>
                    <a:pt x="30" y="34"/>
                    <a:pt x="29" y="34"/>
                  </a:cubicBezTo>
                  <a:cubicBezTo>
                    <a:pt x="19" y="39"/>
                    <a:pt x="10" y="46"/>
                    <a:pt x="2" y="54"/>
                  </a:cubicBezTo>
                  <a:cubicBezTo>
                    <a:pt x="2" y="55"/>
                    <a:pt x="1" y="57"/>
                    <a:pt x="0" y="59"/>
                  </a:cubicBezTo>
                  <a:cubicBezTo>
                    <a:pt x="2" y="61"/>
                    <a:pt x="3" y="63"/>
                    <a:pt x="4" y="65"/>
                  </a:cubicBezTo>
                  <a:cubicBezTo>
                    <a:pt x="11" y="68"/>
                    <a:pt x="18" y="71"/>
                    <a:pt x="25" y="74"/>
                  </a:cubicBezTo>
                  <a:cubicBezTo>
                    <a:pt x="26" y="74"/>
                    <a:pt x="27" y="75"/>
                    <a:pt x="28" y="75"/>
                  </a:cubicBezTo>
                  <a:cubicBezTo>
                    <a:pt x="27" y="75"/>
                    <a:pt x="26" y="76"/>
                    <a:pt x="25" y="76"/>
                  </a:cubicBezTo>
                  <a:cubicBezTo>
                    <a:pt x="23" y="78"/>
                    <a:pt x="20" y="79"/>
                    <a:pt x="18" y="81"/>
                  </a:cubicBezTo>
                  <a:cubicBezTo>
                    <a:pt x="27" y="90"/>
                    <a:pt x="37" y="98"/>
                    <a:pt x="48" y="104"/>
                  </a:cubicBezTo>
                  <a:cubicBezTo>
                    <a:pt x="58" y="104"/>
                    <a:pt x="68" y="102"/>
                    <a:pt x="78" y="98"/>
                  </a:cubicBezTo>
                  <a:cubicBezTo>
                    <a:pt x="79" y="98"/>
                    <a:pt x="80" y="97"/>
                    <a:pt x="81" y="97"/>
                  </a:cubicBezTo>
                  <a:cubicBezTo>
                    <a:pt x="81" y="98"/>
                    <a:pt x="80" y="99"/>
                    <a:pt x="79" y="100"/>
                  </a:cubicBezTo>
                  <a:cubicBezTo>
                    <a:pt x="77" y="105"/>
                    <a:pt x="75" y="109"/>
                    <a:pt x="74" y="114"/>
                  </a:cubicBezTo>
                  <a:cubicBezTo>
                    <a:pt x="74" y="114"/>
                    <a:pt x="75" y="114"/>
                    <a:pt x="75" y="114"/>
                  </a:cubicBezTo>
                  <a:cubicBezTo>
                    <a:pt x="81" y="114"/>
                    <a:pt x="88" y="113"/>
                    <a:pt x="95" y="112"/>
                  </a:cubicBezTo>
                  <a:cubicBezTo>
                    <a:pt x="96" y="111"/>
                    <a:pt x="97" y="111"/>
                    <a:pt x="98" y="111"/>
                  </a:cubicBezTo>
                  <a:cubicBezTo>
                    <a:pt x="97" y="112"/>
                    <a:pt x="96" y="112"/>
                    <a:pt x="96" y="114"/>
                  </a:cubicBezTo>
                  <a:cubicBezTo>
                    <a:pt x="95" y="115"/>
                    <a:pt x="94" y="116"/>
                    <a:pt x="94" y="117"/>
                  </a:cubicBezTo>
                  <a:cubicBezTo>
                    <a:pt x="96" y="118"/>
                    <a:pt x="98" y="118"/>
                    <a:pt x="101" y="118"/>
                  </a:cubicBezTo>
                  <a:cubicBezTo>
                    <a:pt x="108" y="118"/>
                    <a:pt x="115" y="117"/>
                    <a:pt x="121" y="115"/>
                  </a:cubicBezTo>
                  <a:cubicBezTo>
                    <a:pt x="131" y="91"/>
                    <a:pt x="149" y="71"/>
                    <a:pt x="173" y="60"/>
                  </a:cubicBezTo>
                  <a:cubicBezTo>
                    <a:pt x="174" y="59"/>
                    <a:pt x="175" y="59"/>
                    <a:pt x="176" y="59"/>
                  </a:cubicBezTo>
                  <a:cubicBezTo>
                    <a:pt x="175" y="58"/>
                    <a:pt x="174" y="58"/>
                    <a:pt x="172" y="58"/>
                  </a:cubicBezTo>
                  <a:cubicBezTo>
                    <a:pt x="148" y="48"/>
                    <a:pt x="127" y="30"/>
                    <a:pt x="111" y="10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03">
              <a:extLst>
                <a:ext uri="{FF2B5EF4-FFF2-40B4-BE49-F238E27FC236}">
                  <a16:creationId xmlns:a16="http://schemas.microsoft.com/office/drawing/2014/main" xmlns="" id="{04D24A21-9E33-4F32-939C-17C6E425F6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5520" y="5713471"/>
              <a:ext cx="374916" cy="125571"/>
            </a:xfrm>
            <a:custGeom>
              <a:avLst/>
              <a:gdLst>
                <a:gd name="T0" fmla="*/ 172 w 176"/>
                <a:gd name="T1" fmla="*/ 58 h 59"/>
                <a:gd name="T2" fmla="*/ 111 w 176"/>
                <a:gd name="T3" fmla="*/ 10 h 59"/>
                <a:gd name="T4" fmla="*/ 88 w 176"/>
                <a:gd name="T5" fmla="*/ 0 h 59"/>
                <a:gd name="T6" fmla="*/ 84 w 176"/>
                <a:gd name="T7" fmla="*/ 0 h 59"/>
                <a:gd name="T8" fmla="*/ 78 w 176"/>
                <a:gd name="T9" fmla="*/ 0 h 59"/>
                <a:gd name="T10" fmla="*/ 82 w 176"/>
                <a:gd name="T11" fmla="*/ 10 h 59"/>
                <a:gd name="T12" fmla="*/ 84 w 176"/>
                <a:gd name="T13" fmla="*/ 14 h 59"/>
                <a:gd name="T14" fmla="*/ 81 w 176"/>
                <a:gd name="T15" fmla="*/ 11 h 59"/>
                <a:gd name="T16" fmla="*/ 66 w 176"/>
                <a:gd name="T17" fmla="*/ 2 h 59"/>
                <a:gd name="T18" fmla="*/ 65 w 176"/>
                <a:gd name="T19" fmla="*/ 2 h 59"/>
                <a:gd name="T20" fmla="*/ 89 w 176"/>
                <a:gd name="T21" fmla="*/ 40 h 59"/>
                <a:gd name="T22" fmla="*/ 93 w 176"/>
                <a:gd name="T23" fmla="*/ 45 h 59"/>
                <a:gd name="T24" fmla="*/ 89 w 176"/>
                <a:gd name="T25" fmla="*/ 40 h 59"/>
                <a:gd name="T26" fmla="*/ 58 w 176"/>
                <a:gd name="T27" fmla="*/ 4 h 59"/>
                <a:gd name="T28" fmla="*/ 39 w 176"/>
                <a:gd name="T29" fmla="*/ 12 h 59"/>
                <a:gd name="T30" fmla="*/ 43 w 176"/>
                <a:gd name="T31" fmla="*/ 17 h 59"/>
                <a:gd name="T32" fmla="*/ 46 w 176"/>
                <a:gd name="T33" fmla="*/ 20 h 59"/>
                <a:gd name="T34" fmla="*/ 43 w 176"/>
                <a:gd name="T35" fmla="*/ 19 h 59"/>
                <a:gd name="T36" fmla="*/ 30 w 176"/>
                <a:gd name="T37" fmla="*/ 18 h 59"/>
                <a:gd name="T38" fmla="*/ 19 w 176"/>
                <a:gd name="T39" fmla="*/ 28 h 59"/>
                <a:gd name="T40" fmla="*/ 29 w 176"/>
                <a:gd name="T41" fmla="*/ 32 h 59"/>
                <a:gd name="T42" fmla="*/ 32 w 176"/>
                <a:gd name="T43" fmla="*/ 33 h 59"/>
                <a:gd name="T44" fmla="*/ 29 w 176"/>
                <a:gd name="T45" fmla="*/ 34 h 59"/>
                <a:gd name="T46" fmla="*/ 2 w 176"/>
                <a:gd name="T47" fmla="*/ 54 h 59"/>
                <a:gd name="T48" fmla="*/ 0 w 176"/>
                <a:gd name="T49" fmla="*/ 59 h 59"/>
                <a:gd name="T50" fmla="*/ 176 w 176"/>
                <a:gd name="T51" fmla="*/ 59 h 59"/>
                <a:gd name="T52" fmla="*/ 172 w 176"/>
                <a:gd name="T53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" h="59">
                  <a:moveTo>
                    <a:pt x="172" y="58"/>
                  </a:moveTo>
                  <a:cubicBezTo>
                    <a:pt x="148" y="48"/>
                    <a:pt x="127" y="30"/>
                    <a:pt x="111" y="10"/>
                  </a:cubicBezTo>
                  <a:cubicBezTo>
                    <a:pt x="103" y="5"/>
                    <a:pt x="96" y="2"/>
                    <a:pt x="88" y="0"/>
                  </a:cubicBezTo>
                  <a:cubicBezTo>
                    <a:pt x="87" y="0"/>
                    <a:pt x="86" y="0"/>
                    <a:pt x="84" y="0"/>
                  </a:cubicBezTo>
                  <a:cubicBezTo>
                    <a:pt x="82" y="0"/>
                    <a:pt x="80" y="0"/>
                    <a:pt x="78" y="0"/>
                  </a:cubicBezTo>
                  <a:cubicBezTo>
                    <a:pt x="79" y="3"/>
                    <a:pt x="80" y="7"/>
                    <a:pt x="82" y="10"/>
                  </a:cubicBezTo>
                  <a:cubicBezTo>
                    <a:pt x="82" y="11"/>
                    <a:pt x="83" y="13"/>
                    <a:pt x="84" y="14"/>
                  </a:cubicBezTo>
                  <a:cubicBezTo>
                    <a:pt x="83" y="13"/>
                    <a:pt x="82" y="12"/>
                    <a:pt x="81" y="11"/>
                  </a:cubicBezTo>
                  <a:cubicBezTo>
                    <a:pt x="76" y="8"/>
                    <a:pt x="71" y="5"/>
                    <a:pt x="66" y="2"/>
                  </a:cubicBezTo>
                  <a:cubicBezTo>
                    <a:pt x="66" y="2"/>
                    <a:pt x="66" y="2"/>
                    <a:pt x="65" y="2"/>
                  </a:cubicBezTo>
                  <a:cubicBezTo>
                    <a:pt x="73" y="14"/>
                    <a:pt x="81" y="26"/>
                    <a:pt x="89" y="40"/>
                  </a:cubicBezTo>
                  <a:cubicBezTo>
                    <a:pt x="91" y="42"/>
                    <a:pt x="92" y="43"/>
                    <a:pt x="93" y="45"/>
                  </a:cubicBezTo>
                  <a:cubicBezTo>
                    <a:pt x="91" y="43"/>
                    <a:pt x="90" y="42"/>
                    <a:pt x="89" y="40"/>
                  </a:cubicBezTo>
                  <a:cubicBezTo>
                    <a:pt x="78" y="27"/>
                    <a:pt x="67" y="15"/>
                    <a:pt x="58" y="4"/>
                  </a:cubicBezTo>
                  <a:cubicBezTo>
                    <a:pt x="51" y="6"/>
                    <a:pt x="45" y="8"/>
                    <a:pt x="39" y="12"/>
                  </a:cubicBezTo>
                  <a:cubicBezTo>
                    <a:pt x="40" y="14"/>
                    <a:pt x="42" y="15"/>
                    <a:pt x="43" y="17"/>
                  </a:cubicBezTo>
                  <a:cubicBezTo>
                    <a:pt x="44" y="18"/>
                    <a:pt x="45" y="19"/>
                    <a:pt x="46" y="20"/>
                  </a:cubicBezTo>
                  <a:cubicBezTo>
                    <a:pt x="45" y="20"/>
                    <a:pt x="44" y="19"/>
                    <a:pt x="43" y="19"/>
                  </a:cubicBezTo>
                  <a:cubicBezTo>
                    <a:pt x="39" y="18"/>
                    <a:pt x="34" y="18"/>
                    <a:pt x="30" y="18"/>
                  </a:cubicBezTo>
                  <a:cubicBezTo>
                    <a:pt x="26" y="21"/>
                    <a:pt x="22" y="24"/>
                    <a:pt x="19" y="28"/>
                  </a:cubicBezTo>
                  <a:cubicBezTo>
                    <a:pt x="22" y="29"/>
                    <a:pt x="25" y="31"/>
                    <a:pt x="29" y="32"/>
                  </a:cubicBezTo>
                  <a:cubicBezTo>
                    <a:pt x="30" y="33"/>
                    <a:pt x="31" y="33"/>
                    <a:pt x="32" y="33"/>
                  </a:cubicBezTo>
                  <a:cubicBezTo>
                    <a:pt x="31" y="34"/>
                    <a:pt x="30" y="34"/>
                    <a:pt x="29" y="34"/>
                  </a:cubicBezTo>
                  <a:cubicBezTo>
                    <a:pt x="19" y="39"/>
                    <a:pt x="10" y="46"/>
                    <a:pt x="2" y="54"/>
                  </a:cubicBezTo>
                  <a:cubicBezTo>
                    <a:pt x="2" y="55"/>
                    <a:pt x="1" y="57"/>
                    <a:pt x="0" y="59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5" y="58"/>
                    <a:pt x="174" y="58"/>
                    <a:pt x="172" y="58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04">
              <a:extLst>
                <a:ext uri="{FF2B5EF4-FFF2-40B4-BE49-F238E27FC236}">
                  <a16:creationId xmlns:a16="http://schemas.microsoft.com/office/drawing/2014/main" xmlns="" id="{C693013D-0A99-4009-87A1-29B545A56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42602" y="5864156"/>
              <a:ext cx="37671" cy="130054"/>
            </a:xfrm>
            <a:custGeom>
              <a:avLst/>
              <a:gdLst>
                <a:gd name="T0" fmla="*/ 0 w 18"/>
                <a:gd name="T1" fmla="*/ 6 h 61"/>
                <a:gd name="T2" fmla="*/ 9 w 18"/>
                <a:gd name="T3" fmla="*/ 56 h 61"/>
                <a:gd name="T4" fmla="*/ 14 w 18"/>
                <a:gd name="T5" fmla="*/ 61 h 61"/>
                <a:gd name="T6" fmla="*/ 17 w 18"/>
                <a:gd name="T7" fmla="*/ 55 h 61"/>
                <a:gd name="T8" fmla="*/ 7 w 18"/>
                <a:gd name="T9" fmla="*/ 0 h 61"/>
                <a:gd name="T10" fmla="*/ 0 w 18"/>
                <a:gd name="T11" fmla="*/ 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61">
                  <a:moveTo>
                    <a:pt x="0" y="6"/>
                  </a:moveTo>
                  <a:cubicBezTo>
                    <a:pt x="9" y="56"/>
                    <a:pt x="9" y="56"/>
                    <a:pt x="9" y="56"/>
                  </a:cubicBezTo>
                  <a:cubicBezTo>
                    <a:pt x="10" y="58"/>
                    <a:pt x="12" y="61"/>
                    <a:pt x="14" y="61"/>
                  </a:cubicBezTo>
                  <a:cubicBezTo>
                    <a:pt x="17" y="60"/>
                    <a:pt x="18" y="58"/>
                    <a:pt x="17" y="55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105">
              <a:extLst>
                <a:ext uri="{FF2B5EF4-FFF2-40B4-BE49-F238E27FC236}">
                  <a16:creationId xmlns:a16="http://schemas.microsoft.com/office/drawing/2014/main" xmlns="" id="{E5713C83-ABDB-4512-B279-442FFDF169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8061" y="5904516"/>
              <a:ext cx="253832" cy="376711"/>
            </a:xfrm>
            <a:custGeom>
              <a:avLst/>
              <a:gdLst>
                <a:gd name="T0" fmla="*/ 105 w 119"/>
                <a:gd name="T1" fmla="*/ 58 h 177"/>
                <a:gd name="T2" fmla="*/ 117 w 119"/>
                <a:gd name="T3" fmla="*/ 80 h 177"/>
                <a:gd name="T4" fmla="*/ 118 w 119"/>
                <a:gd name="T5" fmla="*/ 84 h 177"/>
                <a:gd name="T6" fmla="*/ 119 w 119"/>
                <a:gd name="T7" fmla="*/ 91 h 177"/>
                <a:gd name="T8" fmla="*/ 108 w 119"/>
                <a:gd name="T9" fmla="*/ 88 h 177"/>
                <a:gd name="T10" fmla="*/ 104 w 119"/>
                <a:gd name="T11" fmla="*/ 86 h 177"/>
                <a:gd name="T12" fmla="*/ 107 w 119"/>
                <a:gd name="T13" fmla="*/ 89 h 177"/>
                <a:gd name="T14" fmla="*/ 119 w 119"/>
                <a:gd name="T15" fmla="*/ 103 h 177"/>
                <a:gd name="T16" fmla="*/ 119 w 119"/>
                <a:gd name="T17" fmla="*/ 103 h 177"/>
                <a:gd name="T18" fmla="*/ 78 w 119"/>
                <a:gd name="T19" fmla="*/ 84 h 177"/>
                <a:gd name="T20" fmla="*/ 73 w 119"/>
                <a:gd name="T21" fmla="*/ 82 h 177"/>
                <a:gd name="T22" fmla="*/ 78 w 119"/>
                <a:gd name="T23" fmla="*/ 85 h 177"/>
                <a:gd name="T24" fmla="*/ 118 w 119"/>
                <a:gd name="T25" fmla="*/ 111 h 177"/>
                <a:gd name="T26" fmla="*/ 113 w 119"/>
                <a:gd name="T27" fmla="*/ 132 h 177"/>
                <a:gd name="T28" fmla="*/ 107 w 119"/>
                <a:gd name="T29" fmla="*/ 128 h 177"/>
                <a:gd name="T30" fmla="*/ 104 w 119"/>
                <a:gd name="T31" fmla="*/ 125 h 177"/>
                <a:gd name="T32" fmla="*/ 105 w 119"/>
                <a:gd name="T33" fmla="*/ 128 h 177"/>
                <a:gd name="T34" fmla="*/ 108 w 119"/>
                <a:gd name="T35" fmla="*/ 141 h 177"/>
                <a:gd name="T36" fmla="*/ 100 w 119"/>
                <a:gd name="T37" fmla="*/ 154 h 177"/>
                <a:gd name="T38" fmla="*/ 94 w 119"/>
                <a:gd name="T39" fmla="*/ 144 h 177"/>
                <a:gd name="T40" fmla="*/ 93 w 119"/>
                <a:gd name="T41" fmla="*/ 141 h 177"/>
                <a:gd name="T42" fmla="*/ 92 w 119"/>
                <a:gd name="T43" fmla="*/ 144 h 177"/>
                <a:gd name="T44" fmla="*/ 77 w 119"/>
                <a:gd name="T45" fmla="*/ 174 h 177"/>
                <a:gd name="T46" fmla="*/ 72 w 119"/>
                <a:gd name="T47" fmla="*/ 177 h 177"/>
                <a:gd name="T48" fmla="*/ 66 w 119"/>
                <a:gd name="T49" fmla="*/ 174 h 177"/>
                <a:gd name="T50" fmla="*/ 54 w 119"/>
                <a:gd name="T51" fmla="*/ 154 h 177"/>
                <a:gd name="T52" fmla="*/ 53 w 119"/>
                <a:gd name="T53" fmla="*/ 151 h 177"/>
                <a:gd name="T54" fmla="*/ 52 w 119"/>
                <a:gd name="T55" fmla="*/ 154 h 177"/>
                <a:gd name="T56" fmla="*/ 48 w 119"/>
                <a:gd name="T57" fmla="*/ 162 h 177"/>
                <a:gd name="T58" fmla="*/ 22 w 119"/>
                <a:gd name="T59" fmla="*/ 134 h 177"/>
                <a:gd name="T60" fmla="*/ 23 w 119"/>
                <a:gd name="T61" fmla="*/ 104 h 177"/>
                <a:gd name="T62" fmla="*/ 24 w 119"/>
                <a:gd name="T63" fmla="*/ 101 h 177"/>
                <a:gd name="T64" fmla="*/ 21 w 119"/>
                <a:gd name="T65" fmla="*/ 103 h 177"/>
                <a:gd name="T66" fmla="*/ 9 w 119"/>
                <a:gd name="T67" fmla="*/ 110 h 177"/>
                <a:gd name="T68" fmla="*/ 8 w 119"/>
                <a:gd name="T69" fmla="*/ 109 h 177"/>
                <a:gd name="T70" fmla="*/ 8 w 119"/>
                <a:gd name="T71" fmla="*/ 89 h 177"/>
                <a:gd name="T72" fmla="*/ 8 w 119"/>
                <a:gd name="T73" fmla="*/ 86 h 177"/>
                <a:gd name="T74" fmla="*/ 6 w 119"/>
                <a:gd name="T75" fmla="*/ 88 h 177"/>
                <a:gd name="T76" fmla="*/ 2 w 119"/>
                <a:gd name="T77" fmla="*/ 91 h 177"/>
                <a:gd name="T78" fmla="*/ 1 w 119"/>
                <a:gd name="T79" fmla="*/ 84 h 177"/>
                <a:gd name="T80" fmla="*/ 1 w 119"/>
                <a:gd name="T81" fmla="*/ 63 h 177"/>
                <a:gd name="T82" fmla="*/ 48 w 119"/>
                <a:gd name="T83" fmla="*/ 3 h 177"/>
                <a:gd name="T84" fmla="*/ 48 w 119"/>
                <a:gd name="T85" fmla="*/ 0 h 177"/>
                <a:gd name="T86" fmla="*/ 50 w 119"/>
                <a:gd name="T87" fmla="*/ 3 h 177"/>
                <a:gd name="T88" fmla="*/ 105 w 119"/>
                <a:gd name="T89" fmla="*/ 5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9" h="177">
                  <a:moveTo>
                    <a:pt x="105" y="58"/>
                  </a:moveTo>
                  <a:cubicBezTo>
                    <a:pt x="110" y="66"/>
                    <a:pt x="114" y="73"/>
                    <a:pt x="117" y="80"/>
                  </a:cubicBezTo>
                  <a:cubicBezTo>
                    <a:pt x="118" y="81"/>
                    <a:pt x="118" y="83"/>
                    <a:pt x="118" y="84"/>
                  </a:cubicBezTo>
                  <a:cubicBezTo>
                    <a:pt x="118" y="86"/>
                    <a:pt x="118" y="88"/>
                    <a:pt x="119" y="91"/>
                  </a:cubicBezTo>
                  <a:cubicBezTo>
                    <a:pt x="115" y="90"/>
                    <a:pt x="112" y="89"/>
                    <a:pt x="108" y="88"/>
                  </a:cubicBezTo>
                  <a:cubicBezTo>
                    <a:pt x="107" y="87"/>
                    <a:pt x="106" y="87"/>
                    <a:pt x="104" y="86"/>
                  </a:cubicBezTo>
                  <a:cubicBezTo>
                    <a:pt x="105" y="87"/>
                    <a:pt x="106" y="88"/>
                    <a:pt x="107" y="89"/>
                  </a:cubicBezTo>
                  <a:cubicBezTo>
                    <a:pt x="111" y="94"/>
                    <a:pt x="115" y="98"/>
                    <a:pt x="119" y="103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06" y="98"/>
                    <a:pt x="93" y="91"/>
                    <a:pt x="78" y="84"/>
                  </a:cubicBezTo>
                  <a:cubicBezTo>
                    <a:pt x="77" y="83"/>
                    <a:pt x="75" y="83"/>
                    <a:pt x="73" y="82"/>
                  </a:cubicBezTo>
                  <a:cubicBezTo>
                    <a:pt x="75" y="83"/>
                    <a:pt x="76" y="84"/>
                    <a:pt x="78" y="85"/>
                  </a:cubicBezTo>
                  <a:cubicBezTo>
                    <a:pt x="93" y="94"/>
                    <a:pt x="106" y="103"/>
                    <a:pt x="118" y="111"/>
                  </a:cubicBezTo>
                  <a:cubicBezTo>
                    <a:pt x="117" y="119"/>
                    <a:pt x="115" y="125"/>
                    <a:pt x="113" y="132"/>
                  </a:cubicBezTo>
                  <a:cubicBezTo>
                    <a:pt x="111" y="130"/>
                    <a:pt x="109" y="129"/>
                    <a:pt x="107" y="128"/>
                  </a:cubicBezTo>
                  <a:cubicBezTo>
                    <a:pt x="106" y="127"/>
                    <a:pt x="105" y="126"/>
                    <a:pt x="104" y="125"/>
                  </a:cubicBezTo>
                  <a:cubicBezTo>
                    <a:pt x="104" y="126"/>
                    <a:pt x="105" y="127"/>
                    <a:pt x="105" y="128"/>
                  </a:cubicBezTo>
                  <a:cubicBezTo>
                    <a:pt x="106" y="133"/>
                    <a:pt x="107" y="137"/>
                    <a:pt x="108" y="141"/>
                  </a:cubicBezTo>
                  <a:cubicBezTo>
                    <a:pt x="106" y="146"/>
                    <a:pt x="103" y="150"/>
                    <a:pt x="100" y="154"/>
                  </a:cubicBezTo>
                  <a:cubicBezTo>
                    <a:pt x="98" y="151"/>
                    <a:pt x="96" y="148"/>
                    <a:pt x="94" y="144"/>
                  </a:cubicBezTo>
                  <a:cubicBezTo>
                    <a:pt x="94" y="143"/>
                    <a:pt x="93" y="142"/>
                    <a:pt x="93" y="141"/>
                  </a:cubicBezTo>
                  <a:cubicBezTo>
                    <a:pt x="92" y="142"/>
                    <a:pt x="92" y="143"/>
                    <a:pt x="92" y="144"/>
                  </a:cubicBezTo>
                  <a:cubicBezTo>
                    <a:pt x="89" y="155"/>
                    <a:pt x="83" y="165"/>
                    <a:pt x="77" y="174"/>
                  </a:cubicBezTo>
                  <a:cubicBezTo>
                    <a:pt x="75" y="175"/>
                    <a:pt x="74" y="176"/>
                    <a:pt x="72" y="177"/>
                  </a:cubicBezTo>
                  <a:cubicBezTo>
                    <a:pt x="70" y="176"/>
                    <a:pt x="68" y="175"/>
                    <a:pt x="66" y="174"/>
                  </a:cubicBezTo>
                  <a:cubicBezTo>
                    <a:pt x="61" y="167"/>
                    <a:pt x="57" y="161"/>
                    <a:pt x="54" y="154"/>
                  </a:cubicBezTo>
                  <a:cubicBezTo>
                    <a:pt x="53" y="153"/>
                    <a:pt x="53" y="152"/>
                    <a:pt x="53" y="151"/>
                  </a:cubicBezTo>
                  <a:cubicBezTo>
                    <a:pt x="52" y="152"/>
                    <a:pt x="52" y="153"/>
                    <a:pt x="52" y="154"/>
                  </a:cubicBezTo>
                  <a:cubicBezTo>
                    <a:pt x="51" y="157"/>
                    <a:pt x="50" y="160"/>
                    <a:pt x="48" y="162"/>
                  </a:cubicBezTo>
                  <a:cubicBezTo>
                    <a:pt x="38" y="154"/>
                    <a:pt x="29" y="145"/>
                    <a:pt x="22" y="134"/>
                  </a:cubicBezTo>
                  <a:cubicBezTo>
                    <a:pt x="21" y="124"/>
                    <a:pt x="21" y="114"/>
                    <a:pt x="23" y="104"/>
                  </a:cubicBezTo>
                  <a:cubicBezTo>
                    <a:pt x="23" y="103"/>
                    <a:pt x="24" y="102"/>
                    <a:pt x="24" y="101"/>
                  </a:cubicBezTo>
                  <a:cubicBezTo>
                    <a:pt x="23" y="101"/>
                    <a:pt x="22" y="102"/>
                    <a:pt x="21" y="103"/>
                  </a:cubicBezTo>
                  <a:cubicBezTo>
                    <a:pt x="17" y="105"/>
                    <a:pt x="13" y="108"/>
                    <a:pt x="9" y="110"/>
                  </a:cubicBezTo>
                  <a:cubicBezTo>
                    <a:pt x="8" y="110"/>
                    <a:pt x="8" y="109"/>
                    <a:pt x="8" y="109"/>
                  </a:cubicBezTo>
                  <a:cubicBezTo>
                    <a:pt x="7" y="102"/>
                    <a:pt x="7" y="96"/>
                    <a:pt x="8" y="89"/>
                  </a:cubicBezTo>
                  <a:cubicBezTo>
                    <a:pt x="8" y="88"/>
                    <a:pt x="8" y="87"/>
                    <a:pt x="8" y="86"/>
                  </a:cubicBezTo>
                  <a:cubicBezTo>
                    <a:pt x="8" y="86"/>
                    <a:pt x="7" y="87"/>
                    <a:pt x="6" y="88"/>
                  </a:cubicBezTo>
                  <a:cubicBezTo>
                    <a:pt x="5" y="89"/>
                    <a:pt x="4" y="90"/>
                    <a:pt x="2" y="91"/>
                  </a:cubicBezTo>
                  <a:cubicBezTo>
                    <a:pt x="2" y="88"/>
                    <a:pt x="2" y="86"/>
                    <a:pt x="1" y="84"/>
                  </a:cubicBezTo>
                  <a:cubicBezTo>
                    <a:pt x="0" y="76"/>
                    <a:pt x="0" y="69"/>
                    <a:pt x="1" y="63"/>
                  </a:cubicBezTo>
                  <a:cubicBezTo>
                    <a:pt x="23" y="49"/>
                    <a:pt x="40" y="29"/>
                    <a:pt x="48" y="3"/>
                  </a:cubicBezTo>
                  <a:cubicBezTo>
                    <a:pt x="48" y="2"/>
                    <a:pt x="48" y="1"/>
                    <a:pt x="48" y="0"/>
                  </a:cubicBezTo>
                  <a:cubicBezTo>
                    <a:pt x="49" y="1"/>
                    <a:pt x="49" y="2"/>
                    <a:pt x="50" y="3"/>
                  </a:cubicBezTo>
                  <a:cubicBezTo>
                    <a:pt x="63" y="26"/>
                    <a:pt x="82" y="45"/>
                    <a:pt x="105" y="58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Freeform 106">
              <a:extLst>
                <a:ext uri="{FF2B5EF4-FFF2-40B4-BE49-F238E27FC236}">
                  <a16:creationId xmlns:a16="http://schemas.microsoft.com/office/drawing/2014/main" xmlns="" id="{4AC32ED9-EBED-4EAE-B334-E9DFC7E4AB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08061" y="5904516"/>
              <a:ext cx="151582" cy="376711"/>
            </a:xfrm>
            <a:custGeom>
              <a:avLst/>
              <a:gdLst>
                <a:gd name="T0" fmla="*/ 2 w 71"/>
                <a:gd name="T1" fmla="*/ 3 h 177"/>
                <a:gd name="T2" fmla="*/ 57 w 71"/>
                <a:gd name="T3" fmla="*/ 58 h 177"/>
                <a:gd name="T4" fmla="*/ 69 w 71"/>
                <a:gd name="T5" fmla="*/ 80 h 177"/>
                <a:gd name="T6" fmla="*/ 70 w 71"/>
                <a:gd name="T7" fmla="*/ 84 h 177"/>
                <a:gd name="T8" fmla="*/ 71 w 71"/>
                <a:gd name="T9" fmla="*/ 91 h 177"/>
                <a:gd name="T10" fmla="*/ 60 w 71"/>
                <a:gd name="T11" fmla="*/ 88 h 177"/>
                <a:gd name="T12" fmla="*/ 56 w 71"/>
                <a:gd name="T13" fmla="*/ 86 h 177"/>
                <a:gd name="T14" fmla="*/ 59 w 71"/>
                <a:gd name="T15" fmla="*/ 89 h 177"/>
                <a:gd name="T16" fmla="*/ 71 w 71"/>
                <a:gd name="T17" fmla="*/ 103 h 177"/>
                <a:gd name="T18" fmla="*/ 71 w 71"/>
                <a:gd name="T19" fmla="*/ 103 h 177"/>
                <a:gd name="T20" fmla="*/ 30 w 71"/>
                <a:gd name="T21" fmla="*/ 84 h 177"/>
                <a:gd name="T22" fmla="*/ 25 w 71"/>
                <a:gd name="T23" fmla="*/ 82 h 177"/>
                <a:gd name="T24" fmla="*/ 30 w 71"/>
                <a:gd name="T25" fmla="*/ 85 h 177"/>
                <a:gd name="T26" fmla="*/ 70 w 71"/>
                <a:gd name="T27" fmla="*/ 111 h 177"/>
                <a:gd name="T28" fmla="*/ 65 w 71"/>
                <a:gd name="T29" fmla="*/ 132 h 177"/>
                <a:gd name="T30" fmla="*/ 59 w 71"/>
                <a:gd name="T31" fmla="*/ 128 h 177"/>
                <a:gd name="T32" fmla="*/ 56 w 71"/>
                <a:gd name="T33" fmla="*/ 125 h 177"/>
                <a:gd name="T34" fmla="*/ 57 w 71"/>
                <a:gd name="T35" fmla="*/ 128 h 177"/>
                <a:gd name="T36" fmla="*/ 60 w 71"/>
                <a:gd name="T37" fmla="*/ 141 h 177"/>
                <a:gd name="T38" fmla="*/ 52 w 71"/>
                <a:gd name="T39" fmla="*/ 154 h 177"/>
                <a:gd name="T40" fmla="*/ 46 w 71"/>
                <a:gd name="T41" fmla="*/ 144 h 177"/>
                <a:gd name="T42" fmla="*/ 45 w 71"/>
                <a:gd name="T43" fmla="*/ 141 h 177"/>
                <a:gd name="T44" fmla="*/ 44 w 71"/>
                <a:gd name="T45" fmla="*/ 144 h 177"/>
                <a:gd name="T46" fmla="*/ 29 w 71"/>
                <a:gd name="T47" fmla="*/ 174 h 177"/>
                <a:gd name="T48" fmla="*/ 24 w 71"/>
                <a:gd name="T49" fmla="*/ 177 h 177"/>
                <a:gd name="T50" fmla="*/ 0 w 71"/>
                <a:gd name="T51" fmla="*/ 0 h 177"/>
                <a:gd name="T52" fmla="*/ 2 w 71"/>
                <a:gd name="T53" fmla="*/ 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177">
                  <a:moveTo>
                    <a:pt x="2" y="3"/>
                  </a:moveTo>
                  <a:cubicBezTo>
                    <a:pt x="15" y="26"/>
                    <a:pt x="34" y="45"/>
                    <a:pt x="57" y="58"/>
                  </a:cubicBezTo>
                  <a:cubicBezTo>
                    <a:pt x="62" y="66"/>
                    <a:pt x="66" y="73"/>
                    <a:pt x="69" y="80"/>
                  </a:cubicBezTo>
                  <a:cubicBezTo>
                    <a:pt x="70" y="81"/>
                    <a:pt x="70" y="83"/>
                    <a:pt x="70" y="84"/>
                  </a:cubicBezTo>
                  <a:cubicBezTo>
                    <a:pt x="70" y="86"/>
                    <a:pt x="70" y="88"/>
                    <a:pt x="71" y="91"/>
                  </a:cubicBezTo>
                  <a:cubicBezTo>
                    <a:pt x="67" y="90"/>
                    <a:pt x="64" y="89"/>
                    <a:pt x="60" y="88"/>
                  </a:cubicBezTo>
                  <a:cubicBezTo>
                    <a:pt x="59" y="87"/>
                    <a:pt x="58" y="87"/>
                    <a:pt x="56" y="86"/>
                  </a:cubicBezTo>
                  <a:cubicBezTo>
                    <a:pt x="57" y="87"/>
                    <a:pt x="58" y="88"/>
                    <a:pt x="59" y="89"/>
                  </a:cubicBezTo>
                  <a:cubicBezTo>
                    <a:pt x="63" y="94"/>
                    <a:pt x="67" y="98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58" y="98"/>
                    <a:pt x="45" y="91"/>
                    <a:pt x="30" y="84"/>
                  </a:cubicBezTo>
                  <a:cubicBezTo>
                    <a:pt x="29" y="83"/>
                    <a:pt x="27" y="83"/>
                    <a:pt x="25" y="82"/>
                  </a:cubicBezTo>
                  <a:cubicBezTo>
                    <a:pt x="27" y="83"/>
                    <a:pt x="28" y="84"/>
                    <a:pt x="30" y="85"/>
                  </a:cubicBezTo>
                  <a:cubicBezTo>
                    <a:pt x="45" y="94"/>
                    <a:pt x="58" y="103"/>
                    <a:pt x="70" y="111"/>
                  </a:cubicBezTo>
                  <a:cubicBezTo>
                    <a:pt x="69" y="119"/>
                    <a:pt x="67" y="125"/>
                    <a:pt x="65" y="132"/>
                  </a:cubicBezTo>
                  <a:cubicBezTo>
                    <a:pt x="63" y="130"/>
                    <a:pt x="61" y="129"/>
                    <a:pt x="59" y="128"/>
                  </a:cubicBezTo>
                  <a:cubicBezTo>
                    <a:pt x="58" y="127"/>
                    <a:pt x="57" y="126"/>
                    <a:pt x="56" y="125"/>
                  </a:cubicBezTo>
                  <a:cubicBezTo>
                    <a:pt x="56" y="126"/>
                    <a:pt x="57" y="127"/>
                    <a:pt x="57" y="128"/>
                  </a:cubicBezTo>
                  <a:cubicBezTo>
                    <a:pt x="58" y="133"/>
                    <a:pt x="59" y="137"/>
                    <a:pt x="60" y="141"/>
                  </a:cubicBezTo>
                  <a:cubicBezTo>
                    <a:pt x="58" y="146"/>
                    <a:pt x="55" y="150"/>
                    <a:pt x="52" y="154"/>
                  </a:cubicBezTo>
                  <a:cubicBezTo>
                    <a:pt x="50" y="151"/>
                    <a:pt x="48" y="148"/>
                    <a:pt x="46" y="144"/>
                  </a:cubicBezTo>
                  <a:cubicBezTo>
                    <a:pt x="46" y="143"/>
                    <a:pt x="45" y="142"/>
                    <a:pt x="45" y="141"/>
                  </a:cubicBezTo>
                  <a:cubicBezTo>
                    <a:pt x="44" y="142"/>
                    <a:pt x="44" y="143"/>
                    <a:pt x="44" y="144"/>
                  </a:cubicBezTo>
                  <a:cubicBezTo>
                    <a:pt x="41" y="155"/>
                    <a:pt x="35" y="165"/>
                    <a:pt x="29" y="174"/>
                  </a:cubicBezTo>
                  <a:cubicBezTo>
                    <a:pt x="27" y="175"/>
                    <a:pt x="26" y="176"/>
                    <a:pt x="24" y="17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22446" y="3273464"/>
            <a:ext cx="3268554" cy="3009900"/>
            <a:chOff x="922446" y="3273464"/>
            <a:chExt cx="3268554" cy="3009900"/>
          </a:xfrm>
        </p:grpSpPr>
        <p:sp>
          <p:nvSpPr>
            <p:cNvPr id="15" name="Arc 14">
              <a:extLst>
                <a:ext uri="{FF2B5EF4-FFF2-40B4-BE49-F238E27FC236}">
                  <a16:creationId xmlns:a16="http://schemas.microsoft.com/office/drawing/2014/main" xmlns="" id="{BD42A937-E140-45A8-B360-5ED80810513D}"/>
                </a:ext>
              </a:extLst>
            </p:cNvPr>
            <p:cNvSpPr/>
            <p:nvPr/>
          </p:nvSpPr>
          <p:spPr>
            <a:xfrm>
              <a:off x="1181100" y="3273464"/>
              <a:ext cx="3009900" cy="3009900"/>
            </a:xfrm>
            <a:prstGeom prst="arc">
              <a:avLst>
                <a:gd name="adj1" fmla="val 12983061"/>
                <a:gd name="adj2" fmla="val 12182103"/>
              </a:avLst>
            </a:prstGeom>
            <a:ln>
              <a:solidFill>
                <a:srgbClr val="99C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xmlns="" id="{31319CE7-BD00-411D-BEEE-C8FB7976A538}"/>
                </a:ext>
              </a:extLst>
            </p:cNvPr>
            <p:cNvGrpSpPr/>
            <p:nvPr/>
          </p:nvGrpSpPr>
          <p:grpSpPr>
            <a:xfrm>
              <a:off x="922446" y="3668550"/>
              <a:ext cx="2748778" cy="1372379"/>
              <a:chOff x="7775523" y="3656195"/>
              <a:chExt cx="2748778" cy="1372379"/>
            </a:xfrm>
          </p:grpSpPr>
          <p:sp>
            <p:nvSpPr>
              <p:cNvPr id="340" name="Title 1">
                <a:extLst>
                  <a:ext uri="{FF2B5EF4-FFF2-40B4-BE49-F238E27FC236}">
                    <a16:creationId xmlns:a16="http://schemas.microsoft.com/office/drawing/2014/main" xmlns="" id="{8454B807-D5A1-408D-BF85-E7AE7A0E2D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9213" y="4289910"/>
                <a:ext cx="2115088" cy="738664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spcBef>
                    <a:spcPct val="0"/>
                  </a:spcBef>
                  <a:buNone/>
                  <a:defRPr sz="2000" b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Arial" panose="020B0604020202020204" pitchFamily="34" charset="0"/>
                    <a:cs typeface="Poppins Medium" panose="00000600000000000000" pitchFamily="2" charset="0"/>
                  </a:defRPr>
                </a:lvl1pPr>
              </a:lstStyle>
              <a:p>
                <a:pPr algn="ctr"/>
                <a:r>
                  <a:rPr lang="en-IN" sz="2400" b="1" dirty="0"/>
                  <a:t> </a:t>
                </a:r>
                <a:r>
                  <a:rPr lang="en-I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Functional Requirement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xmlns="" id="{187208FD-9D22-49FD-8811-4E16AFF9B41F}"/>
                  </a:ext>
                </a:extLst>
              </p:cNvPr>
              <p:cNvGrpSpPr/>
              <p:nvPr/>
            </p:nvGrpSpPr>
            <p:grpSpPr>
              <a:xfrm>
                <a:off x="7775523" y="3656195"/>
                <a:ext cx="750004" cy="750004"/>
                <a:chOff x="1526345" y="2864796"/>
                <a:chExt cx="953310" cy="953310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xmlns="" id="{CA7EDFA5-8CCF-4FC4-AC2D-1B6936DF85B3}"/>
                    </a:ext>
                  </a:extLst>
                </p:cNvPr>
                <p:cNvSpPr/>
                <p:nvPr/>
              </p:nvSpPr>
              <p:spPr>
                <a:xfrm>
                  <a:off x="1526345" y="2864796"/>
                  <a:ext cx="953310" cy="953310"/>
                </a:xfrm>
                <a:prstGeom prst="ellipse">
                  <a:avLst/>
                </a:prstGeom>
                <a:solidFill>
                  <a:srgbClr val="99CC1B"/>
                </a:solidFill>
                <a:ln>
                  <a:solidFill>
                    <a:srgbClr val="99CC1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/>
                </a:p>
              </p:txBody>
            </p:sp>
            <p:pic>
              <p:nvPicPr>
                <p:cNvPr id="343" name="Graphic 342">
                  <a:extLst>
                    <a:ext uri="{FF2B5EF4-FFF2-40B4-BE49-F238E27FC236}">
                      <a16:creationId xmlns:a16="http://schemas.microsoft.com/office/drawing/2014/main" xmlns="" id="{92C78492-B17E-4DD5-98F8-44D9397619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75249" y="3113700"/>
                  <a:ext cx="455503" cy="4555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" name="Group 2"/>
          <p:cNvGrpSpPr/>
          <p:nvPr/>
        </p:nvGrpSpPr>
        <p:grpSpPr>
          <a:xfrm>
            <a:off x="6253296" y="1316258"/>
            <a:ext cx="3905250" cy="4016209"/>
            <a:chOff x="6253296" y="1316258"/>
            <a:chExt cx="3905250" cy="4016209"/>
          </a:xfrm>
        </p:grpSpPr>
        <p:sp>
          <p:nvSpPr>
            <p:cNvPr id="338" name="Arc 337">
              <a:extLst>
                <a:ext uri="{FF2B5EF4-FFF2-40B4-BE49-F238E27FC236}">
                  <a16:creationId xmlns:a16="http://schemas.microsoft.com/office/drawing/2014/main" xmlns="" id="{ED46E10B-283A-47CF-B5F0-F58822328EF7}"/>
                </a:ext>
              </a:extLst>
            </p:cNvPr>
            <p:cNvSpPr/>
            <p:nvPr/>
          </p:nvSpPr>
          <p:spPr>
            <a:xfrm rot="5400000">
              <a:off x="6292313" y="1466235"/>
              <a:ext cx="3827215" cy="3905250"/>
            </a:xfrm>
            <a:prstGeom prst="arc">
              <a:avLst>
                <a:gd name="adj1" fmla="val 12983061"/>
                <a:gd name="adj2" fmla="val 12182103"/>
              </a:avLst>
            </a:prstGeom>
            <a:ln>
              <a:solidFill>
                <a:srgbClr val="5B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xmlns="" id="{E2FC5DB7-590A-4053-9FE4-7203BDA8B11C}"/>
                </a:ext>
              </a:extLst>
            </p:cNvPr>
            <p:cNvGrpSpPr/>
            <p:nvPr/>
          </p:nvGrpSpPr>
          <p:grpSpPr>
            <a:xfrm>
              <a:off x="8884534" y="1316258"/>
              <a:ext cx="1097248" cy="1097248"/>
              <a:chOff x="5142690" y="2864796"/>
              <a:chExt cx="953310" cy="953310"/>
            </a:xfrm>
          </p:grpSpPr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xmlns="" id="{8755F2B7-652B-4C89-85D1-9A1A81A59B5C}"/>
                  </a:ext>
                </a:extLst>
              </p:cNvPr>
              <p:cNvSpPr/>
              <p:nvPr/>
            </p:nvSpPr>
            <p:spPr>
              <a:xfrm>
                <a:off x="5142690" y="2864796"/>
                <a:ext cx="953310" cy="953310"/>
              </a:xfrm>
              <a:prstGeom prst="ellipse">
                <a:avLst/>
              </a:prstGeom>
              <a:solidFill>
                <a:srgbClr val="5B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/>
              </a:p>
            </p:txBody>
          </p:sp>
          <p:pic>
            <p:nvPicPr>
              <p:cNvPr id="348" name="Graphic 347">
                <a:extLst>
                  <a:ext uri="{FF2B5EF4-FFF2-40B4-BE49-F238E27FC236}">
                    <a16:creationId xmlns:a16="http://schemas.microsoft.com/office/drawing/2014/main" xmlns="" id="{1198F095-CA3D-4A91-8DF8-6B6CE84C2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5417372" y="3139478"/>
                <a:ext cx="403947" cy="403947"/>
              </a:xfrm>
              <a:prstGeom prst="rect">
                <a:avLst/>
              </a:prstGeom>
            </p:spPr>
          </p:pic>
        </p:grpSp>
        <p:sp>
          <p:nvSpPr>
            <p:cNvPr id="19" name="Title 1">
              <a:extLst>
                <a:ext uri="{FF2B5EF4-FFF2-40B4-BE49-F238E27FC236}">
                  <a16:creationId xmlns:a16="http://schemas.microsoft.com/office/drawing/2014/main" xmlns="" id="{478673AF-BB4D-431B-859E-E80A4D22C950}"/>
                </a:ext>
              </a:extLst>
            </p:cNvPr>
            <p:cNvSpPr txBox="1">
              <a:spLocks/>
            </p:cNvSpPr>
            <p:nvPr/>
          </p:nvSpPr>
          <p:spPr>
            <a:xfrm>
              <a:off x="7115375" y="3056948"/>
              <a:ext cx="242574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Non-Functional Requirement </a:t>
              </a:r>
            </a:p>
          </p:txBody>
        </p:sp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xmlns="" id="{CA3D9F0F-4969-4633-8D56-0E6BA5F911F4}"/>
              </a:ext>
            </a:extLst>
          </p:cNvPr>
          <p:cNvGrpSpPr/>
          <p:nvPr/>
        </p:nvGrpSpPr>
        <p:grpSpPr>
          <a:xfrm>
            <a:off x="6491726" y="4156398"/>
            <a:ext cx="722030" cy="1700581"/>
            <a:chOff x="6753223" y="3808146"/>
            <a:chExt cx="722030" cy="1700581"/>
          </a:xfrm>
        </p:grpSpPr>
        <p:sp>
          <p:nvSpPr>
            <p:cNvPr id="408" name="Freeform 80">
              <a:extLst>
                <a:ext uri="{FF2B5EF4-FFF2-40B4-BE49-F238E27FC236}">
                  <a16:creationId xmlns:a16="http://schemas.microsoft.com/office/drawing/2014/main" xmlns="" id="{5D2BE191-B8D7-43CF-A9A2-BC7DB07C35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5568" y="5251308"/>
              <a:ext cx="252935" cy="257419"/>
            </a:xfrm>
            <a:custGeom>
              <a:avLst/>
              <a:gdLst>
                <a:gd name="T0" fmla="*/ 280 w 282"/>
                <a:gd name="T1" fmla="*/ 109 h 287"/>
                <a:gd name="T2" fmla="*/ 216 w 282"/>
                <a:gd name="T3" fmla="*/ 142 h 287"/>
                <a:gd name="T4" fmla="*/ 282 w 282"/>
                <a:gd name="T5" fmla="*/ 173 h 287"/>
                <a:gd name="T6" fmla="*/ 211 w 282"/>
                <a:gd name="T7" fmla="*/ 175 h 287"/>
                <a:gd name="T8" fmla="*/ 256 w 282"/>
                <a:gd name="T9" fmla="*/ 232 h 287"/>
                <a:gd name="T10" fmla="*/ 190 w 282"/>
                <a:gd name="T11" fmla="*/ 201 h 287"/>
                <a:gd name="T12" fmla="*/ 206 w 282"/>
                <a:gd name="T13" fmla="*/ 273 h 287"/>
                <a:gd name="T14" fmla="*/ 159 w 282"/>
                <a:gd name="T15" fmla="*/ 218 h 287"/>
                <a:gd name="T16" fmla="*/ 145 w 282"/>
                <a:gd name="T17" fmla="*/ 287 h 287"/>
                <a:gd name="T18" fmla="*/ 126 w 282"/>
                <a:gd name="T19" fmla="*/ 218 h 287"/>
                <a:gd name="T20" fmla="*/ 80 w 282"/>
                <a:gd name="T21" fmla="*/ 275 h 287"/>
                <a:gd name="T22" fmla="*/ 95 w 282"/>
                <a:gd name="T23" fmla="*/ 204 h 287"/>
                <a:gd name="T24" fmla="*/ 31 w 282"/>
                <a:gd name="T25" fmla="*/ 237 h 287"/>
                <a:gd name="T26" fmla="*/ 73 w 282"/>
                <a:gd name="T27" fmla="*/ 178 h 287"/>
                <a:gd name="T28" fmla="*/ 2 w 282"/>
                <a:gd name="T29" fmla="*/ 178 h 287"/>
                <a:gd name="T30" fmla="*/ 66 w 282"/>
                <a:gd name="T31" fmla="*/ 144 h 287"/>
                <a:gd name="T32" fmla="*/ 0 w 282"/>
                <a:gd name="T33" fmla="*/ 114 h 287"/>
                <a:gd name="T34" fmla="*/ 73 w 282"/>
                <a:gd name="T35" fmla="*/ 114 h 287"/>
                <a:gd name="T36" fmla="*/ 28 w 282"/>
                <a:gd name="T37" fmla="*/ 57 h 287"/>
                <a:gd name="T38" fmla="*/ 92 w 282"/>
                <a:gd name="T39" fmla="*/ 85 h 287"/>
                <a:gd name="T40" fmla="*/ 76 w 282"/>
                <a:gd name="T41" fmla="*/ 16 h 287"/>
                <a:gd name="T42" fmla="*/ 123 w 282"/>
                <a:gd name="T43" fmla="*/ 71 h 287"/>
                <a:gd name="T44" fmla="*/ 140 w 282"/>
                <a:gd name="T45" fmla="*/ 0 h 287"/>
                <a:gd name="T46" fmla="*/ 156 w 282"/>
                <a:gd name="T47" fmla="*/ 71 h 287"/>
                <a:gd name="T48" fmla="*/ 201 w 282"/>
                <a:gd name="T49" fmla="*/ 14 h 287"/>
                <a:gd name="T50" fmla="*/ 187 w 282"/>
                <a:gd name="T51" fmla="*/ 85 h 287"/>
                <a:gd name="T52" fmla="*/ 251 w 282"/>
                <a:gd name="T53" fmla="*/ 52 h 287"/>
                <a:gd name="T54" fmla="*/ 209 w 282"/>
                <a:gd name="T55" fmla="*/ 111 h 287"/>
                <a:gd name="T56" fmla="*/ 280 w 282"/>
                <a:gd name="T57" fmla="*/ 10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287">
                  <a:moveTo>
                    <a:pt x="280" y="109"/>
                  </a:moveTo>
                  <a:lnTo>
                    <a:pt x="216" y="142"/>
                  </a:lnTo>
                  <a:lnTo>
                    <a:pt x="282" y="173"/>
                  </a:lnTo>
                  <a:lnTo>
                    <a:pt x="211" y="175"/>
                  </a:lnTo>
                  <a:lnTo>
                    <a:pt x="256" y="232"/>
                  </a:lnTo>
                  <a:lnTo>
                    <a:pt x="190" y="201"/>
                  </a:lnTo>
                  <a:lnTo>
                    <a:pt x="206" y="273"/>
                  </a:lnTo>
                  <a:lnTo>
                    <a:pt x="159" y="218"/>
                  </a:lnTo>
                  <a:lnTo>
                    <a:pt x="145" y="287"/>
                  </a:lnTo>
                  <a:lnTo>
                    <a:pt x="126" y="218"/>
                  </a:lnTo>
                  <a:lnTo>
                    <a:pt x="80" y="275"/>
                  </a:lnTo>
                  <a:lnTo>
                    <a:pt x="95" y="204"/>
                  </a:lnTo>
                  <a:lnTo>
                    <a:pt x="31" y="237"/>
                  </a:lnTo>
                  <a:lnTo>
                    <a:pt x="73" y="178"/>
                  </a:lnTo>
                  <a:lnTo>
                    <a:pt x="2" y="178"/>
                  </a:lnTo>
                  <a:lnTo>
                    <a:pt x="66" y="144"/>
                  </a:lnTo>
                  <a:lnTo>
                    <a:pt x="0" y="114"/>
                  </a:lnTo>
                  <a:lnTo>
                    <a:pt x="73" y="114"/>
                  </a:lnTo>
                  <a:lnTo>
                    <a:pt x="28" y="57"/>
                  </a:lnTo>
                  <a:lnTo>
                    <a:pt x="92" y="85"/>
                  </a:lnTo>
                  <a:lnTo>
                    <a:pt x="76" y="16"/>
                  </a:lnTo>
                  <a:lnTo>
                    <a:pt x="123" y="71"/>
                  </a:lnTo>
                  <a:lnTo>
                    <a:pt x="140" y="0"/>
                  </a:lnTo>
                  <a:lnTo>
                    <a:pt x="156" y="71"/>
                  </a:lnTo>
                  <a:lnTo>
                    <a:pt x="201" y="14"/>
                  </a:lnTo>
                  <a:lnTo>
                    <a:pt x="187" y="85"/>
                  </a:lnTo>
                  <a:lnTo>
                    <a:pt x="251" y="52"/>
                  </a:lnTo>
                  <a:lnTo>
                    <a:pt x="209" y="111"/>
                  </a:lnTo>
                  <a:lnTo>
                    <a:pt x="280" y="109"/>
                  </a:ln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81">
              <a:extLst>
                <a:ext uri="{FF2B5EF4-FFF2-40B4-BE49-F238E27FC236}">
                  <a16:creationId xmlns:a16="http://schemas.microsoft.com/office/drawing/2014/main" xmlns="" id="{33868A86-CD18-4DD3-92CA-B9D67D8D55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8542" y="3808146"/>
              <a:ext cx="347112" cy="1296065"/>
            </a:xfrm>
            <a:custGeom>
              <a:avLst/>
              <a:gdLst>
                <a:gd name="T0" fmla="*/ 93 w 163"/>
                <a:gd name="T1" fmla="*/ 302 h 609"/>
                <a:gd name="T2" fmla="*/ 156 w 163"/>
                <a:gd name="T3" fmla="*/ 607 h 609"/>
                <a:gd name="T4" fmla="*/ 69 w 163"/>
                <a:gd name="T5" fmla="*/ 308 h 609"/>
                <a:gd name="T6" fmla="*/ 6 w 163"/>
                <a:gd name="T7" fmla="*/ 2 h 609"/>
                <a:gd name="T8" fmla="*/ 93 w 163"/>
                <a:gd name="T9" fmla="*/ 30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609">
                  <a:moveTo>
                    <a:pt x="93" y="302"/>
                  </a:moveTo>
                  <a:cubicBezTo>
                    <a:pt x="135" y="469"/>
                    <a:pt x="163" y="606"/>
                    <a:pt x="156" y="607"/>
                  </a:cubicBezTo>
                  <a:cubicBezTo>
                    <a:pt x="149" y="609"/>
                    <a:pt x="110" y="475"/>
                    <a:pt x="69" y="308"/>
                  </a:cubicBezTo>
                  <a:cubicBezTo>
                    <a:pt x="28" y="140"/>
                    <a:pt x="0" y="4"/>
                    <a:pt x="6" y="2"/>
                  </a:cubicBezTo>
                  <a:cubicBezTo>
                    <a:pt x="13" y="0"/>
                    <a:pt x="52" y="134"/>
                    <a:pt x="93" y="3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82">
              <a:extLst>
                <a:ext uri="{FF2B5EF4-FFF2-40B4-BE49-F238E27FC236}">
                  <a16:creationId xmlns:a16="http://schemas.microsoft.com/office/drawing/2014/main" xmlns="" id="{6C876FB1-902E-4AE1-8AB1-5F88AC0DA6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914881"/>
              <a:ext cx="370433" cy="1208166"/>
            </a:xfrm>
            <a:custGeom>
              <a:avLst/>
              <a:gdLst>
                <a:gd name="T0" fmla="*/ 98 w 174"/>
                <a:gd name="T1" fmla="*/ 280 h 568"/>
                <a:gd name="T2" fmla="*/ 168 w 174"/>
                <a:gd name="T3" fmla="*/ 566 h 568"/>
                <a:gd name="T4" fmla="*/ 76 w 174"/>
                <a:gd name="T5" fmla="*/ 288 h 568"/>
                <a:gd name="T6" fmla="*/ 6 w 174"/>
                <a:gd name="T7" fmla="*/ 2 h 568"/>
                <a:gd name="T8" fmla="*/ 98 w 174"/>
                <a:gd name="T9" fmla="*/ 28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68">
                  <a:moveTo>
                    <a:pt x="98" y="280"/>
                  </a:moveTo>
                  <a:cubicBezTo>
                    <a:pt x="143" y="435"/>
                    <a:pt x="174" y="563"/>
                    <a:pt x="168" y="566"/>
                  </a:cubicBezTo>
                  <a:cubicBezTo>
                    <a:pt x="162" y="568"/>
                    <a:pt x="120" y="444"/>
                    <a:pt x="76" y="288"/>
                  </a:cubicBezTo>
                  <a:cubicBezTo>
                    <a:pt x="31" y="132"/>
                    <a:pt x="0" y="4"/>
                    <a:pt x="6" y="2"/>
                  </a:cubicBezTo>
                  <a:cubicBezTo>
                    <a:pt x="12" y="0"/>
                    <a:pt x="54" y="124"/>
                    <a:pt x="98" y="280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83">
              <a:extLst>
                <a:ext uri="{FF2B5EF4-FFF2-40B4-BE49-F238E27FC236}">
                  <a16:creationId xmlns:a16="http://schemas.microsoft.com/office/drawing/2014/main" xmlns="" id="{A54131DA-C6B4-40FC-8D1C-1641F258D0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871829"/>
              <a:ext cx="283431" cy="1224311"/>
            </a:xfrm>
            <a:custGeom>
              <a:avLst/>
              <a:gdLst>
                <a:gd name="T0" fmla="*/ 79 w 133"/>
                <a:gd name="T1" fmla="*/ 286 h 575"/>
                <a:gd name="T2" fmla="*/ 127 w 133"/>
                <a:gd name="T3" fmla="*/ 575 h 575"/>
                <a:gd name="T4" fmla="*/ 55 w 133"/>
                <a:gd name="T5" fmla="*/ 289 h 575"/>
                <a:gd name="T6" fmla="*/ 6 w 133"/>
                <a:gd name="T7" fmla="*/ 1 h 575"/>
                <a:gd name="T8" fmla="*/ 79 w 133"/>
                <a:gd name="T9" fmla="*/ 286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75">
                  <a:moveTo>
                    <a:pt x="79" y="286"/>
                  </a:moveTo>
                  <a:cubicBezTo>
                    <a:pt x="112" y="445"/>
                    <a:pt x="133" y="574"/>
                    <a:pt x="127" y="575"/>
                  </a:cubicBezTo>
                  <a:cubicBezTo>
                    <a:pt x="120" y="575"/>
                    <a:pt x="88" y="448"/>
                    <a:pt x="55" y="289"/>
                  </a:cubicBezTo>
                  <a:cubicBezTo>
                    <a:pt x="22" y="131"/>
                    <a:pt x="0" y="2"/>
                    <a:pt x="6" y="1"/>
                  </a:cubicBezTo>
                  <a:cubicBezTo>
                    <a:pt x="13" y="0"/>
                    <a:pt x="45" y="128"/>
                    <a:pt x="79" y="286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84">
              <a:extLst>
                <a:ext uri="{FF2B5EF4-FFF2-40B4-BE49-F238E27FC236}">
                  <a16:creationId xmlns:a16="http://schemas.microsoft.com/office/drawing/2014/main" xmlns="" id="{7BDFE720-79EC-446A-B5E1-1A5034C767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31969"/>
              <a:ext cx="715750" cy="930117"/>
            </a:xfrm>
            <a:custGeom>
              <a:avLst/>
              <a:gdLst>
                <a:gd name="T0" fmla="*/ 219 w 336"/>
                <a:gd name="T1" fmla="*/ 119 h 437"/>
                <a:gd name="T2" fmla="*/ 129 w 336"/>
                <a:gd name="T3" fmla="*/ 15 h 437"/>
                <a:gd name="T4" fmla="*/ 121 w 336"/>
                <a:gd name="T5" fmla="*/ 57 h 437"/>
                <a:gd name="T6" fmla="*/ 69 w 336"/>
                <a:gd name="T7" fmla="*/ 0 h 437"/>
                <a:gd name="T8" fmla="*/ 78 w 336"/>
                <a:gd name="T9" fmla="*/ 26 h 437"/>
                <a:gd name="T10" fmla="*/ 48 w 336"/>
                <a:gd name="T11" fmla="*/ 162 h 437"/>
                <a:gd name="T12" fmla="*/ 13 w 336"/>
                <a:gd name="T13" fmla="*/ 303 h 437"/>
                <a:gd name="T14" fmla="*/ 201 w 336"/>
                <a:gd name="T15" fmla="*/ 416 h 437"/>
                <a:gd name="T16" fmla="*/ 315 w 336"/>
                <a:gd name="T17" fmla="*/ 228 h 437"/>
                <a:gd name="T18" fmla="*/ 219 w 336"/>
                <a:gd name="T19" fmla="*/ 1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37">
                  <a:moveTo>
                    <a:pt x="219" y="119"/>
                  </a:moveTo>
                  <a:cubicBezTo>
                    <a:pt x="176" y="101"/>
                    <a:pt x="142" y="64"/>
                    <a:pt x="129" y="15"/>
                  </a:cubicBezTo>
                  <a:cubicBezTo>
                    <a:pt x="125" y="29"/>
                    <a:pt x="122" y="42"/>
                    <a:pt x="121" y="57"/>
                  </a:cubicBezTo>
                  <a:cubicBezTo>
                    <a:pt x="106" y="35"/>
                    <a:pt x="89" y="16"/>
                    <a:pt x="69" y="0"/>
                  </a:cubicBezTo>
                  <a:cubicBezTo>
                    <a:pt x="73" y="9"/>
                    <a:pt x="76" y="17"/>
                    <a:pt x="78" y="26"/>
                  </a:cubicBezTo>
                  <a:cubicBezTo>
                    <a:pt x="90" y="76"/>
                    <a:pt x="77" y="125"/>
                    <a:pt x="48" y="162"/>
                  </a:cubicBezTo>
                  <a:cubicBezTo>
                    <a:pt x="15" y="199"/>
                    <a:pt x="0" y="251"/>
                    <a:pt x="13" y="303"/>
                  </a:cubicBezTo>
                  <a:cubicBezTo>
                    <a:pt x="33" y="386"/>
                    <a:pt x="118" y="437"/>
                    <a:pt x="201" y="416"/>
                  </a:cubicBezTo>
                  <a:cubicBezTo>
                    <a:pt x="285" y="396"/>
                    <a:pt x="336" y="311"/>
                    <a:pt x="315" y="228"/>
                  </a:cubicBezTo>
                  <a:cubicBezTo>
                    <a:pt x="302" y="176"/>
                    <a:pt x="265" y="137"/>
                    <a:pt x="219" y="119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85">
              <a:extLst>
                <a:ext uri="{FF2B5EF4-FFF2-40B4-BE49-F238E27FC236}">
                  <a16:creationId xmlns:a16="http://schemas.microsoft.com/office/drawing/2014/main" xmlns="" id="{CE16EAB8-433D-42CB-A665-65FD3B9434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63362"/>
              <a:ext cx="470888" cy="860157"/>
            </a:xfrm>
            <a:custGeom>
              <a:avLst/>
              <a:gdLst>
                <a:gd name="T0" fmla="*/ 104 w 221"/>
                <a:gd name="T1" fmla="*/ 104 h 404"/>
                <a:gd name="T2" fmla="*/ 14 w 221"/>
                <a:gd name="T3" fmla="*/ 0 h 404"/>
                <a:gd name="T4" fmla="*/ 6 w 221"/>
                <a:gd name="T5" fmla="*/ 42 h 404"/>
                <a:gd name="T6" fmla="*/ 0 w 221"/>
                <a:gd name="T7" fmla="*/ 33 h 404"/>
                <a:gd name="T8" fmla="*/ 79 w 221"/>
                <a:gd name="T9" fmla="*/ 110 h 404"/>
                <a:gd name="T10" fmla="*/ 176 w 221"/>
                <a:gd name="T11" fmla="*/ 219 h 404"/>
                <a:gd name="T12" fmla="*/ 74 w 221"/>
                <a:gd name="T13" fmla="*/ 404 h 404"/>
                <a:gd name="T14" fmla="*/ 86 w 221"/>
                <a:gd name="T15" fmla="*/ 401 h 404"/>
                <a:gd name="T16" fmla="*/ 200 w 221"/>
                <a:gd name="T17" fmla="*/ 213 h 404"/>
                <a:gd name="T18" fmla="*/ 104 w 221"/>
                <a:gd name="T19" fmla="*/ 1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04">
                  <a:moveTo>
                    <a:pt x="104" y="104"/>
                  </a:moveTo>
                  <a:cubicBezTo>
                    <a:pt x="61" y="86"/>
                    <a:pt x="27" y="49"/>
                    <a:pt x="14" y="0"/>
                  </a:cubicBezTo>
                  <a:cubicBezTo>
                    <a:pt x="10" y="14"/>
                    <a:pt x="7" y="27"/>
                    <a:pt x="6" y="42"/>
                  </a:cubicBezTo>
                  <a:cubicBezTo>
                    <a:pt x="4" y="39"/>
                    <a:pt x="2" y="36"/>
                    <a:pt x="0" y="33"/>
                  </a:cubicBezTo>
                  <a:cubicBezTo>
                    <a:pt x="16" y="68"/>
                    <a:pt x="45" y="96"/>
                    <a:pt x="79" y="110"/>
                  </a:cubicBezTo>
                  <a:cubicBezTo>
                    <a:pt x="126" y="128"/>
                    <a:pt x="163" y="167"/>
                    <a:pt x="176" y="219"/>
                  </a:cubicBezTo>
                  <a:cubicBezTo>
                    <a:pt x="195" y="298"/>
                    <a:pt x="150" y="378"/>
                    <a:pt x="74" y="404"/>
                  </a:cubicBezTo>
                  <a:cubicBezTo>
                    <a:pt x="78" y="403"/>
                    <a:pt x="82" y="402"/>
                    <a:pt x="86" y="401"/>
                  </a:cubicBezTo>
                  <a:cubicBezTo>
                    <a:pt x="170" y="381"/>
                    <a:pt x="221" y="296"/>
                    <a:pt x="200" y="213"/>
                  </a:cubicBezTo>
                  <a:cubicBezTo>
                    <a:pt x="187" y="161"/>
                    <a:pt x="150" y="122"/>
                    <a:pt x="104" y="104"/>
                  </a:cubicBezTo>
                  <a:close/>
                </a:path>
              </a:pathLst>
            </a:custGeom>
            <a:solidFill>
              <a:srgbClr val="E2D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xmlns="" id="{4DBFF478-7584-4FEE-833F-15D00ADC3F32}"/>
              </a:ext>
            </a:extLst>
          </p:cNvPr>
          <p:cNvGrpSpPr/>
          <p:nvPr/>
        </p:nvGrpSpPr>
        <p:grpSpPr>
          <a:xfrm flipH="1">
            <a:off x="4488133" y="4086165"/>
            <a:ext cx="2335608" cy="1587567"/>
            <a:chOff x="4735128" y="4057493"/>
            <a:chExt cx="2335608" cy="1587567"/>
          </a:xfrm>
        </p:grpSpPr>
        <p:sp>
          <p:nvSpPr>
            <p:cNvPr id="374" name="Freeform 14">
              <a:extLst>
                <a:ext uri="{FF2B5EF4-FFF2-40B4-BE49-F238E27FC236}">
                  <a16:creationId xmlns:a16="http://schemas.microsoft.com/office/drawing/2014/main" xmlns="" id="{9D2B297A-BB43-4436-A0F5-2202FCB436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33367" y="4733779"/>
              <a:ext cx="376711" cy="270873"/>
            </a:xfrm>
            <a:custGeom>
              <a:avLst/>
              <a:gdLst>
                <a:gd name="T0" fmla="*/ 10 w 177"/>
                <a:gd name="T1" fmla="*/ 125 h 127"/>
                <a:gd name="T2" fmla="*/ 2 w 177"/>
                <a:gd name="T3" fmla="*/ 124 h 127"/>
                <a:gd name="T4" fmla="*/ 2 w 177"/>
                <a:gd name="T5" fmla="*/ 124 h 127"/>
                <a:gd name="T6" fmla="*/ 4 w 177"/>
                <a:gd name="T7" fmla="*/ 116 h 127"/>
                <a:gd name="T8" fmla="*/ 167 w 177"/>
                <a:gd name="T9" fmla="*/ 2 h 127"/>
                <a:gd name="T10" fmla="*/ 176 w 177"/>
                <a:gd name="T11" fmla="*/ 3 h 127"/>
                <a:gd name="T12" fmla="*/ 176 w 177"/>
                <a:gd name="T13" fmla="*/ 3 h 127"/>
                <a:gd name="T14" fmla="*/ 174 w 177"/>
                <a:gd name="T15" fmla="*/ 11 h 127"/>
                <a:gd name="T16" fmla="*/ 10 w 177"/>
                <a:gd name="T17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27">
                  <a:moveTo>
                    <a:pt x="10" y="125"/>
                  </a:moveTo>
                  <a:cubicBezTo>
                    <a:pt x="7" y="127"/>
                    <a:pt x="4" y="127"/>
                    <a:pt x="2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22"/>
                    <a:pt x="1" y="118"/>
                    <a:pt x="4" y="116"/>
                  </a:cubicBezTo>
                  <a:cubicBezTo>
                    <a:pt x="167" y="2"/>
                    <a:pt x="167" y="2"/>
                    <a:pt x="167" y="2"/>
                  </a:cubicBezTo>
                  <a:cubicBezTo>
                    <a:pt x="170" y="0"/>
                    <a:pt x="174" y="0"/>
                    <a:pt x="176" y="3"/>
                  </a:cubicBezTo>
                  <a:cubicBezTo>
                    <a:pt x="176" y="3"/>
                    <a:pt x="176" y="3"/>
                    <a:pt x="176" y="3"/>
                  </a:cubicBezTo>
                  <a:cubicBezTo>
                    <a:pt x="177" y="5"/>
                    <a:pt x="177" y="9"/>
                    <a:pt x="174" y="11"/>
                  </a:cubicBezTo>
                  <a:lnTo>
                    <a:pt x="10" y="125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5">
              <a:extLst>
                <a:ext uri="{FF2B5EF4-FFF2-40B4-BE49-F238E27FC236}">
                  <a16:creationId xmlns:a16="http://schemas.microsoft.com/office/drawing/2014/main" xmlns="" id="{637686C7-5012-4EE1-972E-86E97F02A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5128" y="4440482"/>
              <a:ext cx="438599" cy="339937"/>
            </a:xfrm>
            <a:custGeom>
              <a:avLst/>
              <a:gdLst>
                <a:gd name="T0" fmla="*/ 102 w 206"/>
                <a:gd name="T1" fmla="*/ 160 h 160"/>
                <a:gd name="T2" fmla="*/ 134 w 206"/>
                <a:gd name="T3" fmla="*/ 152 h 160"/>
                <a:gd name="T4" fmla="*/ 139 w 206"/>
                <a:gd name="T5" fmla="*/ 149 h 160"/>
                <a:gd name="T6" fmla="*/ 146 w 206"/>
                <a:gd name="T7" fmla="*/ 143 h 160"/>
                <a:gd name="T8" fmla="*/ 136 w 206"/>
                <a:gd name="T9" fmla="*/ 136 h 160"/>
                <a:gd name="T10" fmla="*/ 132 w 206"/>
                <a:gd name="T11" fmla="*/ 133 h 160"/>
                <a:gd name="T12" fmla="*/ 137 w 206"/>
                <a:gd name="T13" fmla="*/ 133 h 160"/>
                <a:gd name="T14" fmla="*/ 159 w 206"/>
                <a:gd name="T15" fmla="*/ 132 h 160"/>
                <a:gd name="T16" fmla="*/ 160 w 206"/>
                <a:gd name="T17" fmla="*/ 131 h 160"/>
                <a:gd name="T18" fmla="*/ 111 w 206"/>
                <a:gd name="T19" fmla="*/ 108 h 160"/>
                <a:gd name="T20" fmla="*/ 105 w 206"/>
                <a:gd name="T21" fmla="*/ 105 h 160"/>
                <a:gd name="T22" fmla="*/ 111 w 206"/>
                <a:gd name="T23" fmla="*/ 107 h 160"/>
                <a:gd name="T24" fmla="*/ 168 w 206"/>
                <a:gd name="T25" fmla="*/ 123 h 160"/>
                <a:gd name="T26" fmla="*/ 186 w 206"/>
                <a:gd name="T27" fmla="*/ 98 h 160"/>
                <a:gd name="T28" fmla="*/ 178 w 206"/>
                <a:gd name="T29" fmla="*/ 96 h 160"/>
                <a:gd name="T30" fmla="*/ 173 w 206"/>
                <a:gd name="T31" fmla="*/ 95 h 160"/>
                <a:gd name="T32" fmla="*/ 177 w 206"/>
                <a:gd name="T33" fmla="*/ 93 h 160"/>
                <a:gd name="T34" fmla="*/ 193 w 206"/>
                <a:gd name="T35" fmla="*/ 84 h 160"/>
                <a:gd name="T36" fmla="*/ 201 w 206"/>
                <a:gd name="T37" fmla="*/ 64 h 160"/>
                <a:gd name="T38" fmla="*/ 186 w 206"/>
                <a:gd name="T39" fmla="*/ 67 h 160"/>
                <a:gd name="T40" fmla="*/ 182 w 206"/>
                <a:gd name="T41" fmla="*/ 69 h 160"/>
                <a:gd name="T42" fmla="*/ 185 w 206"/>
                <a:gd name="T43" fmla="*/ 65 h 160"/>
                <a:gd name="T44" fmla="*/ 206 w 206"/>
                <a:gd name="T45" fmla="*/ 21 h 160"/>
                <a:gd name="T46" fmla="*/ 205 w 206"/>
                <a:gd name="T47" fmla="*/ 14 h 160"/>
                <a:gd name="T48" fmla="*/ 197 w 206"/>
                <a:gd name="T49" fmla="*/ 11 h 160"/>
                <a:gd name="T50" fmla="*/ 168 w 206"/>
                <a:gd name="T51" fmla="*/ 17 h 160"/>
                <a:gd name="T52" fmla="*/ 164 w 206"/>
                <a:gd name="T53" fmla="*/ 19 h 160"/>
                <a:gd name="T54" fmla="*/ 167 w 206"/>
                <a:gd name="T55" fmla="*/ 15 h 160"/>
                <a:gd name="T56" fmla="*/ 173 w 206"/>
                <a:gd name="T57" fmla="*/ 3 h 160"/>
                <a:gd name="T58" fmla="*/ 124 w 206"/>
                <a:gd name="T59" fmla="*/ 3 h 160"/>
                <a:gd name="T60" fmla="*/ 92 w 206"/>
                <a:gd name="T61" fmla="*/ 33 h 160"/>
                <a:gd name="T62" fmla="*/ 90 w 206"/>
                <a:gd name="T63" fmla="*/ 37 h 160"/>
                <a:gd name="T64" fmla="*/ 90 w 206"/>
                <a:gd name="T65" fmla="*/ 32 h 160"/>
                <a:gd name="T66" fmla="*/ 89 w 206"/>
                <a:gd name="T67" fmla="*/ 12 h 160"/>
                <a:gd name="T68" fmla="*/ 88 w 206"/>
                <a:gd name="T69" fmla="*/ 13 h 160"/>
                <a:gd name="T70" fmla="*/ 66 w 206"/>
                <a:gd name="T71" fmla="*/ 32 h 160"/>
                <a:gd name="T72" fmla="*/ 63 w 206"/>
                <a:gd name="T73" fmla="*/ 35 h 160"/>
                <a:gd name="T74" fmla="*/ 64 w 206"/>
                <a:gd name="T75" fmla="*/ 30 h 160"/>
                <a:gd name="T76" fmla="*/ 64 w 206"/>
                <a:gd name="T77" fmla="*/ 24 h 160"/>
                <a:gd name="T78" fmla="*/ 56 w 206"/>
                <a:gd name="T79" fmla="*/ 30 h 160"/>
                <a:gd name="T80" fmla="*/ 33 w 206"/>
                <a:gd name="T81" fmla="*/ 49 h 160"/>
                <a:gd name="T82" fmla="*/ 3 w 206"/>
                <a:gd name="T83" fmla="*/ 154 h 160"/>
                <a:gd name="T84" fmla="*/ 0 w 206"/>
                <a:gd name="T85" fmla="*/ 158 h 160"/>
                <a:gd name="T86" fmla="*/ 4 w 206"/>
                <a:gd name="T87" fmla="*/ 156 h 160"/>
                <a:gd name="T88" fmla="*/ 102 w 206"/>
                <a:gd name="T8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6" h="160">
                  <a:moveTo>
                    <a:pt x="102" y="160"/>
                  </a:moveTo>
                  <a:cubicBezTo>
                    <a:pt x="114" y="158"/>
                    <a:pt x="124" y="156"/>
                    <a:pt x="134" y="152"/>
                  </a:cubicBezTo>
                  <a:cubicBezTo>
                    <a:pt x="136" y="151"/>
                    <a:pt x="138" y="150"/>
                    <a:pt x="139" y="149"/>
                  </a:cubicBezTo>
                  <a:cubicBezTo>
                    <a:pt x="142" y="147"/>
                    <a:pt x="144" y="145"/>
                    <a:pt x="146" y="143"/>
                  </a:cubicBezTo>
                  <a:cubicBezTo>
                    <a:pt x="143" y="141"/>
                    <a:pt x="140" y="138"/>
                    <a:pt x="136" y="136"/>
                  </a:cubicBezTo>
                  <a:cubicBezTo>
                    <a:pt x="135" y="135"/>
                    <a:pt x="133" y="134"/>
                    <a:pt x="132" y="133"/>
                  </a:cubicBezTo>
                  <a:cubicBezTo>
                    <a:pt x="134" y="133"/>
                    <a:pt x="135" y="133"/>
                    <a:pt x="137" y="133"/>
                  </a:cubicBezTo>
                  <a:cubicBezTo>
                    <a:pt x="145" y="133"/>
                    <a:pt x="152" y="133"/>
                    <a:pt x="159" y="132"/>
                  </a:cubicBezTo>
                  <a:cubicBezTo>
                    <a:pt x="160" y="132"/>
                    <a:pt x="160" y="131"/>
                    <a:pt x="160" y="131"/>
                  </a:cubicBezTo>
                  <a:cubicBezTo>
                    <a:pt x="145" y="124"/>
                    <a:pt x="129" y="116"/>
                    <a:pt x="111" y="108"/>
                  </a:cubicBezTo>
                  <a:cubicBezTo>
                    <a:pt x="109" y="107"/>
                    <a:pt x="107" y="106"/>
                    <a:pt x="105" y="105"/>
                  </a:cubicBezTo>
                  <a:cubicBezTo>
                    <a:pt x="107" y="106"/>
                    <a:pt x="109" y="107"/>
                    <a:pt x="111" y="107"/>
                  </a:cubicBezTo>
                  <a:cubicBezTo>
                    <a:pt x="132" y="113"/>
                    <a:pt x="151" y="119"/>
                    <a:pt x="168" y="123"/>
                  </a:cubicBezTo>
                  <a:cubicBezTo>
                    <a:pt x="175" y="115"/>
                    <a:pt x="181" y="107"/>
                    <a:pt x="186" y="98"/>
                  </a:cubicBezTo>
                  <a:cubicBezTo>
                    <a:pt x="183" y="97"/>
                    <a:pt x="180" y="97"/>
                    <a:pt x="178" y="96"/>
                  </a:cubicBezTo>
                  <a:cubicBezTo>
                    <a:pt x="176" y="95"/>
                    <a:pt x="174" y="95"/>
                    <a:pt x="173" y="95"/>
                  </a:cubicBezTo>
                  <a:cubicBezTo>
                    <a:pt x="174" y="94"/>
                    <a:pt x="176" y="94"/>
                    <a:pt x="177" y="93"/>
                  </a:cubicBezTo>
                  <a:cubicBezTo>
                    <a:pt x="183" y="91"/>
                    <a:pt x="188" y="88"/>
                    <a:pt x="193" y="84"/>
                  </a:cubicBezTo>
                  <a:cubicBezTo>
                    <a:pt x="196" y="78"/>
                    <a:pt x="199" y="71"/>
                    <a:pt x="201" y="64"/>
                  </a:cubicBezTo>
                  <a:cubicBezTo>
                    <a:pt x="196" y="65"/>
                    <a:pt x="191" y="66"/>
                    <a:pt x="186" y="67"/>
                  </a:cubicBezTo>
                  <a:cubicBezTo>
                    <a:pt x="185" y="68"/>
                    <a:pt x="183" y="68"/>
                    <a:pt x="182" y="69"/>
                  </a:cubicBezTo>
                  <a:cubicBezTo>
                    <a:pt x="183" y="67"/>
                    <a:pt x="184" y="66"/>
                    <a:pt x="185" y="65"/>
                  </a:cubicBezTo>
                  <a:cubicBezTo>
                    <a:pt x="194" y="51"/>
                    <a:pt x="201" y="36"/>
                    <a:pt x="206" y="21"/>
                  </a:cubicBezTo>
                  <a:cubicBezTo>
                    <a:pt x="206" y="19"/>
                    <a:pt x="205" y="16"/>
                    <a:pt x="205" y="14"/>
                  </a:cubicBezTo>
                  <a:cubicBezTo>
                    <a:pt x="203" y="13"/>
                    <a:pt x="200" y="12"/>
                    <a:pt x="197" y="11"/>
                  </a:cubicBezTo>
                  <a:cubicBezTo>
                    <a:pt x="188" y="12"/>
                    <a:pt x="178" y="14"/>
                    <a:pt x="168" y="17"/>
                  </a:cubicBezTo>
                  <a:cubicBezTo>
                    <a:pt x="167" y="17"/>
                    <a:pt x="165" y="18"/>
                    <a:pt x="164" y="19"/>
                  </a:cubicBezTo>
                  <a:cubicBezTo>
                    <a:pt x="165" y="17"/>
                    <a:pt x="166" y="16"/>
                    <a:pt x="167" y="15"/>
                  </a:cubicBezTo>
                  <a:cubicBezTo>
                    <a:pt x="169" y="11"/>
                    <a:pt x="171" y="7"/>
                    <a:pt x="173" y="3"/>
                  </a:cubicBezTo>
                  <a:cubicBezTo>
                    <a:pt x="157" y="0"/>
                    <a:pt x="141" y="0"/>
                    <a:pt x="124" y="3"/>
                  </a:cubicBezTo>
                  <a:cubicBezTo>
                    <a:pt x="113" y="11"/>
                    <a:pt x="102" y="21"/>
                    <a:pt x="92" y="33"/>
                  </a:cubicBezTo>
                  <a:cubicBezTo>
                    <a:pt x="92" y="34"/>
                    <a:pt x="91" y="36"/>
                    <a:pt x="90" y="37"/>
                  </a:cubicBezTo>
                  <a:cubicBezTo>
                    <a:pt x="90" y="35"/>
                    <a:pt x="90" y="34"/>
                    <a:pt x="90" y="32"/>
                  </a:cubicBezTo>
                  <a:cubicBezTo>
                    <a:pt x="90" y="25"/>
                    <a:pt x="90" y="19"/>
                    <a:pt x="89" y="12"/>
                  </a:cubicBezTo>
                  <a:cubicBezTo>
                    <a:pt x="89" y="12"/>
                    <a:pt x="88" y="12"/>
                    <a:pt x="88" y="13"/>
                  </a:cubicBezTo>
                  <a:cubicBezTo>
                    <a:pt x="80" y="18"/>
                    <a:pt x="73" y="25"/>
                    <a:pt x="66" y="32"/>
                  </a:cubicBezTo>
                  <a:cubicBezTo>
                    <a:pt x="65" y="33"/>
                    <a:pt x="64" y="34"/>
                    <a:pt x="63" y="35"/>
                  </a:cubicBezTo>
                  <a:cubicBezTo>
                    <a:pt x="63" y="34"/>
                    <a:pt x="64" y="32"/>
                    <a:pt x="64" y="30"/>
                  </a:cubicBezTo>
                  <a:cubicBezTo>
                    <a:pt x="64" y="28"/>
                    <a:pt x="64" y="26"/>
                    <a:pt x="64" y="24"/>
                  </a:cubicBezTo>
                  <a:cubicBezTo>
                    <a:pt x="61" y="26"/>
                    <a:pt x="58" y="28"/>
                    <a:pt x="56" y="30"/>
                  </a:cubicBezTo>
                  <a:cubicBezTo>
                    <a:pt x="47" y="36"/>
                    <a:pt x="40" y="42"/>
                    <a:pt x="33" y="49"/>
                  </a:cubicBezTo>
                  <a:cubicBezTo>
                    <a:pt x="34" y="85"/>
                    <a:pt x="25" y="122"/>
                    <a:pt x="3" y="154"/>
                  </a:cubicBezTo>
                  <a:cubicBezTo>
                    <a:pt x="2" y="155"/>
                    <a:pt x="1" y="157"/>
                    <a:pt x="0" y="158"/>
                  </a:cubicBezTo>
                  <a:cubicBezTo>
                    <a:pt x="1" y="157"/>
                    <a:pt x="3" y="157"/>
                    <a:pt x="4" y="156"/>
                  </a:cubicBezTo>
                  <a:cubicBezTo>
                    <a:pt x="38" y="148"/>
                    <a:pt x="72" y="150"/>
                    <a:pt x="102" y="160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6">
              <a:extLst>
                <a:ext uri="{FF2B5EF4-FFF2-40B4-BE49-F238E27FC236}">
                  <a16:creationId xmlns:a16="http://schemas.microsoft.com/office/drawing/2014/main" xmlns="" id="{06B3A649-55BF-40D8-9F88-0A9796E213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5128" y="4470081"/>
              <a:ext cx="438599" cy="310338"/>
            </a:xfrm>
            <a:custGeom>
              <a:avLst/>
              <a:gdLst>
                <a:gd name="T0" fmla="*/ 4 w 206"/>
                <a:gd name="T1" fmla="*/ 142 h 146"/>
                <a:gd name="T2" fmla="*/ 102 w 206"/>
                <a:gd name="T3" fmla="*/ 146 h 146"/>
                <a:gd name="T4" fmla="*/ 134 w 206"/>
                <a:gd name="T5" fmla="*/ 138 h 146"/>
                <a:gd name="T6" fmla="*/ 139 w 206"/>
                <a:gd name="T7" fmla="*/ 135 h 146"/>
                <a:gd name="T8" fmla="*/ 146 w 206"/>
                <a:gd name="T9" fmla="*/ 129 h 146"/>
                <a:gd name="T10" fmla="*/ 136 w 206"/>
                <a:gd name="T11" fmla="*/ 122 h 146"/>
                <a:gd name="T12" fmla="*/ 132 w 206"/>
                <a:gd name="T13" fmla="*/ 119 h 146"/>
                <a:gd name="T14" fmla="*/ 137 w 206"/>
                <a:gd name="T15" fmla="*/ 119 h 146"/>
                <a:gd name="T16" fmla="*/ 159 w 206"/>
                <a:gd name="T17" fmla="*/ 118 h 146"/>
                <a:gd name="T18" fmla="*/ 160 w 206"/>
                <a:gd name="T19" fmla="*/ 117 h 146"/>
                <a:gd name="T20" fmla="*/ 111 w 206"/>
                <a:gd name="T21" fmla="*/ 94 h 146"/>
                <a:gd name="T22" fmla="*/ 105 w 206"/>
                <a:gd name="T23" fmla="*/ 91 h 146"/>
                <a:gd name="T24" fmla="*/ 111 w 206"/>
                <a:gd name="T25" fmla="*/ 93 h 146"/>
                <a:gd name="T26" fmla="*/ 168 w 206"/>
                <a:gd name="T27" fmla="*/ 109 h 146"/>
                <a:gd name="T28" fmla="*/ 186 w 206"/>
                <a:gd name="T29" fmla="*/ 84 h 146"/>
                <a:gd name="T30" fmla="*/ 178 w 206"/>
                <a:gd name="T31" fmla="*/ 82 h 146"/>
                <a:gd name="T32" fmla="*/ 173 w 206"/>
                <a:gd name="T33" fmla="*/ 81 h 146"/>
                <a:gd name="T34" fmla="*/ 177 w 206"/>
                <a:gd name="T35" fmla="*/ 79 h 146"/>
                <a:gd name="T36" fmla="*/ 193 w 206"/>
                <a:gd name="T37" fmla="*/ 70 h 146"/>
                <a:gd name="T38" fmla="*/ 201 w 206"/>
                <a:gd name="T39" fmla="*/ 50 h 146"/>
                <a:gd name="T40" fmla="*/ 186 w 206"/>
                <a:gd name="T41" fmla="*/ 53 h 146"/>
                <a:gd name="T42" fmla="*/ 182 w 206"/>
                <a:gd name="T43" fmla="*/ 55 h 146"/>
                <a:gd name="T44" fmla="*/ 185 w 206"/>
                <a:gd name="T45" fmla="*/ 51 h 146"/>
                <a:gd name="T46" fmla="*/ 206 w 206"/>
                <a:gd name="T47" fmla="*/ 7 h 146"/>
                <a:gd name="T48" fmla="*/ 205 w 206"/>
                <a:gd name="T49" fmla="*/ 0 h 146"/>
                <a:gd name="T50" fmla="*/ 0 w 206"/>
                <a:gd name="T51" fmla="*/ 144 h 146"/>
                <a:gd name="T52" fmla="*/ 4 w 206"/>
                <a:gd name="T53" fmla="*/ 1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6" h="146">
                  <a:moveTo>
                    <a:pt x="4" y="142"/>
                  </a:moveTo>
                  <a:cubicBezTo>
                    <a:pt x="38" y="134"/>
                    <a:pt x="72" y="136"/>
                    <a:pt x="102" y="146"/>
                  </a:cubicBezTo>
                  <a:cubicBezTo>
                    <a:pt x="114" y="144"/>
                    <a:pt x="124" y="142"/>
                    <a:pt x="134" y="138"/>
                  </a:cubicBezTo>
                  <a:cubicBezTo>
                    <a:pt x="136" y="137"/>
                    <a:pt x="138" y="136"/>
                    <a:pt x="139" y="135"/>
                  </a:cubicBezTo>
                  <a:cubicBezTo>
                    <a:pt x="142" y="133"/>
                    <a:pt x="144" y="131"/>
                    <a:pt x="146" y="129"/>
                  </a:cubicBezTo>
                  <a:cubicBezTo>
                    <a:pt x="143" y="127"/>
                    <a:pt x="140" y="124"/>
                    <a:pt x="136" y="122"/>
                  </a:cubicBezTo>
                  <a:cubicBezTo>
                    <a:pt x="135" y="121"/>
                    <a:pt x="133" y="120"/>
                    <a:pt x="132" y="119"/>
                  </a:cubicBezTo>
                  <a:cubicBezTo>
                    <a:pt x="134" y="119"/>
                    <a:pt x="135" y="119"/>
                    <a:pt x="137" y="119"/>
                  </a:cubicBezTo>
                  <a:cubicBezTo>
                    <a:pt x="145" y="119"/>
                    <a:pt x="152" y="119"/>
                    <a:pt x="159" y="118"/>
                  </a:cubicBezTo>
                  <a:cubicBezTo>
                    <a:pt x="160" y="118"/>
                    <a:pt x="160" y="117"/>
                    <a:pt x="160" y="117"/>
                  </a:cubicBezTo>
                  <a:cubicBezTo>
                    <a:pt x="145" y="110"/>
                    <a:pt x="129" y="102"/>
                    <a:pt x="111" y="94"/>
                  </a:cubicBezTo>
                  <a:cubicBezTo>
                    <a:pt x="109" y="93"/>
                    <a:pt x="107" y="92"/>
                    <a:pt x="105" y="91"/>
                  </a:cubicBezTo>
                  <a:cubicBezTo>
                    <a:pt x="107" y="92"/>
                    <a:pt x="109" y="93"/>
                    <a:pt x="111" y="93"/>
                  </a:cubicBezTo>
                  <a:cubicBezTo>
                    <a:pt x="132" y="99"/>
                    <a:pt x="151" y="105"/>
                    <a:pt x="168" y="109"/>
                  </a:cubicBezTo>
                  <a:cubicBezTo>
                    <a:pt x="175" y="101"/>
                    <a:pt x="181" y="93"/>
                    <a:pt x="186" y="84"/>
                  </a:cubicBezTo>
                  <a:cubicBezTo>
                    <a:pt x="183" y="83"/>
                    <a:pt x="180" y="83"/>
                    <a:pt x="178" y="82"/>
                  </a:cubicBezTo>
                  <a:cubicBezTo>
                    <a:pt x="176" y="81"/>
                    <a:pt x="174" y="81"/>
                    <a:pt x="173" y="81"/>
                  </a:cubicBezTo>
                  <a:cubicBezTo>
                    <a:pt x="174" y="80"/>
                    <a:pt x="176" y="80"/>
                    <a:pt x="177" y="79"/>
                  </a:cubicBezTo>
                  <a:cubicBezTo>
                    <a:pt x="183" y="77"/>
                    <a:pt x="188" y="74"/>
                    <a:pt x="193" y="70"/>
                  </a:cubicBezTo>
                  <a:cubicBezTo>
                    <a:pt x="196" y="64"/>
                    <a:pt x="199" y="57"/>
                    <a:pt x="201" y="50"/>
                  </a:cubicBezTo>
                  <a:cubicBezTo>
                    <a:pt x="196" y="51"/>
                    <a:pt x="191" y="52"/>
                    <a:pt x="186" y="53"/>
                  </a:cubicBezTo>
                  <a:cubicBezTo>
                    <a:pt x="185" y="54"/>
                    <a:pt x="183" y="54"/>
                    <a:pt x="182" y="55"/>
                  </a:cubicBezTo>
                  <a:cubicBezTo>
                    <a:pt x="183" y="53"/>
                    <a:pt x="184" y="52"/>
                    <a:pt x="185" y="51"/>
                  </a:cubicBezTo>
                  <a:cubicBezTo>
                    <a:pt x="194" y="37"/>
                    <a:pt x="201" y="22"/>
                    <a:pt x="206" y="7"/>
                  </a:cubicBezTo>
                  <a:cubicBezTo>
                    <a:pt x="206" y="5"/>
                    <a:pt x="205" y="2"/>
                    <a:pt x="205" y="0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" y="143"/>
                    <a:pt x="3" y="143"/>
                    <a:pt x="4" y="14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7">
              <a:extLst>
                <a:ext uri="{FF2B5EF4-FFF2-40B4-BE49-F238E27FC236}">
                  <a16:creationId xmlns:a16="http://schemas.microsoft.com/office/drawing/2014/main" xmlns="" id="{F9DFBE5F-8F88-4372-885F-3958593374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76419" y="4870112"/>
              <a:ext cx="174004" cy="52918"/>
            </a:xfrm>
            <a:custGeom>
              <a:avLst/>
              <a:gdLst>
                <a:gd name="T0" fmla="*/ 81 w 82"/>
                <a:gd name="T1" fmla="*/ 21 h 25"/>
                <a:gd name="T2" fmla="*/ 76 w 82"/>
                <a:gd name="T3" fmla="*/ 15 h 25"/>
                <a:gd name="T4" fmla="*/ 11 w 82"/>
                <a:gd name="T5" fmla="*/ 0 h 25"/>
                <a:gd name="T6" fmla="*/ 0 w 82"/>
                <a:gd name="T7" fmla="*/ 7 h 25"/>
                <a:gd name="T8" fmla="*/ 75 w 82"/>
                <a:gd name="T9" fmla="*/ 24 h 25"/>
                <a:gd name="T10" fmla="*/ 81 w 82"/>
                <a:gd name="T11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5">
                  <a:moveTo>
                    <a:pt x="81" y="21"/>
                  </a:moveTo>
                  <a:cubicBezTo>
                    <a:pt x="82" y="18"/>
                    <a:pt x="79" y="15"/>
                    <a:pt x="76" y="1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8" y="25"/>
                    <a:pt x="81" y="23"/>
                    <a:pt x="81" y="21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8">
              <a:extLst>
                <a:ext uri="{FF2B5EF4-FFF2-40B4-BE49-F238E27FC236}">
                  <a16:creationId xmlns:a16="http://schemas.microsoft.com/office/drawing/2014/main" xmlns="" id="{6C684A44-6BA2-4900-A6D2-1EFD7C955F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2627" y="4786698"/>
              <a:ext cx="426043" cy="298679"/>
            </a:xfrm>
            <a:custGeom>
              <a:avLst/>
              <a:gdLst>
                <a:gd name="T0" fmla="*/ 64 w 200"/>
                <a:gd name="T1" fmla="*/ 122 h 140"/>
                <a:gd name="T2" fmla="*/ 88 w 200"/>
                <a:gd name="T3" fmla="*/ 138 h 140"/>
                <a:gd name="T4" fmla="*/ 92 w 200"/>
                <a:gd name="T5" fmla="*/ 139 h 140"/>
                <a:gd name="T6" fmla="*/ 100 w 200"/>
                <a:gd name="T7" fmla="*/ 140 h 140"/>
                <a:gd name="T8" fmla="*/ 97 w 200"/>
                <a:gd name="T9" fmla="*/ 128 h 140"/>
                <a:gd name="T10" fmla="*/ 96 w 200"/>
                <a:gd name="T11" fmla="*/ 123 h 140"/>
                <a:gd name="T12" fmla="*/ 99 w 200"/>
                <a:gd name="T13" fmla="*/ 126 h 140"/>
                <a:gd name="T14" fmla="*/ 113 w 200"/>
                <a:gd name="T15" fmla="*/ 140 h 140"/>
                <a:gd name="T16" fmla="*/ 114 w 200"/>
                <a:gd name="T17" fmla="*/ 140 h 140"/>
                <a:gd name="T18" fmla="*/ 95 w 200"/>
                <a:gd name="T19" fmla="*/ 92 h 140"/>
                <a:gd name="T20" fmla="*/ 92 w 200"/>
                <a:gd name="T21" fmla="*/ 86 h 140"/>
                <a:gd name="T22" fmla="*/ 95 w 200"/>
                <a:gd name="T23" fmla="*/ 92 h 140"/>
                <a:gd name="T24" fmla="*/ 124 w 200"/>
                <a:gd name="T25" fmla="*/ 140 h 140"/>
                <a:gd name="T26" fmla="*/ 147 w 200"/>
                <a:gd name="T27" fmla="*/ 134 h 140"/>
                <a:gd name="T28" fmla="*/ 142 w 200"/>
                <a:gd name="T29" fmla="*/ 127 h 140"/>
                <a:gd name="T30" fmla="*/ 140 w 200"/>
                <a:gd name="T31" fmla="*/ 123 h 140"/>
                <a:gd name="T32" fmla="*/ 143 w 200"/>
                <a:gd name="T33" fmla="*/ 125 h 140"/>
                <a:gd name="T34" fmla="*/ 158 w 200"/>
                <a:gd name="T35" fmla="*/ 129 h 140"/>
                <a:gd name="T36" fmla="*/ 172 w 200"/>
                <a:gd name="T37" fmla="*/ 120 h 140"/>
                <a:gd name="T38" fmla="*/ 162 w 200"/>
                <a:gd name="T39" fmla="*/ 113 h 140"/>
                <a:gd name="T40" fmla="*/ 158 w 200"/>
                <a:gd name="T41" fmla="*/ 111 h 140"/>
                <a:gd name="T42" fmla="*/ 162 w 200"/>
                <a:gd name="T43" fmla="*/ 111 h 140"/>
                <a:gd name="T44" fmla="*/ 196 w 200"/>
                <a:gd name="T45" fmla="*/ 94 h 140"/>
                <a:gd name="T46" fmla="*/ 200 w 200"/>
                <a:gd name="T47" fmla="*/ 89 h 140"/>
                <a:gd name="T48" fmla="*/ 196 w 200"/>
                <a:gd name="T49" fmla="*/ 81 h 140"/>
                <a:gd name="T50" fmla="*/ 175 w 200"/>
                <a:gd name="T51" fmla="*/ 66 h 140"/>
                <a:gd name="T52" fmla="*/ 171 w 200"/>
                <a:gd name="T53" fmla="*/ 65 h 140"/>
                <a:gd name="T54" fmla="*/ 175 w 200"/>
                <a:gd name="T55" fmla="*/ 64 h 140"/>
                <a:gd name="T56" fmla="*/ 184 w 200"/>
                <a:gd name="T57" fmla="*/ 60 h 140"/>
                <a:gd name="T58" fmla="*/ 154 w 200"/>
                <a:gd name="T59" fmla="*/ 28 h 140"/>
                <a:gd name="T60" fmla="*/ 119 w 200"/>
                <a:gd name="T61" fmla="*/ 28 h 140"/>
                <a:gd name="T62" fmla="*/ 116 w 200"/>
                <a:gd name="T63" fmla="*/ 29 h 140"/>
                <a:gd name="T64" fmla="*/ 118 w 200"/>
                <a:gd name="T65" fmla="*/ 26 h 140"/>
                <a:gd name="T66" fmla="*/ 127 w 200"/>
                <a:gd name="T67" fmla="*/ 11 h 140"/>
                <a:gd name="T68" fmla="*/ 126 w 200"/>
                <a:gd name="T69" fmla="*/ 10 h 140"/>
                <a:gd name="T70" fmla="*/ 103 w 200"/>
                <a:gd name="T71" fmla="*/ 9 h 140"/>
                <a:gd name="T72" fmla="*/ 99 w 200"/>
                <a:gd name="T73" fmla="*/ 10 h 140"/>
                <a:gd name="T74" fmla="*/ 102 w 200"/>
                <a:gd name="T75" fmla="*/ 7 h 140"/>
                <a:gd name="T76" fmla="*/ 105 w 200"/>
                <a:gd name="T77" fmla="*/ 3 h 140"/>
                <a:gd name="T78" fmla="*/ 97 w 200"/>
                <a:gd name="T79" fmla="*/ 1 h 140"/>
                <a:gd name="T80" fmla="*/ 74 w 200"/>
                <a:gd name="T81" fmla="*/ 0 h 140"/>
                <a:gd name="T82" fmla="*/ 4 w 200"/>
                <a:gd name="T83" fmla="*/ 53 h 140"/>
                <a:gd name="T84" fmla="*/ 0 w 200"/>
                <a:gd name="T85" fmla="*/ 53 h 140"/>
                <a:gd name="T86" fmla="*/ 4 w 200"/>
                <a:gd name="T87" fmla="*/ 55 h 140"/>
                <a:gd name="T88" fmla="*/ 64 w 200"/>
                <a:gd name="T89" fmla="*/ 12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40">
                  <a:moveTo>
                    <a:pt x="64" y="122"/>
                  </a:moveTo>
                  <a:cubicBezTo>
                    <a:pt x="72" y="129"/>
                    <a:pt x="80" y="134"/>
                    <a:pt x="88" y="138"/>
                  </a:cubicBezTo>
                  <a:cubicBezTo>
                    <a:pt x="89" y="138"/>
                    <a:pt x="91" y="139"/>
                    <a:pt x="92" y="139"/>
                  </a:cubicBezTo>
                  <a:cubicBezTo>
                    <a:pt x="95" y="139"/>
                    <a:pt x="97" y="140"/>
                    <a:pt x="100" y="140"/>
                  </a:cubicBezTo>
                  <a:cubicBezTo>
                    <a:pt x="99" y="136"/>
                    <a:pt x="98" y="132"/>
                    <a:pt x="97" y="128"/>
                  </a:cubicBezTo>
                  <a:cubicBezTo>
                    <a:pt x="97" y="126"/>
                    <a:pt x="96" y="125"/>
                    <a:pt x="96" y="123"/>
                  </a:cubicBezTo>
                  <a:cubicBezTo>
                    <a:pt x="97" y="124"/>
                    <a:pt x="98" y="125"/>
                    <a:pt x="99" y="126"/>
                  </a:cubicBezTo>
                  <a:cubicBezTo>
                    <a:pt x="103" y="132"/>
                    <a:pt x="108" y="136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08" y="125"/>
                    <a:pt x="102" y="109"/>
                    <a:pt x="95" y="92"/>
                  </a:cubicBezTo>
                  <a:cubicBezTo>
                    <a:pt x="94" y="90"/>
                    <a:pt x="93" y="88"/>
                    <a:pt x="92" y="86"/>
                  </a:cubicBezTo>
                  <a:cubicBezTo>
                    <a:pt x="93" y="88"/>
                    <a:pt x="94" y="90"/>
                    <a:pt x="95" y="92"/>
                  </a:cubicBezTo>
                  <a:cubicBezTo>
                    <a:pt x="105" y="109"/>
                    <a:pt x="114" y="125"/>
                    <a:pt x="124" y="140"/>
                  </a:cubicBezTo>
                  <a:cubicBezTo>
                    <a:pt x="132" y="139"/>
                    <a:pt x="139" y="137"/>
                    <a:pt x="147" y="134"/>
                  </a:cubicBezTo>
                  <a:cubicBezTo>
                    <a:pt x="145" y="132"/>
                    <a:pt x="144" y="130"/>
                    <a:pt x="142" y="127"/>
                  </a:cubicBezTo>
                  <a:cubicBezTo>
                    <a:pt x="142" y="126"/>
                    <a:pt x="141" y="125"/>
                    <a:pt x="140" y="123"/>
                  </a:cubicBezTo>
                  <a:cubicBezTo>
                    <a:pt x="141" y="124"/>
                    <a:pt x="142" y="125"/>
                    <a:pt x="143" y="125"/>
                  </a:cubicBezTo>
                  <a:cubicBezTo>
                    <a:pt x="148" y="127"/>
                    <a:pt x="153" y="128"/>
                    <a:pt x="158" y="129"/>
                  </a:cubicBezTo>
                  <a:cubicBezTo>
                    <a:pt x="163" y="127"/>
                    <a:pt x="168" y="124"/>
                    <a:pt x="172" y="120"/>
                  </a:cubicBezTo>
                  <a:cubicBezTo>
                    <a:pt x="169" y="118"/>
                    <a:pt x="166" y="115"/>
                    <a:pt x="162" y="113"/>
                  </a:cubicBezTo>
                  <a:cubicBezTo>
                    <a:pt x="161" y="112"/>
                    <a:pt x="160" y="112"/>
                    <a:pt x="158" y="111"/>
                  </a:cubicBezTo>
                  <a:cubicBezTo>
                    <a:pt x="160" y="111"/>
                    <a:pt x="161" y="111"/>
                    <a:pt x="162" y="111"/>
                  </a:cubicBezTo>
                  <a:cubicBezTo>
                    <a:pt x="175" y="107"/>
                    <a:pt x="186" y="101"/>
                    <a:pt x="196" y="94"/>
                  </a:cubicBezTo>
                  <a:cubicBezTo>
                    <a:pt x="198" y="92"/>
                    <a:pt x="199" y="90"/>
                    <a:pt x="200" y="89"/>
                  </a:cubicBezTo>
                  <a:cubicBezTo>
                    <a:pt x="199" y="86"/>
                    <a:pt x="197" y="83"/>
                    <a:pt x="196" y="81"/>
                  </a:cubicBezTo>
                  <a:cubicBezTo>
                    <a:pt x="190" y="75"/>
                    <a:pt x="182" y="71"/>
                    <a:pt x="175" y="66"/>
                  </a:cubicBezTo>
                  <a:cubicBezTo>
                    <a:pt x="174" y="66"/>
                    <a:pt x="172" y="65"/>
                    <a:pt x="171" y="65"/>
                  </a:cubicBezTo>
                  <a:cubicBezTo>
                    <a:pt x="172" y="64"/>
                    <a:pt x="174" y="64"/>
                    <a:pt x="175" y="64"/>
                  </a:cubicBezTo>
                  <a:cubicBezTo>
                    <a:pt x="178" y="63"/>
                    <a:pt x="181" y="61"/>
                    <a:pt x="184" y="60"/>
                  </a:cubicBezTo>
                  <a:cubicBezTo>
                    <a:pt x="176" y="48"/>
                    <a:pt x="166" y="37"/>
                    <a:pt x="154" y="28"/>
                  </a:cubicBezTo>
                  <a:cubicBezTo>
                    <a:pt x="143" y="26"/>
                    <a:pt x="131" y="26"/>
                    <a:pt x="119" y="28"/>
                  </a:cubicBezTo>
                  <a:cubicBezTo>
                    <a:pt x="118" y="28"/>
                    <a:pt x="117" y="28"/>
                    <a:pt x="116" y="29"/>
                  </a:cubicBezTo>
                  <a:cubicBezTo>
                    <a:pt x="116" y="28"/>
                    <a:pt x="117" y="27"/>
                    <a:pt x="118" y="26"/>
                  </a:cubicBezTo>
                  <a:cubicBezTo>
                    <a:pt x="121" y="21"/>
                    <a:pt x="124" y="16"/>
                    <a:pt x="127" y="11"/>
                  </a:cubicBezTo>
                  <a:cubicBezTo>
                    <a:pt x="127" y="11"/>
                    <a:pt x="126" y="11"/>
                    <a:pt x="126" y="10"/>
                  </a:cubicBezTo>
                  <a:cubicBezTo>
                    <a:pt x="119" y="9"/>
                    <a:pt x="111" y="9"/>
                    <a:pt x="103" y="9"/>
                  </a:cubicBezTo>
                  <a:cubicBezTo>
                    <a:pt x="102" y="10"/>
                    <a:pt x="101" y="10"/>
                    <a:pt x="99" y="10"/>
                  </a:cubicBezTo>
                  <a:cubicBezTo>
                    <a:pt x="100" y="9"/>
                    <a:pt x="101" y="8"/>
                    <a:pt x="102" y="7"/>
                  </a:cubicBezTo>
                  <a:cubicBezTo>
                    <a:pt x="103" y="6"/>
                    <a:pt x="104" y="4"/>
                    <a:pt x="105" y="3"/>
                  </a:cubicBezTo>
                  <a:cubicBezTo>
                    <a:pt x="103" y="2"/>
                    <a:pt x="100" y="2"/>
                    <a:pt x="97" y="1"/>
                  </a:cubicBezTo>
                  <a:cubicBezTo>
                    <a:pt x="89" y="0"/>
                    <a:pt x="81" y="0"/>
                    <a:pt x="74" y="0"/>
                  </a:cubicBezTo>
                  <a:cubicBezTo>
                    <a:pt x="57" y="25"/>
                    <a:pt x="33" y="45"/>
                    <a:pt x="4" y="53"/>
                  </a:cubicBezTo>
                  <a:cubicBezTo>
                    <a:pt x="2" y="53"/>
                    <a:pt x="1" y="53"/>
                    <a:pt x="0" y="53"/>
                  </a:cubicBezTo>
                  <a:cubicBezTo>
                    <a:pt x="1" y="54"/>
                    <a:pt x="2" y="55"/>
                    <a:pt x="4" y="55"/>
                  </a:cubicBezTo>
                  <a:cubicBezTo>
                    <a:pt x="29" y="71"/>
                    <a:pt x="50" y="95"/>
                    <a:pt x="64" y="12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9">
              <a:extLst>
                <a:ext uri="{FF2B5EF4-FFF2-40B4-BE49-F238E27FC236}">
                  <a16:creationId xmlns:a16="http://schemas.microsoft.com/office/drawing/2014/main" xmlns="" id="{AF24216C-2997-4853-9DCF-8D4F7FD151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852627" y="4899711"/>
              <a:ext cx="426043" cy="185664"/>
            </a:xfrm>
            <a:custGeom>
              <a:avLst/>
              <a:gdLst>
                <a:gd name="T0" fmla="*/ 4 w 200"/>
                <a:gd name="T1" fmla="*/ 2 h 87"/>
                <a:gd name="T2" fmla="*/ 64 w 200"/>
                <a:gd name="T3" fmla="*/ 69 h 87"/>
                <a:gd name="T4" fmla="*/ 88 w 200"/>
                <a:gd name="T5" fmla="*/ 85 h 87"/>
                <a:gd name="T6" fmla="*/ 92 w 200"/>
                <a:gd name="T7" fmla="*/ 86 h 87"/>
                <a:gd name="T8" fmla="*/ 100 w 200"/>
                <a:gd name="T9" fmla="*/ 87 h 87"/>
                <a:gd name="T10" fmla="*/ 97 w 200"/>
                <a:gd name="T11" fmla="*/ 75 h 87"/>
                <a:gd name="T12" fmla="*/ 96 w 200"/>
                <a:gd name="T13" fmla="*/ 70 h 87"/>
                <a:gd name="T14" fmla="*/ 99 w 200"/>
                <a:gd name="T15" fmla="*/ 73 h 87"/>
                <a:gd name="T16" fmla="*/ 113 w 200"/>
                <a:gd name="T17" fmla="*/ 87 h 87"/>
                <a:gd name="T18" fmla="*/ 114 w 200"/>
                <a:gd name="T19" fmla="*/ 87 h 87"/>
                <a:gd name="T20" fmla="*/ 95 w 200"/>
                <a:gd name="T21" fmla="*/ 39 h 87"/>
                <a:gd name="T22" fmla="*/ 92 w 200"/>
                <a:gd name="T23" fmla="*/ 33 h 87"/>
                <a:gd name="T24" fmla="*/ 95 w 200"/>
                <a:gd name="T25" fmla="*/ 39 h 87"/>
                <a:gd name="T26" fmla="*/ 124 w 200"/>
                <a:gd name="T27" fmla="*/ 87 h 87"/>
                <a:gd name="T28" fmla="*/ 147 w 200"/>
                <a:gd name="T29" fmla="*/ 81 h 87"/>
                <a:gd name="T30" fmla="*/ 142 w 200"/>
                <a:gd name="T31" fmla="*/ 74 h 87"/>
                <a:gd name="T32" fmla="*/ 140 w 200"/>
                <a:gd name="T33" fmla="*/ 70 h 87"/>
                <a:gd name="T34" fmla="*/ 143 w 200"/>
                <a:gd name="T35" fmla="*/ 72 h 87"/>
                <a:gd name="T36" fmla="*/ 158 w 200"/>
                <a:gd name="T37" fmla="*/ 76 h 87"/>
                <a:gd name="T38" fmla="*/ 172 w 200"/>
                <a:gd name="T39" fmla="*/ 67 h 87"/>
                <a:gd name="T40" fmla="*/ 162 w 200"/>
                <a:gd name="T41" fmla="*/ 60 h 87"/>
                <a:gd name="T42" fmla="*/ 158 w 200"/>
                <a:gd name="T43" fmla="*/ 58 h 87"/>
                <a:gd name="T44" fmla="*/ 162 w 200"/>
                <a:gd name="T45" fmla="*/ 58 h 87"/>
                <a:gd name="T46" fmla="*/ 196 w 200"/>
                <a:gd name="T47" fmla="*/ 41 h 87"/>
                <a:gd name="T48" fmla="*/ 200 w 200"/>
                <a:gd name="T49" fmla="*/ 36 h 87"/>
                <a:gd name="T50" fmla="*/ 0 w 200"/>
                <a:gd name="T51" fmla="*/ 0 h 87"/>
                <a:gd name="T52" fmla="*/ 4 w 200"/>
                <a:gd name="T53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87">
                  <a:moveTo>
                    <a:pt x="4" y="2"/>
                  </a:moveTo>
                  <a:cubicBezTo>
                    <a:pt x="29" y="18"/>
                    <a:pt x="50" y="42"/>
                    <a:pt x="64" y="69"/>
                  </a:cubicBezTo>
                  <a:cubicBezTo>
                    <a:pt x="72" y="76"/>
                    <a:pt x="80" y="81"/>
                    <a:pt x="88" y="85"/>
                  </a:cubicBezTo>
                  <a:cubicBezTo>
                    <a:pt x="89" y="85"/>
                    <a:pt x="91" y="86"/>
                    <a:pt x="92" y="86"/>
                  </a:cubicBezTo>
                  <a:cubicBezTo>
                    <a:pt x="95" y="86"/>
                    <a:pt x="97" y="87"/>
                    <a:pt x="100" y="87"/>
                  </a:cubicBezTo>
                  <a:cubicBezTo>
                    <a:pt x="99" y="83"/>
                    <a:pt x="98" y="79"/>
                    <a:pt x="97" y="75"/>
                  </a:cubicBezTo>
                  <a:cubicBezTo>
                    <a:pt x="97" y="73"/>
                    <a:pt x="96" y="72"/>
                    <a:pt x="96" y="70"/>
                  </a:cubicBezTo>
                  <a:cubicBezTo>
                    <a:pt x="97" y="71"/>
                    <a:pt x="98" y="72"/>
                    <a:pt x="99" y="73"/>
                  </a:cubicBezTo>
                  <a:cubicBezTo>
                    <a:pt x="103" y="79"/>
                    <a:pt x="108" y="83"/>
                    <a:pt x="113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08" y="72"/>
                    <a:pt x="102" y="56"/>
                    <a:pt x="95" y="39"/>
                  </a:cubicBezTo>
                  <a:cubicBezTo>
                    <a:pt x="94" y="37"/>
                    <a:pt x="93" y="35"/>
                    <a:pt x="92" y="33"/>
                  </a:cubicBezTo>
                  <a:cubicBezTo>
                    <a:pt x="93" y="35"/>
                    <a:pt x="94" y="37"/>
                    <a:pt x="95" y="39"/>
                  </a:cubicBezTo>
                  <a:cubicBezTo>
                    <a:pt x="105" y="56"/>
                    <a:pt x="114" y="72"/>
                    <a:pt x="124" y="87"/>
                  </a:cubicBezTo>
                  <a:cubicBezTo>
                    <a:pt x="132" y="86"/>
                    <a:pt x="139" y="84"/>
                    <a:pt x="147" y="81"/>
                  </a:cubicBezTo>
                  <a:cubicBezTo>
                    <a:pt x="145" y="79"/>
                    <a:pt x="144" y="77"/>
                    <a:pt x="142" y="74"/>
                  </a:cubicBezTo>
                  <a:cubicBezTo>
                    <a:pt x="142" y="73"/>
                    <a:pt x="141" y="72"/>
                    <a:pt x="140" y="70"/>
                  </a:cubicBezTo>
                  <a:cubicBezTo>
                    <a:pt x="141" y="71"/>
                    <a:pt x="142" y="72"/>
                    <a:pt x="143" y="72"/>
                  </a:cubicBezTo>
                  <a:cubicBezTo>
                    <a:pt x="148" y="74"/>
                    <a:pt x="153" y="75"/>
                    <a:pt x="158" y="76"/>
                  </a:cubicBezTo>
                  <a:cubicBezTo>
                    <a:pt x="163" y="74"/>
                    <a:pt x="168" y="71"/>
                    <a:pt x="172" y="67"/>
                  </a:cubicBezTo>
                  <a:cubicBezTo>
                    <a:pt x="169" y="65"/>
                    <a:pt x="166" y="62"/>
                    <a:pt x="162" y="60"/>
                  </a:cubicBezTo>
                  <a:cubicBezTo>
                    <a:pt x="161" y="59"/>
                    <a:pt x="160" y="59"/>
                    <a:pt x="158" y="58"/>
                  </a:cubicBezTo>
                  <a:cubicBezTo>
                    <a:pt x="160" y="58"/>
                    <a:pt x="161" y="58"/>
                    <a:pt x="162" y="58"/>
                  </a:cubicBezTo>
                  <a:cubicBezTo>
                    <a:pt x="175" y="54"/>
                    <a:pt x="186" y="48"/>
                    <a:pt x="196" y="41"/>
                  </a:cubicBezTo>
                  <a:cubicBezTo>
                    <a:pt x="198" y="39"/>
                    <a:pt x="199" y="37"/>
                    <a:pt x="200" y="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4" y="2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20">
              <a:extLst>
                <a:ext uri="{FF2B5EF4-FFF2-40B4-BE49-F238E27FC236}">
                  <a16:creationId xmlns:a16="http://schemas.microsoft.com/office/drawing/2014/main" xmlns="" id="{1393E806-16DD-4708-A308-00E8CDB04F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9432" y="4714943"/>
              <a:ext cx="20629" cy="150685"/>
            </a:xfrm>
            <a:custGeom>
              <a:avLst/>
              <a:gdLst>
                <a:gd name="T0" fmla="*/ 10 w 10"/>
                <a:gd name="T1" fmla="*/ 64 h 71"/>
                <a:gd name="T2" fmla="*/ 10 w 10"/>
                <a:gd name="T3" fmla="*/ 7 h 71"/>
                <a:gd name="T4" fmla="*/ 5 w 10"/>
                <a:gd name="T5" fmla="*/ 0 h 71"/>
                <a:gd name="T6" fmla="*/ 0 w 10"/>
                <a:gd name="T7" fmla="*/ 6 h 71"/>
                <a:gd name="T8" fmla="*/ 1 w 10"/>
                <a:gd name="T9" fmla="*/ 71 h 71"/>
                <a:gd name="T10" fmla="*/ 10 w 10"/>
                <a:gd name="T11" fmla="*/ 6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71">
                  <a:moveTo>
                    <a:pt x="10" y="64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8" y="0"/>
                    <a:pt x="5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1" y="71"/>
                    <a:pt x="1" y="71"/>
                    <a:pt x="1" y="71"/>
                  </a:cubicBezTo>
                  <a:lnTo>
                    <a:pt x="10" y="64"/>
                  </a:ln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21">
              <a:extLst>
                <a:ext uri="{FF2B5EF4-FFF2-40B4-BE49-F238E27FC236}">
                  <a16:creationId xmlns:a16="http://schemas.microsoft.com/office/drawing/2014/main" xmlns="" id="{36CB123E-A385-4EE4-A8E7-41D5C27562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56686" y="4378594"/>
              <a:ext cx="283431" cy="440393"/>
            </a:xfrm>
            <a:custGeom>
              <a:avLst/>
              <a:gdLst>
                <a:gd name="T0" fmla="*/ 10 w 133"/>
                <a:gd name="T1" fmla="*/ 128 h 207"/>
                <a:gd name="T2" fmla="*/ 0 w 133"/>
                <a:gd name="T3" fmla="*/ 101 h 207"/>
                <a:gd name="T4" fmla="*/ 0 w 133"/>
                <a:gd name="T5" fmla="*/ 97 h 207"/>
                <a:gd name="T6" fmla="*/ 1 w 133"/>
                <a:gd name="T7" fmla="*/ 89 h 207"/>
                <a:gd name="T8" fmla="*/ 11 w 133"/>
                <a:gd name="T9" fmla="*/ 94 h 207"/>
                <a:gd name="T10" fmla="*/ 16 w 133"/>
                <a:gd name="T11" fmla="*/ 96 h 207"/>
                <a:gd name="T12" fmla="*/ 13 w 133"/>
                <a:gd name="T13" fmla="*/ 93 h 207"/>
                <a:gd name="T14" fmla="*/ 3 w 133"/>
                <a:gd name="T15" fmla="*/ 75 h 207"/>
                <a:gd name="T16" fmla="*/ 3 w 133"/>
                <a:gd name="T17" fmla="*/ 74 h 207"/>
                <a:gd name="T18" fmla="*/ 45 w 133"/>
                <a:gd name="T19" fmla="*/ 104 h 207"/>
                <a:gd name="T20" fmla="*/ 50 w 133"/>
                <a:gd name="T21" fmla="*/ 108 h 207"/>
                <a:gd name="T22" fmla="*/ 46 w 133"/>
                <a:gd name="T23" fmla="*/ 104 h 207"/>
                <a:gd name="T24" fmla="*/ 6 w 133"/>
                <a:gd name="T25" fmla="*/ 65 h 207"/>
                <a:gd name="T26" fmla="*/ 16 w 133"/>
                <a:gd name="T27" fmla="*/ 43 h 207"/>
                <a:gd name="T28" fmla="*/ 22 w 133"/>
                <a:gd name="T29" fmla="*/ 49 h 207"/>
                <a:gd name="T30" fmla="*/ 25 w 133"/>
                <a:gd name="T31" fmla="*/ 53 h 207"/>
                <a:gd name="T32" fmla="*/ 24 w 133"/>
                <a:gd name="T33" fmla="*/ 49 h 207"/>
                <a:gd name="T34" fmla="*/ 23 w 133"/>
                <a:gd name="T35" fmla="*/ 33 h 207"/>
                <a:gd name="T36" fmla="*/ 35 w 133"/>
                <a:gd name="T37" fmla="*/ 21 h 207"/>
                <a:gd name="T38" fmla="*/ 39 w 133"/>
                <a:gd name="T39" fmla="*/ 33 h 207"/>
                <a:gd name="T40" fmla="*/ 40 w 133"/>
                <a:gd name="T41" fmla="*/ 37 h 207"/>
                <a:gd name="T42" fmla="*/ 42 w 133"/>
                <a:gd name="T43" fmla="*/ 33 h 207"/>
                <a:gd name="T44" fmla="*/ 65 w 133"/>
                <a:gd name="T45" fmla="*/ 2 h 207"/>
                <a:gd name="T46" fmla="*/ 71 w 133"/>
                <a:gd name="T47" fmla="*/ 0 h 207"/>
                <a:gd name="T48" fmla="*/ 77 w 133"/>
                <a:gd name="T49" fmla="*/ 5 h 207"/>
                <a:gd name="T50" fmla="*/ 87 w 133"/>
                <a:gd name="T51" fmla="*/ 30 h 207"/>
                <a:gd name="T52" fmla="*/ 88 w 133"/>
                <a:gd name="T53" fmla="*/ 34 h 207"/>
                <a:gd name="T54" fmla="*/ 89 w 133"/>
                <a:gd name="T55" fmla="*/ 30 h 207"/>
                <a:gd name="T56" fmla="*/ 95 w 133"/>
                <a:gd name="T57" fmla="*/ 22 h 207"/>
                <a:gd name="T58" fmla="*/ 120 w 133"/>
                <a:gd name="T59" fmla="*/ 59 h 207"/>
                <a:gd name="T60" fmla="*/ 112 w 133"/>
                <a:gd name="T61" fmla="*/ 93 h 207"/>
                <a:gd name="T62" fmla="*/ 110 w 133"/>
                <a:gd name="T63" fmla="*/ 97 h 207"/>
                <a:gd name="T64" fmla="*/ 114 w 133"/>
                <a:gd name="T65" fmla="*/ 95 h 207"/>
                <a:gd name="T66" fmla="*/ 130 w 133"/>
                <a:gd name="T67" fmla="*/ 89 h 207"/>
                <a:gd name="T68" fmla="*/ 130 w 133"/>
                <a:gd name="T69" fmla="*/ 90 h 207"/>
                <a:gd name="T70" fmla="*/ 126 w 133"/>
                <a:gd name="T71" fmla="*/ 113 h 207"/>
                <a:gd name="T72" fmla="*/ 125 w 133"/>
                <a:gd name="T73" fmla="*/ 117 h 207"/>
                <a:gd name="T74" fmla="*/ 128 w 133"/>
                <a:gd name="T75" fmla="*/ 114 h 207"/>
                <a:gd name="T76" fmla="*/ 133 w 133"/>
                <a:gd name="T77" fmla="*/ 112 h 207"/>
                <a:gd name="T78" fmla="*/ 133 w 133"/>
                <a:gd name="T79" fmla="*/ 121 h 207"/>
                <a:gd name="T80" fmla="*/ 129 w 133"/>
                <a:gd name="T81" fmla="*/ 144 h 207"/>
                <a:gd name="T82" fmla="*/ 64 w 133"/>
                <a:gd name="T83" fmla="*/ 203 h 207"/>
                <a:gd name="T84" fmla="*/ 62 w 133"/>
                <a:gd name="T85" fmla="*/ 207 h 207"/>
                <a:gd name="T86" fmla="*/ 61 w 133"/>
                <a:gd name="T87" fmla="*/ 203 h 207"/>
                <a:gd name="T88" fmla="*/ 10 w 133"/>
                <a:gd name="T89" fmla="*/ 12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207">
                  <a:moveTo>
                    <a:pt x="10" y="128"/>
                  </a:moveTo>
                  <a:cubicBezTo>
                    <a:pt x="5" y="119"/>
                    <a:pt x="2" y="110"/>
                    <a:pt x="0" y="101"/>
                  </a:cubicBezTo>
                  <a:cubicBezTo>
                    <a:pt x="0" y="100"/>
                    <a:pt x="0" y="98"/>
                    <a:pt x="0" y="97"/>
                  </a:cubicBezTo>
                  <a:cubicBezTo>
                    <a:pt x="0" y="94"/>
                    <a:pt x="0" y="92"/>
                    <a:pt x="1" y="89"/>
                  </a:cubicBezTo>
                  <a:cubicBezTo>
                    <a:pt x="4" y="91"/>
                    <a:pt x="8" y="92"/>
                    <a:pt x="11" y="94"/>
                  </a:cubicBezTo>
                  <a:cubicBezTo>
                    <a:pt x="13" y="95"/>
                    <a:pt x="14" y="96"/>
                    <a:pt x="16" y="96"/>
                  </a:cubicBezTo>
                  <a:cubicBezTo>
                    <a:pt x="15" y="95"/>
                    <a:pt x="14" y="94"/>
                    <a:pt x="13" y="93"/>
                  </a:cubicBezTo>
                  <a:cubicBezTo>
                    <a:pt x="9" y="87"/>
                    <a:pt x="6" y="81"/>
                    <a:pt x="3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16" y="83"/>
                    <a:pt x="30" y="93"/>
                    <a:pt x="45" y="104"/>
                  </a:cubicBezTo>
                  <a:cubicBezTo>
                    <a:pt x="47" y="106"/>
                    <a:pt x="49" y="107"/>
                    <a:pt x="50" y="108"/>
                  </a:cubicBezTo>
                  <a:cubicBezTo>
                    <a:pt x="49" y="107"/>
                    <a:pt x="47" y="105"/>
                    <a:pt x="46" y="104"/>
                  </a:cubicBezTo>
                  <a:cubicBezTo>
                    <a:pt x="31" y="90"/>
                    <a:pt x="17" y="77"/>
                    <a:pt x="6" y="65"/>
                  </a:cubicBezTo>
                  <a:cubicBezTo>
                    <a:pt x="8" y="58"/>
                    <a:pt x="11" y="50"/>
                    <a:pt x="16" y="43"/>
                  </a:cubicBezTo>
                  <a:cubicBezTo>
                    <a:pt x="18" y="45"/>
                    <a:pt x="20" y="47"/>
                    <a:pt x="22" y="49"/>
                  </a:cubicBezTo>
                  <a:cubicBezTo>
                    <a:pt x="23" y="50"/>
                    <a:pt x="24" y="51"/>
                    <a:pt x="25" y="53"/>
                  </a:cubicBezTo>
                  <a:cubicBezTo>
                    <a:pt x="24" y="51"/>
                    <a:pt x="24" y="50"/>
                    <a:pt x="24" y="49"/>
                  </a:cubicBezTo>
                  <a:cubicBezTo>
                    <a:pt x="23" y="43"/>
                    <a:pt x="23" y="38"/>
                    <a:pt x="23" y="33"/>
                  </a:cubicBezTo>
                  <a:cubicBezTo>
                    <a:pt x="26" y="29"/>
                    <a:pt x="30" y="25"/>
                    <a:pt x="35" y="21"/>
                  </a:cubicBezTo>
                  <a:cubicBezTo>
                    <a:pt x="36" y="25"/>
                    <a:pt x="38" y="29"/>
                    <a:pt x="39" y="33"/>
                  </a:cubicBezTo>
                  <a:cubicBezTo>
                    <a:pt x="40" y="34"/>
                    <a:pt x="40" y="35"/>
                    <a:pt x="40" y="37"/>
                  </a:cubicBezTo>
                  <a:cubicBezTo>
                    <a:pt x="41" y="35"/>
                    <a:pt x="41" y="34"/>
                    <a:pt x="42" y="33"/>
                  </a:cubicBezTo>
                  <a:cubicBezTo>
                    <a:pt x="48" y="21"/>
                    <a:pt x="56" y="11"/>
                    <a:pt x="65" y="2"/>
                  </a:cubicBezTo>
                  <a:cubicBezTo>
                    <a:pt x="67" y="2"/>
                    <a:pt x="69" y="1"/>
                    <a:pt x="71" y="0"/>
                  </a:cubicBezTo>
                  <a:cubicBezTo>
                    <a:pt x="73" y="2"/>
                    <a:pt x="75" y="3"/>
                    <a:pt x="77" y="5"/>
                  </a:cubicBezTo>
                  <a:cubicBezTo>
                    <a:pt x="81" y="13"/>
                    <a:pt x="84" y="21"/>
                    <a:pt x="87" y="30"/>
                  </a:cubicBezTo>
                  <a:cubicBezTo>
                    <a:pt x="87" y="31"/>
                    <a:pt x="87" y="32"/>
                    <a:pt x="88" y="34"/>
                  </a:cubicBezTo>
                  <a:cubicBezTo>
                    <a:pt x="88" y="32"/>
                    <a:pt x="89" y="31"/>
                    <a:pt x="89" y="30"/>
                  </a:cubicBezTo>
                  <a:cubicBezTo>
                    <a:pt x="91" y="27"/>
                    <a:pt x="93" y="24"/>
                    <a:pt x="95" y="22"/>
                  </a:cubicBezTo>
                  <a:cubicBezTo>
                    <a:pt x="105" y="33"/>
                    <a:pt x="113" y="45"/>
                    <a:pt x="120" y="59"/>
                  </a:cubicBezTo>
                  <a:cubicBezTo>
                    <a:pt x="119" y="70"/>
                    <a:pt x="116" y="82"/>
                    <a:pt x="112" y="93"/>
                  </a:cubicBezTo>
                  <a:cubicBezTo>
                    <a:pt x="111" y="95"/>
                    <a:pt x="111" y="96"/>
                    <a:pt x="110" y="97"/>
                  </a:cubicBezTo>
                  <a:cubicBezTo>
                    <a:pt x="112" y="96"/>
                    <a:pt x="113" y="95"/>
                    <a:pt x="114" y="95"/>
                  </a:cubicBezTo>
                  <a:cubicBezTo>
                    <a:pt x="119" y="92"/>
                    <a:pt x="124" y="90"/>
                    <a:pt x="130" y="89"/>
                  </a:cubicBezTo>
                  <a:cubicBezTo>
                    <a:pt x="130" y="89"/>
                    <a:pt x="130" y="90"/>
                    <a:pt x="130" y="90"/>
                  </a:cubicBezTo>
                  <a:cubicBezTo>
                    <a:pt x="130" y="98"/>
                    <a:pt x="128" y="106"/>
                    <a:pt x="126" y="113"/>
                  </a:cubicBezTo>
                  <a:cubicBezTo>
                    <a:pt x="126" y="114"/>
                    <a:pt x="125" y="115"/>
                    <a:pt x="125" y="117"/>
                  </a:cubicBezTo>
                  <a:cubicBezTo>
                    <a:pt x="126" y="116"/>
                    <a:pt x="127" y="115"/>
                    <a:pt x="128" y="114"/>
                  </a:cubicBezTo>
                  <a:cubicBezTo>
                    <a:pt x="130" y="114"/>
                    <a:pt x="131" y="113"/>
                    <a:pt x="133" y="112"/>
                  </a:cubicBezTo>
                  <a:cubicBezTo>
                    <a:pt x="133" y="115"/>
                    <a:pt x="133" y="118"/>
                    <a:pt x="133" y="121"/>
                  </a:cubicBezTo>
                  <a:cubicBezTo>
                    <a:pt x="132" y="129"/>
                    <a:pt x="131" y="137"/>
                    <a:pt x="129" y="144"/>
                  </a:cubicBezTo>
                  <a:cubicBezTo>
                    <a:pt x="101" y="155"/>
                    <a:pt x="77" y="175"/>
                    <a:pt x="64" y="203"/>
                  </a:cubicBezTo>
                  <a:cubicBezTo>
                    <a:pt x="63" y="204"/>
                    <a:pt x="63" y="205"/>
                    <a:pt x="62" y="207"/>
                  </a:cubicBezTo>
                  <a:cubicBezTo>
                    <a:pt x="62" y="205"/>
                    <a:pt x="62" y="204"/>
                    <a:pt x="61" y="203"/>
                  </a:cubicBezTo>
                  <a:cubicBezTo>
                    <a:pt x="51" y="174"/>
                    <a:pt x="33" y="148"/>
                    <a:pt x="10" y="128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22">
              <a:extLst>
                <a:ext uri="{FF2B5EF4-FFF2-40B4-BE49-F238E27FC236}">
                  <a16:creationId xmlns:a16="http://schemas.microsoft.com/office/drawing/2014/main" xmlns="" id="{D1091B03-4FB1-4F63-BF2B-F30B9BC33D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9432" y="4378594"/>
              <a:ext cx="150685" cy="440393"/>
            </a:xfrm>
            <a:custGeom>
              <a:avLst/>
              <a:gdLst>
                <a:gd name="T0" fmla="*/ 61 w 71"/>
                <a:gd name="T1" fmla="*/ 203 h 207"/>
                <a:gd name="T2" fmla="*/ 10 w 71"/>
                <a:gd name="T3" fmla="*/ 128 h 207"/>
                <a:gd name="T4" fmla="*/ 0 w 71"/>
                <a:gd name="T5" fmla="*/ 101 h 207"/>
                <a:gd name="T6" fmla="*/ 0 w 71"/>
                <a:gd name="T7" fmla="*/ 97 h 207"/>
                <a:gd name="T8" fmla="*/ 1 w 71"/>
                <a:gd name="T9" fmla="*/ 89 h 207"/>
                <a:gd name="T10" fmla="*/ 11 w 71"/>
                <a:gd name="T11" fmla="*/ 94 h 207"/>
                <a:gd name="T12" fmla="*/ 16 w 71"/>
                <a:gd name="T13" fmla="*/ 96 h 207"/>
                <a:gd name="T14" fmla="*/ 13 w 71"/>
                <a:gd name="T15" fmla="*/ 93 h 207"/>
                <a:gd name="T16" fmla="*/ 3 w 71"/>
                <a:gd name="T17" fmla="*/ 75 h 207"/>
                <a:gd name="T18" fmla="*/ 3 w 71"/>
                <a:gd name="T19" fmla="*/ 74 h 207"/>
                <a:gd name="T20" fmla="*/ 45 w 71"/>
                <a:gd name="T21" fmla="*/ 104 h 207"/>
                <a:gd name="T22" fmla="*/ 50 w 71"/>
                <a:gd name="T23" fmla="*/ 108 h 207"/>
                <a:gd name="T24" fmla="*/ 46 w 71"/>
                <a:gd name="T25" fmla="*/ 104 h 207"/>
                <a:gd name="T26" fmla="*/ 6 w 71"/>
                <a:gd name="T27" fmla="*/ 65 h 207"/>
                <a:gd name="T28" fmla="*/ 16 w 71"/>
                <a:gd name="T29" fmla="*/ 43 h 207"/>
                <a:gd name="T30" fmla="*/ 22 w 71"/>
                <a:gd name="T31" fmla="*/ 49 h 207"/>
                <a:gd name="T32" fmla="*/ 25 w 71"/>
                <a:gd name="T33" fmla="*/ 53 h 207"/>
                <a:gd name="T34" fmla="*/ 24 w 71"/>
                <a:gd name="T35" fmla="*/ 49 h 207"/>
                <a:gd name="T36" fmla="*/ 23 w 71"/>
                <a:gd name="T37" fmla="*/ 33 h 207"/>
                <a:gd name="T38" fmla="*/ 35 w 71"/>
                <a:gd name="T39" fmla="*/ 21 h 207"/>
                <a:gd name="T40" fmla="*/ 39 w 71"/>
                <a:gd name="T41" fmla="*/ 33 h 207"/>
                <a:gd name="T42" fmla="*/ 40 w 71"/>
                <a:gd name="T43" fmla="*/ 37 h 207"/>
                <a:gd name="T44" fmla="*/ 42 w 71"/>
                <a:gd name="T45" fmla="*/ 33 h 207"/>
                <a:gd name="T46" fmla="*/ 65 w 71"/>
                <a:gd name="T47" fmla="*/ 2 h 207"/>
                <a:gd name="T48" fmla="*/ 71 w 71"/>
                <a:gd name="T49" fmla="*/ 0 h 207"/>
                <a:gd name="T50" fmla="*/ 62 w 71"/>
                <a:gd name="T51" fmla="*/ 207 h 207"/>
                <a:gd name="T52" fmla="*/ 61 w 71"/>
                <a:gd name="T53" fmla="*/ 2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207">
                  <a:moveTo>
                    <a:pt x="61" y="203"/>
                  </a:moveTo>
                  <a:cubicBezTo>
                    <a:pt x="51" y="174"/>
                    <a:pt x="33" y="148"/>
                    <a:pt x="10" y="128"/>
                  </a:cubicBezTo>
                  <a:cubicBezTo>
                    <a:pt x="5" y="119"/>
                    <a:pt x="2" y="110"/>
                    <a:pt x="0" y="101"/>
                  </a:cubicBezTo>
                  <a:cubicBezTo>
                    <a:pt x="0" y="100"/>
                    <a:pt x="0" y="98"/>
                    <a:pt x="0" y="97"/>
                  </a:cubicBezTo>
                  <a:cubicBezTo>
                    <a:pt x="0" y="94"/>
                    <a:pt x="0" y="92"/>
                    <a:pt x="1" y="89"/>
                  </a:cubicBezTo>
                  <a:cubicBezTo>
                    <a:pt x="4" y="91"/>
                    <a:pt x="8" y="92"/>
                    <a:pt x="11" y="94"/>
                  </a:cubicBezTo>
                  <a:cubicBezTo>
                    <a:pt x="13" y="95"/>
                    <a:pt x="14" y="96"/>
                    <a:pt x="16" y="96"/>
                  </a:cubicBezTo>
                  <a:cubicBezTo>
                    <a:pt x="15" y="95"/>
                    <a:pt x="14" y="94"/>
                    <a:pt x="13" y="93"/>
                  </a:cubicBezTo>
                  <a:cubicBezTo>
                    <a:pt x="9" y="87"/>
                    <a:pt x="6" y="81"/>
                    <a:pt x="3" y="75"/>
                  </a:cubicBezTo>
                  <a:cubicBezTo>
                    <a:pt x="3" y="75"/>
                    <a:pt x="3" y="75"/>
                    <a:pt x="3" y="74"/>
                  </a:cubicBezTo>
                  <a:cubicBezTo>
                    <a:pt x="16" y="83"/>
                    <a:pt x="30" y="93"/>
                    <a:pt x="45" y="104"/>
                  </a:cubicBezTo>
                  <a:cubicBezTo>
                    <a:pt x="47" y="106"/>
                    <a:pt x="49" y="107"/>
                    <a:pt x="50" y="108"/>
                  </a:cubicBezTo>
                  <a:cubicBezTo>
                    <a:pt x="49" y="107"/>
                    <a:pt x="47" y="105"/>
                    <a:pt x="46" y="104"/>
                  </a:cubicBezTo>
                  <a:cubicBezTo>
                    <a:pt x="31" y="90"/>
                    <a:pt x="17" y="77"/>
                    <a:pt x="6" y="65"/>
                  </a:cubicBezTo>
                  <a:cubicBezTo>
                    <a:pt x="8" y="58"/>
                    <a:pt x="11" y="50"/>
                    <a:pt x="16" y="43"/>
                  </a:cubicBezTo>
                  <a:cubicBezTo>
                    <a:pt x="18" y="45"/>
                    <a:pt x="20" y="47"/>
                    <a:pt x="22" y="49"/>
                  </a:cubicBezTo>
                  <a:cubicBezTo>
                    <a:pt x="23" y="50"/>
                    <a:pt x="24" y="51"/>
                    <a:pt x="25" y="53"/>
                  </a:cubicBezTo>
                  <a:cubicBezTo>
                    <a:pt x="24" y="51"/>
                    <a:pt x="24" y="50"/>
                    <a:pt x="24" y="49"/>
                  </a:cubicBezTo>
                  <a:cubicBezTo>
                    <a:pt x="23" y="43"/>
                    <a:pt x="23" y="38"/>
                    <a:pt x="23" y="33"/>
                  </a:cubicBezTo>
                  <a:cubicBezTo>
                    <a:pt x="26" y="29"/>
                    <a:pt x="30" y="25"/>
                    <a:pt x="35" y="21"/>
                  </a:cubicBezTo>
                  <a:cubicBezTo>
                    <a:pt x="36" y="25"/>
                    <a:pt x="38" y="29"/>
                    <a:pt x="39" y="33"/>
                  </a:cubicBezTo>
                  <a:cubicBezTo>
                    <a:pt x="40" y="34"/>
                    <a:pt x="40" y="35"/>
                    <a:pt x="40" y="37"/>
                  </a:cubicBezTo>
                  <a:cubicBezTo>
                    <a:pt x="41" y="35"/>
                    <a:pt x="41" y="34"/>
                    <a:pt x="42" y="33"/>
                  </a:cubicBezTo>
                  <a:cubicBezTo>
                    <a:pt x="48" y="21"/>
                    <a:pt x="56" y="11"/>
                    <a:pt x="65" y="2"/>
                  </a:cubicBezTo>
                  <a:cubicBezTo>
                    <a:pt x="67" y="2"/>
                    <a:pt x="69" y="1"/>
                    <a:pt x="71" y="0"/>
                  </a:cubicBezTo>
                  <a:cubicBezTo>
                    <a:pt x="62" y="207"/>
                    <a:pt x="62" y="207"/>
                    <a:pt x="62" y="207"/>
                  </a:cubicBezTo>
                  <a:cubicBezTo>
                    <a:pt x="62" y="205"/>
                    <a:pt x="62" y="204"/>
                    <a:pt x="61" y="203"/>
                  </a:cubicBezTo>
                  <a:close/>
                </a:path>
              </a:pathLst>
            </a:custGeom>
            <a:solidFill>
              <a:srgbClr val="99CC1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86">
              <a:extLst>
                <a:ext uri="{FF2B5EF4-FFF2-40B4-BE49-F238E27FC236}">
                  <a16:creationId xmlns:a16="http://schemas.microsoft.com/office/drawing/2014/main" xmlns="" id="{58C7861E-0300-4D77-BD51-9C808191F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80462" y="4180372"/>
              <a:ext cx="1213548" cy="1210856"/>
            </a:xfrm>
            <a:custGeom>
              <a:avLst/>
              <a:gdLst>
                <a:gd name="T0" fmla="*/ 544 w 570"/>
                <a:gd name="T1" fmla="*/ 332 h 569"/>
                <a:gd name="T2" fmla="*/ 238 w 570"/>
                <a:gd name="T3" fmla="*/ 543 h 569"/>
                <a:gd name="T4" fmla="*/ 26 w 570"/>
                <a:gd name="T5" fmla="*/ 237 h 569"/>
                <a:gd name="T6" fmla="*/ 332 w 570"/>
                <a:gd name="T7" fmla="*/ 26 h 569"/>
                <a:gd name="T8" fmla="*/ 544 w 570"/>
                <a:gd name="T9" fmla="*/ 33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0" h="569">
                  <a:moveTo>
                    <a:pt x="544" y="332"/>
                  </a:moveTo>
                  <a:cubicBezTo>
                    <a:pt x="518" y="475"/>
                    <a:pt x="381" y="569"/>
                    <a:pt x="238" y="543"/>
                  </a:cubicBezTo>
                  <a:cubicBezTo>
                    <a:pt x="95" y="517"/>
                    <a:pt x="0" y="380"/>
                    <a:pt x="26" y="237"/>
                  </a:cubicBezTo>
                  <a:cubicBezTo>
                    <a:pt x="52" y="95"/>
                    <a:pt x="189" y="0"/>
                    <a:pt x="332" y="26"/>
                  </a:cubicBezTo>
                  <a:cubicBezTo>
                    <a:pt x="475" y="52"/>
                    <a:pt x="570" y="189"/>
                    <a:pt x="544" y="332"/>
                  </a:cubicBezTo>
                  <a:close/>
                </a:path>
              </a:pathLst>
            </a:custGeom>
            <a:solidFill>
              <a:srgbClr val="D9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87">
              <a:extLst>
                <a:ext uri="{FF2B5EF4-FFF2-40B4-BE49-F238E27FC236}">
                  <a16:creationId xmlns:a16="http://schemas.microsoft.com/office/drawing/2014/main" xmlns="" id="{89D56956-1D04-40C9-9D11-D453836439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23074" y="4225219"/>
              <a:ext cx="843115" cy="730102"/>
            </a:xfrm>
            <a:custGeom>
              <a:avLst/>
              <a:gdLst>
                <a:gd name="T0" fmla="*/ 380 w 396"/>
                <a:gd name="T1" fmla="*/ 205 h 343"/>
                <a:gd name="T2" fmla="*/ 170 w 396"/>
                <a:gd name="T3" fmla="*/ 325 h 343"/>
                <a:gd name="T4" fmla="*/ 16 w 396"/>
                <a:gd name="T5" fmla="*/ 138 h 343"/>
                <a:gd name="T6" fmla="*/ 226 w 396"/>
                <a:gd name="T7" fmla="*/ 18 h 343"/>
                <a:gd name="T8" fmla="*/ 380 w 396"/>
                <a:gd name="T9" fmla="*/ 20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343">
                  <a:moveTo>
                    <a:pt x="380" y="205"/>
                  </a:moveTo>
                  <a:cubicBezTo>
                    <a:pt x="365" y="290"/>
                    <a:pt x="271" y="343"/>
                    <a:pt x="170" y="325"/>
                  </a:cubicBezTo>
                  <a:cubicBezTo>
                    <a:pt x="69" y="307"/>
                    <a:pt x="0" y="223"/>
                    <a:pt x="16" y="138"/>
                  </a:cubicBezTo>
                  <a:cubicBezTo>
                    <a:pt x="31" y="54"/>
                    <a:pt x="125" y="0"/>
                    <a:pt x="226" y="18"/>
                  </a:cubicBezTo>
                  <a:cubicBezTo>
                    <a:pt x="326" y="37"/>
                    <a:pt x="396" y="120"/>
                    <a:pt x="380" y="205"/>
                  </a:cubicBezTo>
                  <a:close/>
                </a:path>
              </a:pathLst>
            </a:custGeom>
            <a:solidFill>
              <a:srgbClr val="F1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88">
              <a:extLst>
                <a:ext uri="{FF2B5EF4-FFF2-40B4-BE49-F238E27FC236}">
                  <a16:creationId xmlns:a16="http://schemas.microsoft.com/office/drawing/2014/main" xmlns="" id="{D6BA6700-784B-4E35-A125-670933FA04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59880" y="4434204"/>
              <a:ext cx="1210856" cy="1210856"/>
            </a:xfrm>
            <a:custGeom>
              <a:avLst/>
              <a:gdLst>
                <a:gd name="T0" fmla="*/ 543 w 569"/>
                <a:gd name="T1" fmla="*/ 332 h 569"/>
                <a:gd name="T2" fmla="*/ 237 w 569"/>
                <a:gd name="T3" fmla="*/ 543 h 569"/>
                <a:gd name="T4" fmla="*/ 26 w 569"/>
                <a:gd name="T5" fmla="*/ 237 h 569"/>
                <a:gd name="T6" fmla="*/ 332 w 569"/>
                <a:gd name="T7" fmla="*/ 26 h 569"/>
                <a:gd name="T8" fmla="*/ 543 w 569"/>
                <a:gd name="T9" fmla="*/ 33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569">
                  <a:moveTo>
                    <a:pt x="543" y="332"/>
                  </a:moveTo>
                  <a:cubicBezTo>
                    <a:pt x="517" y="475"/>
                    <a:pt x="380" y="569"/>
                    <a:pt x="237" y="543"/>
                  </a:cubicBezTo>
                  <a:cubicBezTo>
                    <a:pt x="95" y="517"/>
                    <a:pt x="0" y="380"/>
                    <a:pt x="26" y="237"/>
                  </a:cubicBezTo>
                  <a:cubicBezTo>
                    <a:pt x="52" y="94"/>
                    <a:pt x="189" y="0"/>
                    <a:pt x="332" y="26"/>
                  </a:cubicBezTo>
                  <a:cubicBezTo>
                    <a:pt x="475" y="52"/>
                    <a:pt x="569" y="189"/>
                    <a:pt x="543" y="332"/>
                  </a:cubicBezTo>
                  <a:close/>
                </a:path>
              </a:pathLst>
            </a:custGeom>
            <a:solidFill>
              <a:srgbClr val="D95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89">
              <a:extLst>
                <a:ext uri="{FF2B5EF4-FFF2-40B4-BE49-F238E27FC236}">
                  <a16:creationId xmlns:a16="http://schemas.microsoft.com/office/drawing/2014/main" xmlns="" id="{6465E0E9-E791-463F-BF60-B0F7C22C76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46442" y="4434204"/>
              <a:ext cx="982140" cy="931912"/>
            </a:xfrm>
            <a:custGeom>
              <a:avLst/>
              <a:gdLst>
                <a:gd name="T0" fmla="*/ 6 w 461"/>
                <a:gd name="T1" fmla="*/ 237 h 438"/>
                <a:gd name="T2" fmla="*/ 7 w 461"/>
                <a:gd name="T3" fmla="*/ 335 h 438"/>
                <a:gd name="T4" fmla="*/ 149 w 461"/>
                <a:gd name="T5" fmla="*/ 412 h 438"/>
                <a:gd name="T6" fmla="*/ 455 w 461"/>
                <a:gd name="T7" fmla="*/ 200 h 438"/>
                <a:gd name="T8" fmla="*/ 454 w 461"/>
                <a:gd name="T9" fmla="*/ 102 h 438"/>
                <a:gd name="T10" fmla="*/ 312 w 461"/>
                <a:gd name="T11" fmla="*/ 26 h 438"/>
                <a:gd name="T12" fmla="*/ 6 w 461"/>
                <a:gd name="T13" fmla="*/ 2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1" h="438">
                  <a:moveTo>
                    <a:pt x="6" y="237"/>
                  </a:moveTo>
                  <a:cubicBezTo>
                    <a:pt x="0" y="271"/>
                    <a:pt x="0" y="304"/>
                    <a:pt x="7" y="335"/>
                  </a:cubicBezTo>
                  <a:cubicBezTo>
                    <a:pt x="44" y="374"/>
                    <a:pt x="93" y="402"/>
                    <a:pt x="149" y="412"/>
                  </a:cubicBezTo>
                  <a:cubicBezTo>
                    <a:pt x="292" y="438"/>
                    <a:pt x="429" y="343"/>
                    <a:pt x="455" y="200"/>
                  </a:cubicBezTo>
                  <a:cubicBezTo>
                    <a:pt x="461" y="167"/>
                    <a:pt x="460" y="134"/>
                    <a:pt x="454" y="102"/>
                  </a:cubicBezTo>
                  <a:cubicBezTo>
                    <a:pt x="417" y="64"/>
                    <a:pt x="368" y="36"/>
                    <a:pt x="312" y="26"/>
                  </a:cubicBezTo>
                  <a:cubicBezTo>
                    <a:pt x="169" y="0"/>
                    <a:pt x="32" y="94"/>
                    <a:pt x="6" y="237"/>
                  </a:cubicBezTo>
                  <a:close/>
                </a:path>
              </a:pathLst>
            </a:custGeom>
            <a:solidFill>
              <a:srgbClr val="F16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90">
              <a:extLst>
                <a:ext uri="{FF2B5EF4-FFF2-40B4-BE49-F238E27FC236}">
                  <a16:creationId xmlns:a16="http://schemas.microsoft.com/office/drawing/2014/main" xmlns="" id="{E6BCA508-176E-439E-B4A6-6C2C09610D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38841" y="4549011"/>
              <a:ext cx="367742" cy="367742"/>
            </a:xfrm>
            <a:custGeom>
              <a:avLst/>
              <a:gdLst>
                <a:gd name="T0" fmla="*/ 171 w 173"/>
                <a:gd name="T1" fmla="*/ 102 h 173"/>
                <a:gd name="T2" fmla="*/ 123 w 173"/>
                <a:gd name="T3" fmla="*/ 110 h 173"/>
                <a:gd name="T4" fmla="*/ 136 w 173"/>
                <a:gd name="T5" fmla="*/ 158 h 173"/>
                <a:gd name="T6" fmla="*/ 96 w 173"/>
                <a:gd name="T7" fmla="*/ 129 h 173"/>
                <a:gd name="T8" fmla="*/ 71 w 173"/>
                <a:gd name="T9" fmla="*/ 171 h 173"/>
                <a:gd name="T10" fmla="*/ 63 w 173"/>
                <a:gd name="T11" fmla="*/ 123 h 173"/>
                <a:gd name="T12" fmla="*/ 15 w 173"/>
                <a:gd name="T13" fmla="*/ 136 h 173"/>
                <a:gd name="T14" fmla="*/ 43 w 173"/>
                <a:gd name="T15" fmla="*/ 96 h 173"/>
                <a:gd name="T16" fmla="*/ 1 w 173"/>
                <a:gd name="T17" fmla="*/ 71 h 173"/>
                <a:gd name="T18" fmla="*/ 49 w 173"/>
                <a:gd name="T19" fmla="*/ 63 h 173"/>
                <a:gd name="T20" fmla="*/ 37 w 173"/>
                <a:gd name="T21" fmla="*/ 15 h 173"/>
                <a:gd name="T22" fmla="*/ 77 w 173"/>
                <a:gd name="T23" fmla="*/ 44 h 173"/>
                <a:gd name="T24" fmla="*/ 102 w 173"/>
                <a:gd name="T25" fmla="*/ 1 h 173"/>
                <a:gd name="T26" fmla="*/ 110 w 173"/>
                <a:gd name="T27" fmla="*/ 50 h 173"/>
                <a:gd name="T28" fmla="*/ 157 w 173"/>
                <a:gd name="T29" fmla="*/ 37 h 173"/>
                <a:gd name="T30" fmla="*/ 129 w 173"/>
                <a:gd name="T31" fmla="*/ 77 h 173"/>
                <a:gd name="T32" fmla="*/ 171 w 173"/>
                <a:gd name="T33" fmla="*/ 10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173">
                  <a:moveTo>
                    <a:pt x="171" y="102"/>
                  </a:moveTo>
                  <a:cubicBezTo>
                    <a:pt x="170" y="111"/>
                    <a:pt x="128" y="103"/>
                    <a:pt x="123" y="110"/>
                  </a:cubicBezTo>
                  <a:cubicBezTo>
                    <a:pt x="119" y="118"/>
                    <a:pt x="142" y="153"/>
                    <a:pt x="136" y="158"/>
                  </a:cubicBezTo>
                  <a:cubicBezTo>
                    <a:pt x="129" y="162"/>
                    <a:pt x="104" y="128"/>
                    <a:pt x="96" y="129"/>
                  </a:cubicBezTo>
                  <a:cubicBezTo>
                    <a:pt x="87" y="131"/>
                    <a:pt x="80" y="173"/>
                    <a:pt x="71" y="171"/>
                  </a:cubicBezTo>
                  <a:cubicBezTo>
                    <a:pt x="62" y="170"/>
                    <a:pt x="70" y="128"/>
                    <a:pt x="63" y="123"/>
                  </a:cubicBezTo>
                  <a:cubicBezTo>
                    <a:pt x="55" y="119"/>
                    <a:pt x="20" y="143"/>
                    <a:pt x="15" y="136"/>
                  </a:cubicBezTo>
                  <a:cubicBezTo>
                    <a:pt x="10" y="129"/>
                    <a:pt x="45" y="104"/>
                    <a:pt x="43" y="96"/>
                  </a:cubicBezTo>
                  <a:cubicBezTo>
                    <a:pt x="42" y="88"/>
                    <a:pt x="0" y="80"/>
                    <a:pt x="1" y="71"/>
                  </a:cubicBezTo>
                  <a:cubicBezTo>
                    <a:pt x="3" y="62"/>
                    <a:pt x="45" y="70"/>
                    <a:pt x="49" y="63"/>
                  </a:cubicBezTo>
                  <a:cubicBezTo>
                    <a:pt x="54" y="55"/>
                    <a:pt x="30" y="20"/>
                    <a:pt x="37" y="15"/>
                  </a:cubicBezTo>
                  <a:cubicBezTo>
                    <a:pt x="44" y="11"/>
                    <a:pt x="69" y="45"/>
                    <a:pt x="77" y="44"/>
                  </a:cubicBezTo>
                  <a:cubicBezTo>
                    <a:pt x="85" y="42"/>
                    <a:pt x="93" y="0"/>
                    <a:pt x="102" y="1"/>
                  </a:cubicBezTo>
                  <a:cubicBezTo>
                    <a:pt x="111" y="3"/>
                    <a:pt x="103" y="45"/>
                    <a:pt x="110" y="50"/>
                  </a:cubicBezTo>
                  <a:cubicBezTo>
                    <a:pt x="117" y="54"/>
                    <a:pt x="153" y="30"/>
                    <a:pt x="157" y="37"/>
                  </a:cubicBezTo>
                  <a:cubicBezTo>
                    <a:pt x="162" y="44"/>
                    <a:pt x="127" y="69"/>
                    <a:pt x="129" y="77"/>
                  </a:cubicBezTo>
                  <a:cubicBezTo>
                    <a:pt x="131" y="85"/>
                    <a:pt x="173" y="93"/>
                    <a:pt x="171" y="1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91">
              <a:extLst>
                <a:ext uri="{FF2B5EF4-FFF2-40B4-BE49-F238E27FC236}">
                  <a16:creationId xmlns:a16="http://schemas.microsoft.com/office/drawing/2014/main" xmlns="" id="{81E2BD04-B1F0-4C18-9291-CC5F2910D6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70690" y="4549011"/>
              <a:ext cx="235892" cy="308544"/>
            </a:xfrm>
            <a:custGeom>
              <a:avLst/>
              <a:gdLst>
                <a:gd name="T0" fmla="*/ 102 w 111"/>
                <a:gd name="T1" fmla="*/ 1 h 145"/>
                <a:gd name="T2" fmla="*/ 77 w 111"/>
                <a:gd name="T3" fmla="*/ 44 h 145"/>
                <a:gd name="T4" fmla="*/ 37 w 111"/>
                <a:gd name="T5" fmla="*/ 15 h 145"/>
                <a:gd name="T6" fmla="*/ 49 w 111"/>
                <a:gd name="T7" fmla="*/ 63 h 145"/>
                <a:gd name="T8" fmla="*/ 1 w 111"/>
                <a:gd name="T9" fmla="*/ 71 h 145"/>
                <a:gd name="T10" fmla="*/ 43 w 111"/>
                <a:gd name="T11" fmla="*/ 96 h 145"/>
                <a:gd name="T12" fmla="*/ 15 w 111"/>
                <a:gd name="T13" fmla="*/ 136 h 145"/>
                <a:gd name="T14" fmla="*/ 63 w 111"/>
                <a:gd name="T15" fmla="*/ 123 h 145"/>
                <a:gd name="T16" fmla="*/ 66 w 111"/>
                <a:gd name="T17" fmla="*/ 145 h 145"/>
                <a:gd name="T18" fmla="*/ 109 w 111"/>
                <a:gd name="T19" fmla="*/ 61 h 145"/>
                <a:gd name="T20" fmla="*/ 110 w 111"/>
                <a:gd name="T21" fmla="*/ 50 h 145"/>
                <a:gd name="T22" fmla="*/ 110 w 111"/>
                <a:gd name="T23" fmla="*/ 50 h 145"/>
                <a:gd name="T24" fmla="*/ 102 w 111"/>
                <a:gd name="T25" fmla="*/ 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145">
                  <a:moveTo>
                    <a:pt x="102" y="1"/>
                  </a:moveTo>
                  <a:cubicBezTo>
                    <a:pt x="93" y="0"/>
                    <a:pt x="85" y="42"/>
                    <a:pt x="77" y="44"/>
                  </a:cubicBezTo>
                  <a:cubicBezTo>
                    <a:pt x="69" y="45"/>
                    <a:pt x="44" y="11"/>
                    <a:pt x="37" y="15"/>
                  </a:cubicBezTo>
                  <a:cubicBezTo>
                    <a:pt x="30" y="20"/>
                    <a:pt x="54" y="55"/>
                    <a:pt x="49" y="63"/>
                  </a:cubicBezTo>
                  <a:cubicBezTo>
                    <a:pt x="45" y="70"/>
                    <a:pt x="3" y="62"/>
                    <a:pt x="1" y="71"/>
                  </a:cubicBezTo>
                  <a:cubicBezTo>
                    <a:pt x="0" y="80"/>
                    <a:pt x="42" y="88"/>
                    <a:pt x="43" y="96"/>
                  </a:cubicBezTo>
                  <a:cubicBezTo>
                    <a:pt x="45" y="104"/>
                    <a:pt x="10" y="129"/>
                    <a:pt x="15" y="136"/>
                  </a:cubicBezTo>
                  <a:cubicBezTo>
                    <a:pt x="20" y="143"/>
                    <a:pt x="55" y="119"/>
                    <a:pt x="63" y="123"/>
                  </a:cubicBezTo>
                  <a:cubicBezTo>
                    <a:pt x="66" y="125"/>
                    <a:pt x="66" y="135"/>
                    <a:pt x="66" y="145"/>
                  </a:cubicBezTo>
                  <a:cubicBezTo>
                    <a:pt x="87" y="125"/>
                    <a:pt x="102" y="95"/>
                    <a:pt x="109" y="61"/>
                  </a:cubicBezTo>
                  <a:cubicBezTo>
                    <a:pt x="109" y="57"/>
                    <a:pt x="110" y="53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3" y="45"/>
                    <a:pt x="111" y="3"/>
                    <a:pt x="102" y="1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92">
              <a:extLst>
                <a:ext uri="{FF2B5EF4-FFF2-40B4-BE49-F238E27FC236}">
                  <a16:creationId xmlns:a16="http://schemas.microsoft.com/office/drawing/2014/main" xmlns="" id="{962F9AC2-F3E6-4233-81C7-81011A1198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12846" y="4563362"/>
              <a:ext cx="74446" cy="162345"/>
            </a:xfrm>
            <a:custGeom>
              <a:avLst/>
              <a:gdLst>
                <a:gd name="T0" fmla="*/ 19 w 35"/>
                <a:gd name="T1" fmla="*/ 1 h 76"/>
                <a:gd name="T2" fmla="*/ 0 w 35"/>
                <a:gd name="T3" fmla="*/ 4 h 76"/>
                <a:gd name="T4" fmla="*/ 15 w 35"/>
                <a:gd name="T5" fmla="*/ 76 h 76"/>
                <a:gd name="T6" fmla="*/ 32 w 35"/>
                <a:gd name="T7" fmla="*/ 74 h 76"/>
                <a:gd name="T8" fmla="*/ 19 w 35"/>
                <a:gd name="T9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76">
                  <a:moveTo>
                    <a:pt x="19" y="1"/>
                  </a:moveTo>
                  <a:cubicBezTo>
                    <a:pt x="12" y="0"/>
                    <a:pt x="6" y="2"/>
                    <a:pt x="0" y="4"/>
                  </a:cubicBezTo>
                  <a:cubicBezTo>
                    <a:pt x="11" y="25"/>
                    <a:pt x="16" y="50"/>
                    <a:pt x="15" y="76"/>
                  </a:cubicBezTo>
                  <a:cubicBezTo>
                    <a:pt x="21" y="76"/>
                    <a:pt x="27" y="75"/>
                    <a:pt x="32" y="74"/>
                  </a:cubicBezTo>
                  <a:cubicBezTo>
                    <a:pt x="35" y="47"/>
                    <a:pt x="30" y="22"/>
                    <a:pt x="19" y="1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93">
              <a:extLst>
                <a:ext uri="{FF2B5EF4-FFF2-40B4-BE49-F238E27FC236}">
                  <a16:creationId xmlns:a16="http://schemas.microsoft.com/office/drawing/2014/main" xmlns="" id="{FCF91752-3C24-46BF-9D54-38C8D242D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570171" y="4161538"/>
              <a:ext cx="440393" cy="234099"/>
            </a:xfrm>
            <a:custGeom>
              <a:avLst/>
              <a:gdLst>
                <a:gd name="T0" fmla="*/ 206 w 207"/>
                <a:gd name="T1" fmla="*/ 57 h 110"/>
                <a:gd name="T2" fmla="*/ 166 w 207"/>
                <a:gd name="T3" fmla="*/ 74 h 110"/>
                <a:gd name="T4" fmla="*/ 177 w 207"/>
                <a:gd name="T5" fmla="*/ 97 h 110"/>
                <a:gd name="T6" fmla="*/ 125 w 207"/>
                <a:gd name="T7" fmla="*/ 92 h 110"/>
                <a:gd name="T8" fmla="*/ 92 w 207"/>
                <a:gd name="T9" fmla="*/ 107 h 110"/>
                <a:gd name="T10" fmla="*/ 67 w 207"/>
                <a:gd name="T11" fmla="*/ 81 h 110"/>
                <a:gd name="T12" fmla="*/ 16 w 207"/>
                <a:gd name="T13" fmla="*/ 67 h 110"/>
                <a:gd name="T14" fmla="*/ 35 w 207"/>
                <a:gd name="T15" fmla="*/ 50 h 110"/>
                <a:gd name="T16" fmla="*/ 3 w 207"/>
                <a:gd name="T17" fmla="*/ 20 h 110"/>
                <a:gd name="T18" fmla="*/ 45 w 207"/>
                <a:gd name="T19" fmla="*/ 25 h 110"/>
                <a:gd name="T20" fmla="*/ 46 w 207"/>
                <a:gd name="T21" fmla="*/ 0 h 110"/>
                <a:gd name="T22" fmla="*/ 84 w 207"/>
                <a:gd name="T23" fmla="*/ 19 h 110"/>
                <a:gd name="T24" fmla="*/ 111 w 207"/>
                <a:gd name="T25" fmla="*/ 5 h 110"/>
                <a:gd name="T26" fmla="*/ 131 w 207"/>
                <a:gd name="T27" fmla="*/ 28 h 110"/>
                <a:gd name="T28" fmla="*/ 173 w 207"/>
                <a:gd name="T29" fmla="*/ 23 h 110"/>
                <a:gd name="T30" fmla="*/ 165 w 207"/>
                <a:gd name="T31" fmla="*/ 47 h 110"/>
                <a:gd name="T32" fmla="*/ 206 w 207"/>
                <a:gd name="T33" fmla="*/ 5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7" h="110">
                  <a:moveTo>
                    <a:pt x="206" y="57"/>
                  </a:moveTo>
                  <a:cubicBezTo>
                    <a:pt x="207" y="63"/>
                    <a:pt x="170" y="69"/>
                    <a:pt x="166" y="74"/>
                  </a:cubicBezTo>
                  <a:cubicBezTo>
                    <a:pt x="161" y="80"/>
                    <a:pt x="186" y="93"/>
                    <a:pt x="177" y="97"/>
                  </a:cubicBezTo>
                  <a:cubicBezTo>
                    <a:pt x="168" y="102"/>
                    <a:pt x="136" y="91"/>
                    <a:pt x="125" y="92"/>
                  </a:cubicBezTo>
                  <a:cubicBezTo>
                    <a:pt x="113" y="92"/>
                    <a:pt x="106" y="110"/>
                    <a:pt x="92" y="107"/>
                  </a:cubicBezTo>
                  <a:cubicBezTo>
                    <a:pt x="78" y="105"/>
                    <a:pt x="77" y="86"/>
                    <a:pt x="67" y="81"/>
                  </a:cubicBezTo>
                  <a:cubicBezTo>
                    <a:pt x="56" y="76"/>
                    <a:pt x="22" y="75"/>
                    <a:pt x="16" y="67"/>
                  </a:cubicBezTo>
                  <a:cubicBezTo>
                    <a:pt x="9" y="60"/>
                    <a:pt x="37" y="57"/>
                    <a:pt x="35" y="50"/>
                  </a:cubicBezTo>
                  <a:cubicBezTo>
                    <a:pt x="32" y="44"/>
                    <a:pt x="0" y="25"/>
                    <a:pt x="3" y="20"/>
                  </a:cubicBezTo>
                  <a:cubicBezTo>
                    <a:pt x="6" y="15"/>
                    <a:pt x="39" y="29"/>
                    <a:pt x="45" y="25"/>
                  </a:cubicBezTo>
                  <a:cubicBezTo>
                    <a:pt x="50" y="22"/>
                    <a:pt x="38" y="1"/>
                    <a:pt x="46" y="0"/>
                  </a:cubicBezTo>
                  <a:cubicBezTo>
                    <a:pt x="54" y="0"/>
                    <a:pt x="74" y="19"/>
                    <a:pt x="84" y="19"/>
                  </a:cubicBezTo>
                  <a:cubicBezTo>
                    <a:pt x="93" y="19"/>
                    <a:pt x="101" y="3"/>
                    <a:pt x="111" y="5"/>
                  </a:cubicBezTo>
                  <a:cubicBezTo>
                    <a:pt x="120" y="6"/>
                    <a:pt x="122" y="25"/>
                    <a:pt x="131" y="28"/>
                  </a:cubicBezTo>
                  <a:cubicBezTo>
                    <a:pt x="140" y="31"/>
                    <a:pt x="166" y="20"/>
                    <a:pt x="173" y="23"/>
                  </a:cubicBezTo>
                  <a:cubicBezTo>
                    <a:pt x="180" y="27"/>
                    <a:pt x="161" y="42"/>
                    <a:pt x="165" y="47"/>
                  </a:cubicBezTo>
                  <a:cubicBezTo>
                    <a:pt x="169" y="53"/>
                    <a:pt x="205" y="52"/>
                    <a:pt x="206" y="57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94">
              <a:extLst>
                <a:ext uri="{FF2B5EF4-FFF2-40B4-BE49-F238E27FC236}">
                  <a16:creationId xmlns:a16="http://schemas.microsoft.com/office/drawing/2014/main" xmlns="" id="{99D8F57C-29FB-4BA7-B119-6906D17045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61658" y="4161538"/>
              <a:ext cx="348906" cy="155168"/>
            </a:xfrm>
            <a:custGeom>
              <a:avLst/>
              <a:gdLst>
                <a:gd name="T0" fmla="*/ 164 w 164"/>
                <a:gd name="T1" fmla="*/ 23 h 73"/>
                <a:gd name="T2" fmla="*/ 131 w 164"/>
                <a:gd name="T3" fmla="*/ 28 h 73"/>
                <a:gd name="T4" fmla="*/ 111 w 164"/>
                <a:gd name="T5" fmla="*/ 5 h 73"/>
                <a:gd name="T6" fmla="*/ 84 w 164"/>
                <a:gd name="T7" fmla="*/ 19 h 73"/>
                <a:gd name="T8" fmla="*/ 46 w 164"/>
                <a:gd name="T9" fmla="*/ 0 h 73"/>
                <a:gd name="T10" fmla="*/ 45 w 164"/>
                <a:gd name="T11" fmla="*/ 25 h 73"/>
                <a:gd name="T12" fmla="*/ 3 w 164"/>
                <a:gd name="T13" fmla="*/ 20 h 73"/>
                <a:gd name="T14" fmla="*/ 35 w 164"/>
                <a:gd name="T15" fmla="*/ 50 h 73"/>
                <a:gd name="T16" fmla="*/ 15 w 164"/>
                <a:gd name="T17" fmla="*/ 65 h 73"/>
                <a:gd name="T18" fmla="*/ 164 w 164"/>
                <a:gd name="T19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73">
                  <a:moveTo>
                    <a:pt x="164" y="23"/>
                  </a:moveTo>
                  <a:cubicBezTo>
                    <a:pt x="153" y="25"/>
                    <a:pt x="138" y="30"/>
                    <a:pt x="131" y="28"/>
                  </a:cubicBezTo>
                  <a:cubicBezTo>
                    <a:pt x="122" y="25"/>
                    <a:pt x="120" y="6"/>
                    <a:pt x="111" y="5"/>
                  </a:cubicBezTo>
                  <a:cubicBezTo>
                    <a:pt x="101" y="3"/>
                    <a:pt x="93" y="19"/>
                    <a:pt x="84" y="19"/>
                  </a:cubicBezTo>
                  <a:cubicBezTo>
                    <a:pt x="74" y="19"/>
                    <a:pt x="54" y="0"/>
                    <a:pt x="46" y="0"/>
                  </a:cubicBezTo>
                  <a:cubicBezTo>
                    <a:pt x="38" y="1"/>
                    <a:pt x="50" y="22"/>
                    <a:pt x="45" y="25"/>
                  </a:cubicBezTo>
                  <a:cubicBezTo>
                    <a:pt x="39" y="29"/>
                    <a:pt x="6" y="15"/>
                    <a:pt x="3" y="20"/>
                  </a:cubicBezTo>
                  <a:cubicBezTo>
                    <a:pt x="0" y="25"/>
                    <a:pt x="32" y="44"/>
                    <a:pt x="35" y="50"/>
                  </a:cubicBezTo>
                  <a:cubicBezTo>
                    <a:pt x="37" y="56"/>
                    <a:pt x="15" y="60"/>
                    <a:pt x="15" y="65"/>
                  </a:cubicBezTo>
                  <a:cubicBezTo>
                    <a:pt x="82" y="73"/>
                    <a:pt x="141" y="56"/>
                    <a:pt x="164" y="23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95">
              <a:extLst>
                <a:ext uri="{FF2B5EF4-FFF2-40B4-BE49-F238E27FC236}">
                  <a16:creationId xmlns:a16="http://schemas.microsoft.com/office/drawing/2014/main" xmlns="" id="{44348747-A556-46CE-A348-6536C33576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3145" y="4057493"/>
              <a:ext cx="130054" cy="220645"/>
            </a:xfrm>
            <a:custGeom>
              <a:avLst/>
              <a:gdLst>
                <a:gd name="T0" fmla="*/ 30 w 61"/>
                <a:gd name="T1" fmla="*/ 103 h 104"/>
                <a:gd name="T2" fmla="*/ 21 w 61"/>
                <a:gd name="T3" fmla="*/ 97 h 104"/>
                <a:gd name="T4" fmla="*/ 41 w 61"/>
                <a:gd name="T5" fmla="*/ 3 h 104"/>
                <a:gd name="T6" fmla="*/ 56 w 61"/>
                <a:gd name="T7" fmla="*/ 4 h 104"/>
                <a:gd name="T8" fmla="*/ 57 w 61"/>
                <a:gd name="T9" fmla="*/ 14 h 104"/>
                <a:gd name="T10" fmla="*/ 42 w 61"/>
                <a:gd name="T11" fmla="*/ 95 h 104"/>
                <a:gd name="T12" fmla="*/ 34 w 61"/>
                <a:gd name="T13" fmla="*/ 104 h 104"/>
                <a:gd name="T14" fmla="*/ 30 w 61"/>
                <a:gd name="T15" fmla="*/ 10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04">
                  <a:moveTo>
                    <a:pt x="30" y="103"/>
                  </a:moveTo>
                  <a:cubicBezTo>
                    <a:pt x="25" y="102"/>
                    <a:pt x="22" y="100"/>
                    <a:pt x="21" y="97"/>
                  </a:cubicBezTo>
                  <a:cubicBezTo>
                    <a:pt x="0" y="30"/>
                    <a:pt x="39" y="4"/>
                    <a:pt x="41" y="3"/>
                  </a:cubicBezTo>
                  <a:cubicBezTo>
                    <a:pt x="45" y="0"/>
                    <a:pt x="52" y="0"/>
                    <a:pt x="56" y="4"/>
                  </a:cubicBezTo>
                  <a:cubicBezTo>
                    <a:pt x="60" y="7"/>
                    <a:pt x="61" y="11"/>
                    <a:pt x="57" y="14"/>
                  </a:cubicBezTo>
                  <a:cubicBezTo>
                    <a:pt x="55" y="15"/>
                    <a:pt x="24" y="38"/>
                    <a:pt x="42" y="95"/>
                  </a:cubicBezTo>
                  <a:cubicBezTo>
                    <a:pt x="43" y="100"/>
                    <a:pt x="40" y="103"/>
                    <a:pt x="34" y="104"/>
                  </a:cubicBezTo>
                  <a:cubicBezTo>
                    <a:pt x="32" y="104"/>
                    <a:pt x="31" y="104"/>
                    <a:pt x="30" y="103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xmlns="" id="{C07B90F1-BEE8-40E3-A397-7EB3FADA1B6B}"/>
              </a:ext>
            </a:extLst>
          </p:cNvPr>
          <p:cNvGrpSpPr/>
          <p:nvPr/>
        </p:nvGrpSpPr>
        <p:grpSpPr>
          <a:xfrm>
            <a:off x="5412986" y="5438734"/>
            <a:ext cx="559684" cy="618882"/>
            <a:chOff x="5984742" y="5285634"/>
            <a:chExt cx="559684" cy="618882"/>
          </a:xfrm>
        </p:grpSpPr>
        <p:sp>
          <p:nvSpPr>
            <p:cNvPr id="458" name="Freeform 107">
              <a:extLst>
                <a:ext uri="{FF2B5EF4-FFF2-40B4-BE49-F238E27FC236}">
                  <a16:creationId xmlns:a16="http://schemas.microsoft.com/office/drawing/2014/main" xmlns="" id="{22B3A0F1-5C7B-48DB-A855-EC0EE6EA75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08518" y="5428246"/>
              <a:ext cx="265491" cy="389268"/>
            </a:xfrm>
            <a:custGeom>
              <a:avLst/>
              <a:gdLst>
                <a:gd name="T0" fmla="*/ 105 w 125"/>
                <a:gd name="T1" fmla="*/ 11 h 183"/>
                <a:gd name="T2" fmla="*/ 100 w 125"/>
                <a:gd name="T3" fmla="*/ 111 h 183"/>
                <a:gd name="T4" fmla="*/ 20 w 125"/>
                <a:gd name="T5" fmla="*/ 172 h 183"/>
                <a:gd name="T6" fmla="*/ 25 w 125"/>
                <a:gd name="T7" fmla="*/ 72 h 183"/>
                <a:gd name="T8" fmla="*/ 105 w 125"/>
                <a:gd name="T9" fmla="*/ 1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83">
                  <a:moveTo>
                    <a:pt x="105" y="11"/>
                  </a:moveTo>
                  <a:cubicBezTo>
                    <a:pt x="125" y="21"/>
                    <a:pt x="123" y="66"/>
                    <a:pt x="100" y="111"/>
                  </a:cubicBezTo>
                  <a:cubicBezTo>
                    <a:pt x="76" y="156"/>
                    <a:pt x="40" y="183"/>
                    <a:pt x="20" y="172"/>
                  </a:cubicBezTo>
                  <a:cubicBezTo>
                    <a:pt x="0" y="162"/>
                    <a:pt x="2" y="117"/>
                    <a:pt x="25" y="72"/>
                  </a:cubicBezTo>
                  <a:cubicBezTo>
                    <a:pt x="49" y="27"/>
                    <a:pt x="85" y="0"/>
                    <a:pt x="105" y="11"/>
                  </a:cubicBez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0" name="Freeform 108">
              <a:extLst>
                <a:ext uri="{FF2B5EF4-FFF2-40B4-BE49-F238E27FC236}">
                  <a16:creationId xmlns:a16="http://schemas.microsoft.com/office/drawing/2014/main" xmlns="" id="{D29DDBA7-FD24-48E5-93B0-ACD077E9A6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4742" y="5462330"/>
              <a:ext cx="432321" cy="353390"/>
            </a:xfrm>
            <a:custGeom>
              <a:avLst/>
              <a:gdLst>
                <a:gd name="T0" fmla="*/ 29 w 203"/>
                <a:gd name="T1" fmla="*/ 12 h 166"/>
                <a:gd name="T2" fmla="*/ 0 w 203"/>
                <a:gd name="T3" fmla="*/ 67 h 166"/>
                <a:gd name="T4" fmla="*/ 16 w 203"/>
                <a:gd name="T5" fmla="*/ 98 h 166"/>
                <a:gd name="T6" fmla="*/ 42 w 203"/>
                <a:gd name="T7" fmla="*/ 93 h 166"/>
                <a:gd name="T8" fmla="*/ 125 w 203"/>
                <a:gd name="T9" fmla="*/ 151 h 166"/>
                <a:gd name="T10" fmla="*/ 176 w 203"/>
                <a:gd name="T11" fmla="*/ 153 h 166"/>
                <a:gd name="T12" fmla="*/ 199 w 203"/>
                <a:gd name="T13" fmla="*/ 108 h 166"/>
                <a:gd name="T14" fmla="*/ 169 w 203"/>
                <a:gd name="T15" fmla="*/ 68 h 166"/>
                <a:gd name="T16" fmla="*/ 74 w 203"/>
                <a:gd name="T17" fmla="*/ 32 h 166"/>
                <a:gd name="T18" fmla="*/ 64 w 203"/>
                <a:gd name="T19" fmla="*/ 8 h 166"/>
                <a:gd name="T20" fmla="*/ 29 w 203"/>
                <a:gd name="T21" fmla="*/ 1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66">
                  <a:moveTo>
                    <a:pt x="29" y="12"/>
                  </a:moveTo>
                  <a:cubicBezTo>
                    <a:pt x="11" y="25"/>
                    <a:pt x="0" y="45"/>
                    <a:pt x="0" y="67"/>
                  </a:cubicBezTo>
                  <a:cubicBezTo>
                    <a:pt x="1" y="91"/>
                    <a:pt x="13" y="103"/>
                    <a:pt x="16" y="98"/>
                  </a:cubicBezTo>
                  <a:cubicBezTo>
                    <a:pt x="24" y="93"/>
                    <a:pt x="33" y="92"/>
                    <a:pt x="42" y="93"/>
                  </a:cubicBezTo>
                  <a:cubicBezTo>
                    <a:pt x="71" y="109"/>
                    <a:pt x="99" y="128"/>
                    <a:pt x="125" y="151"/>
                  </a:cubicBezTo>
                  <a:cubicBezTo>
                    <a:pt x="138" y="163"/>
                    <a:pt x="163" y="166"/>
                    <a:pt x="176" y="153"/>
                  </a:cubicBezTo>
                  <a:cubicBezTo>
                    <a:pt x="188" y="140"/>
                    <a:pt x="196" y="126"/>
                    <a:pt x="199" y="108"/>
                  </a:cubicBezTo>
                  <a:cubicBezTo>
                    <a:pt x="203" y="90"/>
                    <a:pt x="186" y="71"/>
                    <a:pt x="169" y="68"/>
                  </a:cubicBezTo>
                  <a:cubicBezTo>
                    <a:pt x="135" y="59"/>
                    <a:pt x="103" y="48"/>
                    <a:pt x="74" y="32"/>
                  </a:cubicBezTo>
                  <a:cubicBezTo>
                    <a:pt x="68" y="25"/>
                    <a:pt x="64" y="17"/>
                    <a:pt x="64" y="8"/>
                  </a:cubicBezTo>
                  <a:cubicBezTo>
                    <a:pt x="66" y="2"/>
                    <a:pt x="49" y="0"/>
                    <a:pt x="29" y="12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2" name="Freeform 109">
              <a:extLst>
                <a:ext uri="{FF2B5EF4-FFF2-40B4-BE49-F238E27FC236}">
                  <a16:creationId xmlns:a16="http://schemas.microsoft.com/office/drawing/2014/main" xmlns="" id="{3A166F4A-40BF-4936-8673-520E8D7A73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27794" y="5285634"/>
              <a:ext cx="516632" cy="618882"/>
            </a:xfrm>
            <a:custGeom>
              <a:avLst/>
              <a:gdLst>
                <a:gd name="T0" fmla="*/ 53 w 243"/>
                <a:gd name="T1" fmla="*/ 83 h 291"/>
                <a:gd name="T2" fmla="*/ 30 w 243"/>
                <a:gd name="T3" fmla="*/ 128 h 291"/>
                <a:gd name="T4" fmla="*/ 59 w 243"/>
                <a:gd name="T5" fmla="*/ 274 h 291"/>
                <a:gd name="T6" fmla="*/ 164 w 243"/>
                <a:gd name="T7" fmla="*/ 246 h 291"/>
                <a:gd name="T8" fmla="*/ 146 w 243"/>
                <a:gd name="T9" fmla="*/ 220 h 291"/>
                <a:gd name="T10" fmla="*/ 127 w 243"/>
                <a:gd name="T11" fmla="*/ 236 h 291"/>
                <a:gd name="T12" fmla="*/ 106 w 243"/>
                <a:gd name="T13" fmla="*/ 232 h 291"/>
                <a:gd name="T14" fmla="*/ 110 w 243"/>
                <a:gd name="T15" fmla="*/ 174 h 291"/>
                <a:gd name="T16" fmla="*/ 136 w 243"/>
                <a:gd name="T17" fmla="*/ 123 h 291"/>
                <a:gd name="T18" fmla="*/ 183 w 243"/>
                <a:gd name="T19" fmla="*/ 87 h 291"/>
                <a:gd name="T20" fmla="*/ 197 w 243"/>
                <a:gd name="T21" fmla="*/ 102 h 291"/>
                <a:gd name="T22" fmla="*/ 195 w 243"/>
                <a:gd name="T23" fmla="*/ 127 h 291"/>
                <a:gd name="T24" fmla="*/ 227 w 243"/>
                <a:gd name="T25" fmla="*/ 127 h 291"/>
                <a:gd name="T26" fmla="*/ 191 w 243"/>
                <a:gd name="T27" fmla="*/ 24 h 291"/>
                <a:gd name="T28" fmla="*/ 53 w 243"/>
                <a:gd name="T29" fmla="*/ 8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3" h="291">
                  <a:moveTo>
                    <a:pt x="53" y="83"/>
                  </a:moveTo>
                  <a:cubicBezTo>
                    <a:pt x="52" y="85"/>
                    <a:pt x="31" y="125"/>
                    <a:pt x="30" y="128"/>
                  </a:cubicBezTo>
                  <a:cubicBezTo>
                    <a:pt x="0" y="184"/>
                    <a:pt x="13" y="250"/>
                    <a:pt x="59" y="274"/>
                  </a:cubicBezTo>
                  <a:cubicBezTo>
                    <a:pt x="92" y="291"/>
                    <a:pt x="143" y="281"/>
                    <a:pt x="164" y="246"/>
                  </a:cubicBezTo>
                  <a:cubicBezTo>
                    <a:pt x="171" y="234"/>
                    <a:pt x="160" y="218"/>
                    <a:pt x="146" y="220"/>
                  </a:cubicBezTo>
                  <a:cubicBezTo>
                    <a:pt x="141" y="221"/>
                    <a:pt x="133" y="233"/>
                    <a:pt x="127" y="236"/>
                  </a:cubicBezTo>
                  <a:cubicBezTo>
                    <a:pt x="119" y="239"/>
                    <a:pt x="111" y="238"/>
                    <a:pt x="106" y="232"/>
                  </a:cubicBezTo>
                  <a:cubicBezTo>
                    <a:pt x="91" y="215"/>
                    <a:pt x="100" y="193"/>
                    <a:pt x="110" y="174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47" y="104"/>
                    <a:pt x="160" y="84"/>
                    <a:pt x="183" y="87"/>
                  </a:cubicBezTo>
                  <a:cubicBezTo>
                    <a:pt x="190" y="88"/>
                    <a:pt x="195" y="94"/>
                    <a:pt x="197" y="102"/>
                  </a:cubicBezTo>
                  <a:cubicBezTo>
                    <a:pt x="199" y="108"/>
                    <a:pt x="193" y="122"/>
                    <a:pt x="195" y="127"/>
                  </a:cubicBezTo>
                  <a:cubicBezTo>
                    <a:pt x="201" y="139"/>
                    <a:pt x="221" y="139"/>
                    <a:pt x="227" y="127"/>
                  </a:cubicBezTo>
                  <a:cubicBezTo>
                    <a:pt x="243" y="89"/>
                    <a:pt x="223" y="42"/>
                    <a:pt x="191" y="24"/>
                  </a:cubicBezTo>
                  <a:cubicBezTo>
                    <a:pt x="144" y="0"/>
                    <a:pt x="83" y="26"/>
                    <a:pt x="53" y="83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xmlns="" id="{1F6010AC-5186-4C86-8938-5C36343CF91E}"/>
              </a:ext>
            </a:extLst>
          </p:cNvPr>
          <p:cNvGrpSpPr/>
          <p:nvPr/>
        </p:nvGrpSpPr>
        <p:grpSpPr>
          <a:xfrm>
            <a:off x="3655374" y="1207927"/>
            <a:ext cx="2235598" cy="6548636"/>
            <a:chOff x="4569325" y="1143381"/>
            <a:chExt cx="2235598" cy="6548636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D1E86341-64E3-42CD-9F9E-3F96EEB21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920" y="2966056"/>
              <a:ext cx="406084" cy="547999"/>
            </a:xfrm>
            <a:custGeom>
              <a:avLst/>
              <a:gdLst>
                <a:gd name="T0" fmla="*/ 180 w 200"/>
                <a:gd name="T1" fmla="*/ 152 h 270"/>
                <a:gd name="T2" fmla="*/ 165 w 200"/>
                <a:gd name="T3" fmla="*/ 36 h 270"/>
                <a:gd name="T4" fmla="*/ 90 w 200"/>
                <a:gd name="T5" fmla="*/ 4 h 270"/>
                <a:gd name="T6" fmla="*/ 9 w 200"/>
                <a:gd name="T7" fmla="*/ 146 h 270"/>
                <a:gd name="T8" fmla="*/ 122 w 200"/>
                <a:gd name="T9" fmla="*/ 263 h 270"/>
                <a:gd name="T10" fmla="*/ 200 w 200"/>
                <a:gd name="T11" fmla="*/ 182 h 270"/>
                <a:gd name="T12" fmla="*/ 180 w 200"/>
                <a:gd name="T13" fmla="*/ 15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270">
                  <a:moveTo>
                    <a:pt x="180" y="152"/>
                  </a:moveTo>
                  <a:cubicBezTo>
                    <a:pt x="165" y="36"/>
                    <a:pt x="165" y="36"/>
                    <a:pt x="165" y="36"/>
                  </a:cubicBezTo>
                  <a:cubicBezTo>
                    <a:pt x="144" y="13"/>
                    <a:pt x="117" y="0"/>
                    <a:pt x="90" y="4"/>
                  </a:cubicBezTo>
                  <a:cubicBezTo>
                    <a:pt x="36" y="11"/>
                    <a:pt x="0" y="74"/>
                    <a:pt x="9" y="146"/>
                  </a:cubicBezTo>
                  <a:cubicBezTo>
                    <a:pt x="18" y="217"/>
                    <a:pt x="69" y="270"/>
                    <a:pt x="122" y="263"/>
                  </a:cubicBezTo>
                  <a:cubicBezTo>
                    <a:pt x="160" y="259"/>
                    <a:pt x="189" y="226"/>
                    <a:pt x="200" y="182"/>
                  </a:cubicBezTo>
                  <a:cubicBezTo>
                    <a:pt x="189" y="176"/>
                    <a:pt x="182" y="165"/>
                    <a:pt x="180" y="1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228AF257-DEFB-463B-834A-9FDF81DC9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398" y="2998543"/>
              <a:ext cx="365903" cy="506964"/>
            </a:xfrm>
            <a:custGeom>
              <a:avLst/>
              <a:gdLst>
                <a:gd name="T0" fmla="*/ 2 w 180"/>
                <a:gd name="T1" fmla="*/ 199 h 250"/>
                <a:gd name="T2" fmla="*/ 45 w 180"/>
                <a:gd name="T3" fmla="*/ 239 h 250"/>
                <a:gd name="T4" fmla="*/ 105 w 180"/>
                <a:gd name="T5" fmla="*/ 246 h 250"/>
                <a:gd name="T6" fmla="*/ 156 w 180"/>
                <a:gd name="T7" fmla="*/ 219 h 250"/>
                <a:gd name="T8" fmla="*/ 178 w 180"/>
                <a:gd name="T9" fmla="*/ 50 h 250"/>
                <a:gd name="T10" fmla="*/ 135 w 180"/>
                <a:gd name="T11" fmla="*/ 11 h 250"/>
                <a:gd name="T12" fmla="*/ 75 w 180"/>
                <a:gd name="T13" fmla="*/ 3 h 250"/>
                <a:gd name="T14" fmla="*/ 24 w 180"/>
                <a:gd name="T15" fmla="*/ 30 h 250"/>
                <a:gd name="T16" fmla="*/ 2 w 180"/>
                <a:gd name="T17" fmla="*/ 199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" h="250">
                  <a:moveTo>
                    <a:pt x="2" y="199"/>
                  </a:moveTo>
                  <a:cubicBezTo>
                    <a:pt x="0" y="218"/>
                    <a:pt x="19" y="235"/>
                    <a:pt x="45" y="239"/>
                  </a:cubicBezTo>
                  <a:cubicBezTo>
                    <a:pt x="105" y="246"/>
                    <a:pt x="105" y="246"/>
                    <a:pt x="105" y="246"/>
                  </a:cubicBezTo>
                  <a:cubicBezTo>
                    <a:pt x="131" y="250"/>
                    <a:pt x="154" y="237"/>
                    <a:pt x="156" y="219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80" y="32"/>
                    <a:pt x="161" y="14"/>
                    <a:pt x="135" y="11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49" y="0"/>
                    <a:pt x="26" y="12"/>
                    <a:pt x="24" y="30"/>
                  </a:cubicBezTo>
                  <a:lnTo>
                    <a:pt x="2" y="199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7">
              <a:extLst>
                <a:ext uri="{FF2B5EF4-FFF2-40B4-BE49-F238E27FC236}">
                  <a16:creationId xmlns:a16="http://schemas.microsoft.com/office/drawing/2014/main" xmlns="" id="{E95B4577-F3D5-4706-99EE-09A93FE42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719" y="3321700"/>
              <a:ext cx="404374" cy="306059"/>
            </a:xfrm>
            <a:custGeom>
              <a:avLst/>
              <a:gdLst>
                <a:gd name="T0" fmla="*/ 163 w 199"/>
                <a:gd name="T1" fmla="*/ 116 h 151"/>
                <a:gd name="T2" fmla="*/ 167 w 199"/>
                <a:gd name="T3" fmla="*/ 136 h 151"/>
                <a:gd name="T4" fmla="*/ 1 w 199"/>
                <a:gd name="T5" fmla="*/ 108 h 151"/>
                <a:gd name="T6" fmla="*/ 68 w 199"/>
                <a:gd name="T7" fmla="*/ 93 h 151"/>
                <a:gd name="T8" fmla="*/ 67 w 199"/>
                <a:gd name="T9" fmla="*/ 4 h 151"/>
                <a:gd name="T10" fmla="*/ 72 w 199"/>
                <a:gd name="T11" fmla="*/ 0 h 151"/>
                <a:gd name="T12" fmla="*/ 109 w 199"/>
                <a:gd name="T13" fmla="*/ 1 h 151"/>
                <a:gd name="T14" fmla="*/ 130 w 199"/>
                <a:gd name="T15" fmla="*/ 19 h 151"/>
                <a:gd name="T16" fmla="*/ 163 w 199"/>
                <a:gd name="T17" fmla="*/ 11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51">
                  <a:moveTo>
                    <a:pt x="163" y="116"/>
                  </a:moveTo>
                  <a:cubicBezTo>
                    <a:pt x="199" y="132"/>
                    <a:pt x="169" y="133"/>
                    <a:pt x="167" y="136"/>
                  </a:cubicBezTo>
                  <a:cubicBezTo>
                    <a:pt x="154" y="151"/>
                    <a:pt x="10" y="129"/>
                    <a:pt x="1" y="108"/>
                  </a:cubicBezTo>
                  <a:cubicBezTo>
                    <a:pt x="0" y="104"/>
                    <a:pt x="68" y="96"/>
                    <a:pt x="68" y="93"/>
                  </a:cubicBezTo>
                  <a:cubicBezTo>
                    <a:pt x="73" y="63"/>
                    <a:pt x="75" y="38"/>
                    <a:pt x="67" y="4"/>
                  </a:cubicBezTo>
                  <a:cubicBezTo>
                    <a:pt x="67" y="2"/>
                    <a:pt x="69" y="0"/>
                    <a:pt x="72" y="0"/>
                  </a:cubicBezTo>
                  <a:cubicBezTo>
                    <a:pt x="84" y="0"/>
                    <a:pt x="97" y="1"/>
                    <a:pt x="109" y="1"/>
                  </a:cubicBezTo>
                  <a:cubicBezTo>
                    <a:pt x="112" y="2"/>
                    <a:pt x="136" y="7"/>
                    <a:pt x="130" y="19"/>
                  </a:cubicBezTo>
                  <a:cubicBezTo>
                    <a:pt x="127" y="52"/>
                    <a:pt x="126" y="99"/>
                    <a:pt x="163" y="11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8">
              <a:extLst>
                <a:ext uri="{FF2B5EF4-FFF2-40B4-BE49-F238E27FC236}">
                  <a16:creationId xmlns:a16="http://schemas.microsoft.com/office/drawing/2014/main" xmlns="" id="{0E18C73B-3861-483B-BBE7-D3C9F4028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889" y="3029320"/>
              <a:ext cx="260749" cy="401809"/>
            </a:xfrm>
            <a:custGeom>
              <a:avLst/>
              <a:gdLst>
                <a:gd name="T0" fmla="*/ 96 w 128"/>
                <a:gd name="T1" fmla="*/ 170 h 198"/>
                <a:gd name="T2" fmla="*/ 98 w 128"/>
                <a:gd name="T3" fmla="*/ 167 h 198"/>
                <a:gd name="T4" fmla="*/ 99 w 128"/>
                <a:gd name="T5" fmla="*/ 166 h 198"/>
                <a:gd name="T6" fmla="*/ 102 w 128"/>
                <a:gd name="T7" fmla="*/ 162 h 198"/>
                <a:gd name="T8" fmla="*/ 103 w 128"/>
                <a:gd name="T9" fmla="*/ 160 h 198"/>
                <a:gd name="T10" fmla="*/ 105 w 128"/>
                <a:gd name="T11" fmla="*/ 157 h 198"/>
                <a:gd name="T12" fmla="*/ 106 w 128"/>
                <a:gd name="T13" fmla="*/ 155 h 198"/>
                <a:gd name="T14" fmla="*/ 107 w 128"/>
                <a:gd name="T15" fmla="*/ 152 h 198"/>
                <a:gd name="T16" fmla="*/ 108 w 128"/>
                <a:gd name="T17" fmla="*/ 150 h 198"/>
                <a:gd name="T18" fmla="*/ 110 w 128"/>
                <a:gd name="T19" fmla="*/ 146 h 198"/>
                <a:gd name="T20" fmla="*/ 112 w 128"/>
                <a:gd name="T21" fmla="*/ 143 h 198"/>
                <a:gd name="T22" fmla="*/ 113 w 128"/>
                <a:gd name="T23" fmla="*/ 140 h 198"/>
                <a:gd name="T24" fmla="*/ 114 w 128"/>
                <a:gd name="T25" fmla="*/ 137 h 198"/>
                <a:gd name="T26" fmla="*/ 115 w 128"/>
                <a:gd name="T27" fmla="*/ 134 h 198"/>
                <a:gd name="T28" fmla="*/ 116 w 128"/>
                <a:gd name="T29" fmla="*/ 132 h 198"/>
                <a:gd name="T30" fmla="*/ 116 w 128"/>
                <a:gd name="T31" fmla="*/ 132 h 198"/>
                <a:gd name="T32" fmla="*/ 124 w 128"/>
                <a:gd name="T33" fmla="*/ 31 h 198"/>
                <a:gd name="T34" fmla="*/ 116 w 128"/>
                <a:gd name="T35" fmla="*/ 24 h 198"/>
                <a:gd name="T36" fmla="*/ 6 w 128"/>
                <a:gd name="T37" fmla="*/ 87 h 198"/>
                <a:gd name="T38" fmla="*/ 6 w 128"/>
                <a:gd name="T39" fmla="*/ 88 h 198"/>
                <a:gd name="T40" fmla="*/ 6 w 128"/>
                <a:gd name="T41" fmla="*/ 99 h 198"/>
                <a:gd name="T42" fmla="*/ 6 w 128"/>
                <a:gd name="T43" fmla="*/ 99 h 198"/>
                <a:gd name="T44" fmla="*/ 7 w 128"/>
                <a:gd name="T45" fmla="*/ 110 h 198"/>
                <a:gd name="T46" fmla="*/ 7 w 128"/>
                <a:gd name="T47" fmla="*/ 110 h 198"/>
                <a:gd name="T48" fmla="*/ 7 w 128"/>
                <a:gd name="T49" fmla="*/ 120 h 198"/>
                <a:gd name="T50" fmla="*/ 7 w 128"/>
                <a:gd name="T51" fmla="*/ 121 h 198"/>
                <a:gd name="T52" fmla="*/ 53 w 128"/>
                <a:gd name="T53" fmla="*/ 196 h 198"/>
                <a:gd name="T54" fmla="*/ 92 w 128"/>
                <a:gd name="T55" fmla="*/ 175 h 198"/>
                <a:gd name="T56" fmla="*/ 92 w 128"/>
                <a:gd name="T57" fmla="*/ 175 h 198"/>
                <a:gd name="T58" fmla="*/ 92 w 128"/>
                <a:gd name="T59" fmla="*/ 175 h 198"/>
                <a:gd name="T60" fmla="*/ 95 w 128"/>
                <a:gd name="T61" fmla="*/ 171 h 198"/>
                <a:gd name="T62" fmla="*/ 96 w 128"/>
                <a:gd name="T63" fmla="*/ 17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8" h="198">
                  <a:moveTo>
                    <a:pt x="96" y="170"/>
                  </a:moveTo>
                  <a:cubicBezTo>
                    <a:pt x="97" y="169"/>
                    <a:pt x="98" y="168"/>
                    <a:pt x="98" y="167"/>
                  </a:cubicBezTo>
                  <a:cubicBezTo>
                    <a:pt x="99" y="167"/>
                    <a:pt x="99" y="166"/>
                    <a:pt x="99" y="166"/>
                  </a:cubicBezTo>
                  <a:cubicBezTo>
                    <a:pt x="100" y="165"/>
                    <a:pt x="101" y="163"/>
                    <a:pt x="102" y="162"/>
                  </a:cubicBezTo>
                  <a:cubicBezTo>
                    <a:pt x="102" y="161"/>
                    <a:pt x="102" y="161"/>
                    <a:pt x="103" y="160"/>
                  </a:cubicBezTo>
                  <a:cubicBezTo>
                    <a:pt x="103" y="159"/>
                    <a:pt x="104" y="158"/>
                    <a:pt x="105" y="157"/>
                  </a:cubicBezTo>
                  <a:cubicBezTo>
                    <a:pt x="105" y="156"/>
                    <a:pt x="105" y="156"/>
                    <a:pt x="106" y="155"/>
                  </a:cubicBezTo>
                  <a:cubicBezTo>
                    <a:pt x="106" y="154"/>
                    <a:pt x="107" y="153"/>
                    <a:pt x="107" y="152"/>
                  </a:cubicBezTo>
                  <a:cubicBezTo>
                    <a:pt x="108" y="151"/>
                    <a:pt x="108" y="151"/>
                    <a:pt x="108" y="150"/>
                  </a:cubicBezTo>
                  <a:cubicBezTo>
                    <a:pt x="109" y="148"/>
                    <a:pt x="110" y="147"/>
                    <a:pt x="110" y="146"/>
                  </a:cubicBezTo>
                  <a:cubicBezTo>
                    <a:pt x="111" y="145"/>
                    <a:pt x="111" y="144"/>
                    <a:pt x="112" y="143"/>
                  </a:cubicBezTo>
                  <a:cubicBezTo>
                    <a:pt x="112" y="142"/>
                    <a:pt x="113" y="141"/>
                    <a:pt x="113" y="140"/>
                  </a:cubicBezTo>
                  <a:cubicBezTo>
                    <a:pt x="113" y="139"/>
                    <a:pt x="114" y="138"/>
                    <a:pt x="114" y="137"/>
                  </a:cubicBezTo>
                  <a:cubicBezTo>
                    <a:pt x="114" y="136"/>
                    <a:pt x="115" y="135"/>
                    <a:pt x="115" y="134"/>
                  </a:cubicBezTo>
                  <a:cubicBezTo>
                    <a:pt x="115" y="134"/>
                    <a:pt x="116" y="133"/>
                    <a:pt x="116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20" y="120"/>
                    <a:pt x="128" y="61"/>
                    <a:pt x="124" y="31"/>
                  </a:cubicBezTo>
                  <a:cubicBezTo>
                    <a:pt x="123" y="28"/>
                    <a:pt x="121" y="24"/>
                    <a:pt x="116" y="24"/>
                  </a:cubicBezTo>
                  <a:cubicBezTo>
                    <a:pt x="86" y="22"/>
                    <a:pt x="0" y="0"/>
                    <a:pt x="6" y="87"/>
                  </a:cubicBezTo>
                  <a:cubicBezTo>
                    <a:pt x="6" y="87"/>
                    <a:pt x="6" y="88"/>
                    <a:pt x="6" y="88"/>
                  </a:cubicBezTo>
                  <a:cubicBezTo>
                    <a:pt x="6" y="88"/>
                    <a:pt x="6" y="95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6" y="103"/>
                    <a:pt x="6" y="106"/>
                    <a:pt x="7" y="110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7" y="114"/>
                    <a:pt x="7" y="117"/>
                    <a:pt x="7" y="120"/>
                  </a:cubicBezTo>
                  <a:cubicBezTo>
                    <a:pt x="7" y="120"/>
                    <a:pt x="7" y="121"/>
                    <a:pt x="7" y="121"/>
                  </a:cubicBezTo>
                  <a:cubicBezTo>
                    <a:pt x="12" y="162"/>
                    <a:pt x="29" y="193"/>
                    <a:pt x="53" y="196"/>
                  </a:cubicBezTo>
                  <a:cubicBezTo>
                    <a:pt x="66" y="198"/>
                    <a:pt x="80" y="190"/>
                    <a:pt x="92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3" y="174"/>
                    <a:pt x="94" y="173"/>
                    <a:pt x="95" y="171"/>
                  </a:cubicBezTo>
                  <a:cubicBezTo>
                    <a:pt x="95" y="171"/>
                    <a:pt x="96" y="171"/>
                    <a:pt x="96" y="170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9">
              <a:extLst>
                <a:ext uri="{FF2B5EF4-FFF2-40B4-BE49-F238E27FC236}">
                  <a16:creationId xmlns:a16="http://schemas.microsoft.com/office/drawing/2014/main" xmlns="" id="{88A2CF91-B7AF-4C69-B6C2-71391538B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396" y="2996833"/>
              <a:ext cx="190646" cy="158159"/>
            </a:xfrm>
            <a:custGeom>
              <a:avLst/>
              <a:gdLst>
                <a:gd name="T0" fmla="*/ 34 w 94"/>
                <a:gd name="T1" fmla="*/ 49 h 78"/>
                <a:gd name="T2" fmla="*/ 1 w 94"/>
                <a:gd name="T3" fmla="*/ 33 h 78"/>
                <a:gd name="T4" fmla="*/ 14 w 94"/>
                <a:gd name="T5" fmla="*/ 14 h 78"/>
                <a:gd name="T6" fmla="*/ 74 w 94"/>
                <a:gd name="T7" fmla="*/ 15 h 78"/>
                <a:gd name="T8" fmla="*/ 78 w 94"/>
                <a:gd name="T9" fmla="*/ 66 h 78"/>
                <a:gd name="T10" fmla="*/ 36 w 94"/>
                <a:gd name="T11" fmla="*/ 73 h 78"/>
                <a:gd name="T12" fmla="*/ 34 w 94"/>
                <a:gd name="T13" fmla="*/ 4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78">
                  <a:moveTo>
                    <a:pt x="34" y="49"/>
                  </a:moveTo>
                  <a:cubicBezTo>
                    <a:pt x="28" y="41"/>
                    <a:pt x="1" y="33"/>
                    <a:pt x="1" y="33"/>
                  </a:cubicBezTo>
                  <a:cubicBezTo>
                    <a:pt x="0" y="24"/>
                    <a:pt x="6" y="21"/>
                    <a:pt x="14" y="14"/>
                  </a:cubicBezTo>
                  <a:cubicBezTo>
                    <a:pt x="30" y="0"/>
                    <a:pt x="57" y="1"/>
                    <a:pt x="74" y="15"/>
                  </a:cubicBezTo>
                  <a:cubicBezTo>
                    <a:pt x="92" y="29"/>
                    <a:pt x="94" y="52"/>
                    <a:pt x="78" y="66"/>
                  </a:cubicBezTo>
                  <a:cubicBezTo>
                    <a:pt x="67" y="75"/>
                    <a:pt x="51" y="78"/>
                    <a:pt x="36" y="73"/>
                  </a:cubicBezTo>
                  <a:cubicBezTo>
                    <a:pt x="37" y="69"/>
                    <a:pt x="44" y="62"/>
                    <a:pt x="34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0">
              <a:extLst>
                <a:ext uri="{FF2B5EF4-FFF2-40B4-BE49-F238E27FC236}">
                  <a16:creationId xmlns:a16="http://schemas.microsoft.com/office/drawing/2014/main" xmlns="" id="{72FFC075-BF2F-402B-A7B7-597491A9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6381" y="3651697"/>
              <a:ext cx="76942" cy="141916"/>
            </a:xfrm>
            <a:custGeom>
              <a:avLst/>
              <a:gdLst>
                <a:gd name="T0" fmla="*/ 0 w 38"/>
                <a:gd name="T1" fmla="*/ 65 h 70"/>
                <a:gd name="T2" fmla="*/ 8 w 38"/>
                <a:gd name="T3" fmla="*/ 67 h 70"/>
                <a:gd name="T4" fmla="*/ 26 w 38"/>
                <a:gd name="T5" fmla="*/ 39 h 70"/>
                <a:gd name="T6" fmla="*/ 38 w 38"/>
                <a:gd name="T7" fmla="*/ 0 h 70"/>
                <a:gd name="T8" fmla="*/ 24 w 38"/>
                <a:gd name="T9" fmla="*/ 21 h 70"/>
                <a:gd name="T10" fmla="*/ 0 w 38"/>
                <a:gd name="T11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0">
                  <a:moveTo>
                    <a:pt x="0" y="65"/>
                  </a:moveTo>
                  <a:cubicBezTo>
                    <a:pt x="0" y="65"/>
                    <a:pt x="4" y="70"/>
                    <a:pt x="8" y="67"/>
                  </a:cubicBezTo>
                  <a:cubicBezTo>
                    <a:pt x="15" y="61"/>
                    <a:pt x="23" y="45"/>
                    <a:pt x="26" y="39"/>
                  </a:cubicBezTo>
                  <a:cubicBezTo>
                    <a:pt x="29" y="33"/>
                    <a:pt x="38" y="0"/>
                    <a:pt x="38" y="0"/>
                  </a:cubicBezTo>
                  <a:cubicBezTo>
                    <a:pt x="38" y="0"/>
                    <a:pt x="27" y="8"/>
                    <a:pt x="24" y="21"/>
                  </a:cubicBezTo>
                  <a:cubicBezTo>
                    <a:pt x="19" y="40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1">
              <a:extLst>
                <a:ext uri="{FF2B5EF4-FFF2-40B4-BE49-F238E27FC236}">
                  <a16:creationId xmlns:a16="http://schemas.microsoft.com/office/drawing/2014/main" xmlns="" id="{774A78B6-C163-4EE1-868D-B06D4091A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925" y="3644003"/>
              <a:ext cx="91476" cy="176112"/>
            </a:xfrm>
            <a:custGeom>
              <a:avLst/>
              <a:gdLst>
                <a:gd name="T0" fmla="*/ 24 w 45"/>
                <a:gd name="T1" fmla="*/ 65 h 87"/>
                <a:gd name="T2" fmla="*/ 35 w 45"/>
                <a:gd name="T3" fmla="*/ 24 h 87"/>
                <a:gd name="T4" fmla="*/ 43 w 45"/>
                <a:gd name="T5" fmla="*/ 0 h 87"/>
                <a:gd name="T6" fmla="*/ 43 w 45"/>
                <a:gd name="T7" fmla="*/ 38 h 87"/>
                <a:gd name="T8" fmla="*/ 39 w 45"/>
                <a:gd name="T9" fmla="*/ 60 h 87"/>
                <a:gd name="T10" fmla="*/ 24 w 45"/>
                <a:gd name="T11" fmla="*/ 6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87">
                  <a:moveTo>
                    <a:pt x="24" y="65"/>
                  </a:moveTo>
                  <a:cubicBezTo>
                    <a:pt x="33" y="56"/>
                    <a:pt x="36" y="42"/>
                    <a:pt x="35" y="24"/>
                  </a:cubicBezTo>
                  <a:cubicBezTo>
                    <a:pt x="34" y="7"/>
                    <a:pt x="43" y="0"/>
                    <a:pt x="43" y="0"/>
                  </a:cubicBezTo>
                  <a:cubicBezTo>
                    <a:pt x="43" y="0"/>
                    <a:pt x="45" y="11"/>
                    <a:pt x="43" y="38"/>
                  </a:cubicBezTo>
                  <a:cubicBezTo>
                    <a:pt x="43" y="45"/>
                    <a:pt x="42" y="53"/>
                    <a:pt x="39" y="60"/>
                  </a:cubicBezTo>
                  <a:cubicBezTo>
                    <a:pt x="30" y="80"/>
                    <a:pt x="0" y="87"/>
                    <a:pt x="24" y="6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2">
              <a:extLst>
                <a:ext uri="{FF2B5EF4-FFF2-40B4-BE49-F238E27FC236}">
                  <a16:creationId xmlns:a16="http://schemas.microsoft.com/office/drawing/2014/main" xmlns="" id="{C4C57795-8BDB-4B26-9FD6-EB273FD6A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577" y="7241478"/>
              <a:ext cx="309479" cy="199195"/>
            </a:xfrm>
            <a:custGeom>
              <a:avLst/>
              <a:gdLst>
                <a:gd name="T0" fmla="*/ 148 w 152"/>
                <a:gd name="T1" fmla="*/ 74 h 98"/>
                <a:gd name="T2" fmla="*/ 97 w 152"/>
                <a:gd name="T3" fmla="*/ 64 h 98"/>
                <a:gd name="T4" fmla="*/ 51 w 152"/>
                <a:gd name="T5" fmla="*/ 55 h 98"/>
                <a:gd name="T6" fmla="*/ 38 w 152"/>
                <a:gd name="T7" fmla="*/ 1 h 98"/>
                <a:gd name="T8" fmla="*/ 18 w 152"/>
                <a:gd name="T9" fmla="*/ 90 h 98"/>
                <a:gd name="T10" fmla="*/ 144 w 152"/>
                <a:gd name="T11" fmla="*/ 89 h 98"/>
                <a:gd name="T12" fmla="*/ 148 w 152"/>
                <a:gd name="T13" fmla="*/ 7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8">
                  <a:moveTo>
                    <a:pt x="148" y="74"/>
                  </a:moveTo>
                  <a:cubicBezTo>
                    <a:pt x="148" y="74"/>
                    <a:pt x="134" y="69"/>
                    <a:pt x="97" y="64"/>
                  </a:cubicBezTo>
                  <a:cubicBezTo>
                    <a:pt x="76" y="61"/>
                    <a:pt x="59" y="62"/>
                    <a:pt x="51" y="55"/>
                  </a:cubicBezTo>
                  <a:cubicBezTo>
                    <a:pt x="38" y="42"/>
                    <a:pt x="44" y="0"/>
                    <a:pt x="38" y="1"/>
                  </a:cubicBezTo>
                  <a:cubicBezTo>
                    <a:pt x="8" y="10"/>
                    <a:pt x="0" y="82"/>
                    <a:pt x="18" y="90"/>
                  </a:cubicBezTo>
                  <a:cubicBezTo>
                    <a:pt x="36" y="98"/>
                    <a:pt x="136" y="90"/>
                    <a:pt x="144" y="89"/>
                  </a:cubicBezTo>
                  <a:cubicBezTo>
                    <a:pt x="152" y="88"/>
                    <a:pt x="150" y="72"/>
                    <a:pt x="148" y="74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3">
              <a:extLst>
                <a:ext uri="{FF2B5EF4-FFF2-40B4-BE49-F238E27FC236}">
                  <a16:creationId xmlns:a16="http://schemas.microsoft.com/office/drawing/2014/main" xmlns="" id="{880EC9A0-C903-4795-81E4-D9481D33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730" y="5773592"/>
              <a:ext cx="302639" cy="1650838"/>
            </a:xfrm>
            <a:custGeom>
              <a:avLst/>
              <a:gdLst>
                <a:gd name="T0" fmla="*/ 25 w 149"/>
                <a:gd name="T1" fmla="*/ 96 h 814"/>
                <a:gd name="T2" fmla="*/ 30 w 149"/>
                <a:gd name="T3" fmla="*/ 42 h 814"/>
                <a:gd name="T4" fmla="*/ 61 w 149"/>
                <a:gd name="T5" fmla="*/ 0 h 814"/>
                <a:gd name="T6" fmla="*/ 84 w 149"/>
                <a:gd name="T7" fmla="*/ 491 h 814"/>
                <a:gd name="T8" fmla="*/ 45 w 149"/>
                <a:gd name="T9" fmla="*/ 807 h 814"/>
                <a:gd name="T10" fmla="*/ 25 w 149"/>
                <a:gd name="T11" fmla="*/ 96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" h="814">
                  <a:moveTo>
                    <a:pt x="25" y="96"/>
                  </a:moveTo>
                  <a:cubicBezTo>
                    <a:pt x="26" y="78"/>
                    <a:pt x="28" y="60"/>
                    <a:pt x="30" y="42"/>
                  </a:cubicBezTo>
                  <a:cubicBezTo>
                    <a:pt x="41" y="15"/>
                    <a:pt x="51" y="0"/>
                    <a:pt x="61" y="0"/>
                  </a:cubicBezTo>
                  <a:cubicBezTo>
                    <a:pt x="98" y="1"/>
                    <a:pt x="149" y="136"/>
                    <a:pt x="84" y="491"/>
                  </a:cubicBezTo>
                  <a:cubicBezTo>
                    <a:pt x="80" y="509"/>
                    <a:pt x="47" y="814"/>
                    <a:pt x="45" y="807"/>
                  </a:cubicBezTo>
                  <a:cubicBezTo>
                    <a:pt x="18" y="722"/>
                    <a:pt x="0" y="366"/>
                    <a:pt x="25" y="9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4">
              <a:extLst>
                <a:ext uri="{FF2B5EF4-FFF2-40B4-BE49-F238E27FC236}">
                  <a16:creationId xmlns:a16="http://schemas.microsoft.com/office/drawing/2014/main" xmlns="" id="{536AD5CD-8934-455C-9B21-78BA16A2B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431" y="4724613"/>
              <a:ext cx="429166" cy="1529440"/>
            </a:xfrm>
            <a:custGeom>
              <a:avLst/>
              <a:gdLst>
                <a:gd name="T0" fmla="*/ 91 w 211"/>
                <a:gd name="T1" fmla="*/ 7 h 754"/>
                <a:gd name="T2" fmla="*/ 142 w 211"/>
                <a:gd name="T3" fmla="*/ 58 h 754"/>
                <a:gd name="T4" fmla="*/ 201 w 211"/>
                <a:gd name="T5" fmla="*/ 386 h 754"/>
                <a:gd name="T6" fmla="*/ 109 w 211"/>
                <a:gd name="T7" fmla="*/ 754 h 754"/>
                <a:gd name="T8" fmla="*/ 46 w 211"/>
                <a:gd name="T9" fmla="*/ 507 h 754"/>
                <a:gd name="T10" fmla="*/ 91 w 211"/>
                <a:gd name="T11" fmla="*/ 7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754">
                  <a:moveTo>
                    <a:pt x="91" y="7"/>
                  </a:moveTo>
                  <a:cubicBezTo>
                    <a:pt x="119" y="0"/>
                    <a:pt x="120" y="17"/>
                    <a:pt x="142" y="58"/>
                  </a:cubicBezTo>
                  <a:cubicBezTo>
                    <a:pt x="185" y="138"/>
                    <a:pt x="211" y="257"/>
                    <a:pt x="201" y="386"/>
                  </a:cubicBezTo>
                  <a:cubicBezTo>
                    <a:pt x="188" y="537"/>
                    <a:pt x="153" y="669"/>
                    <a:pt x="109" y="754"/>
                  </a:cubicBezTo>
                  <a:cubicBezTo>
                    <a:pt x="78" y="685"/>
                    <a:pt x="61" y="600"/>
                    <a:pt x="46" y="507"/>
                  </a:cubicBezTo>
                  <a:cubicBezTo>
                    <a:pt x="0" y="217"/>
                    <a:pt x="3" y="25"/>
                    <a:pt x="91" y="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5">
              <a:extLst>
                <a:ext uri="{FF2B5EF4-FFF2-40B4-BE49-F238E27FC236}">
                  <a16:creationId xmlns:a16="http://schemas.microsoft.com/office/drawing/2014/main" xmlns="" id="{83AB1C07-9301-46FC-AF3A-B81372668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451" y="5394010"/>
              <a:ext cx="364193" cy="330851"/>
            </a:xfrm>
            <a:custGeom>
              <a:avLst/>
              <a:gdLst>
                <a:gd name="T0" fmla="*/ 113 w 179"/>
                <a:gd name="T1" fmla="*/ 10 h 163"/>
                <a:gd name="T2" fmla="*/ 0 w 179"/>
                <a:gd name="T3" fmla="*/ 2 h 163"/>
                <a:gd name="T4" fmla="*/ 21 w 179"/>
                <a:gd name="T5" fmla="*/ 163 h 163"/>
                <a:gd name="T6" fmla="*/ 166 w 179"/>
                <a:gd name="T7" fmla="*/ 158 h 163"/>
                <a:gd name="T8" fmla="*/ 178 w 179"/>
                <a:gd name="T9" fmla="*/ 56 h 163"/>
                <a:gd name="T10" fmla="*/ 179 w 179"/>
                <a:gd name="T11" fmla="*/ 26 h 163"/>
                <a:gd name="T12" fmla="*/ 113 w 179"/>
                <a:gd name="T13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163">
                  <a:moveTo>
                    <a:pt x="113" y="10"/>
                  </a:moveTo>
                  <a:cubicBezTo>
                    <a:pt x="74" y="2"/>
                    <a:pt x="36" y="0"/>
                    <a:pt x="0" y="2"/>
                  </a:cubicBezTo>
                  <a:cubicBezTo>
                    <a:pt x="5" y="51"/>
                    <a:pt x="12" y="105"/>
                    <a:pt x="21" y="163"/>
                  </a:cubicBezTo>
                  <a:cubicBezTo>
                    <a:pt x="61" y="115"/>
                    <a:pt x="146" y="136"/>
                    <a:pt x="166" y="158"/>
                  </a:cubicBezTo>
                  <a:cubicBezTo>
                    <a:pt x="171" y="125"/>
                    <a:pt x="175" y="91"/>
                    <a:pt x="178" y="56"/>
                  </a:cubicBezTo>
                  <a:cubicBezTo>
                    <a:pt x="179" y="46"/>
                    <a:pt x="179" y="36"/>
                    <a:pt x="179" y="26"/>
                  </a:cubicBezTo>
                  <a:cubicBezTo>
                    <a:pt x="158" y="20"/>
                    <a:pt x="136" y="14"/>
                    <a:pt x="113" y="10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6">
              <a:extLst>
                <a:ext uri="{FF2B5EF4-FFF2-40B4-BE49-F238E27FC236}">
                  <a16:creationId xmlns:a16="http://schemas.microsoft.com/office/drawing/2014/main" xmlns="" id="{63DDF4DA-EDB8-4B15-B449-1774F4412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325" y="3948352"/>
              <a:ext cx="282121" cy="594165"/>
            </a:xfrm>
            <a:custGeom>
              <a:avLst/>
              <a:gdLst>
                <a:gd name="T0" fmla="*/ 47 w 139"/>
                <a:gd name="T1" fmla="*/ 9 h 293"/>
                <a:gd name="T2" fmla="*/ 139 w 139"/>
                <a:gd name="T3" fmla="*/ 222 h 293"/>
                <a:gd name="T4" fmla="*/ 32 w 139"/>
                <a:gd name="T5" fmla="*/ 75 h 293"/>
                <a:gd name="T6" fmla="*/ 47 w 139"/>
                <a:gd name="T7" fmla="*/ 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9" h="293">
                  <a:moveTo>
                    <a:pt x="47" y="9"/>
                  </a:moveTo>
                  <a:cubicBezTo>
                    <a:pt x="92" y="46"/>
                    <a:pt x="139" y="222"/>
                    <a:pt x="139" y="222"/>
                  </a:cubicBezTo>
                  <a:cubicBezTo>
                    <a:pt x="139" y="222"/>
                    <a:pt x="137" y="293"/>
                    <a:pt x="32" y="75"/>
                  </a:cubicBezTo>
                  <a:cubicBezTo>
                    <a:pt x="0" y="9"/>
                    <a:pt x="36" y="0"/>
                    <a:pt x="47" y="9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7">
              <a:extLst>
                <a:ext uri="{FF2B5EF4-FFF2-40B4-BE49-F238E27FC236}">
                  <a16:creationId xmlns:a16="http://schemas.microsoft.com/office/drawing/2014/main" xmlns="" id="{200524C9-9144-4B32-A694-101990E0D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305" y="3828664"/>
              <a:ext cx="176967" cy="636910"/>
            </a:xfrm>
            <a:custGeom>
              <a:avLst/>
              <a:gdLst>
                <a:gd name="T0" fmla="*/ 52 w 87"/>
                <a:gd name="T1" fmla="*/ 17 h 314"/>
                <a:gd name="T2" fmla="*/ 70 w 87"/>
                <a:gd name="T3" fmla="*/ 248 h 314"/>
                <a:gd name="T4" fmla="*/ 9 w 87"/>
                <a:gd name="T5" fmla="*/ 73 h 314"/>
                <a:gd name="T6" fmla="*/ 52 w 87"/>
                <a:gd name="T7" fmla="*/ 17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314">
                  <a:moveTo>
                    <a:pt x="52" y="17"/>
                  </a:moveTo>
                  <a:cubicBezTo>
                    <a:pt x="87" y="67"/>
                    <a:pt x="70" y="248"/>
                    <a:pt x="70" y="248"/>
                  </a:cubicBezTo>
                  <a:cubicBezTo>
                    <a:pt x="70" y="248"/>
                    <a:pt x="40" y="314"/>
                    <a:pt x="9" y="73"/>
                  </a:cubicBezTo>
                  <a:cubicBezTo>
                    <a:pt x="0" y="0"/>
                    <a:pt x="44" y="4"/>
                    <a:pt x="52" y="1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8">
              <a:extLst>
                <a:ext uri="{FF2B5EF4-FFF2-40B4-BE49-F238E27FC236}">
                  <a16:creationId xmlns:a16="http://schemas.microsoft.com/office/drawing/2014/main" xmlns="" id="{39E0AC2F-DB57-4DA2-8902-599074268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812" y="3861151"/>
              <a:ext cx="615538" cy="549709"/>
            </a:xfrm>
            <a:custGeom>
              <a:avLst/>
              <a:gdLst>
                <a:gd name="T0" fmla="*/ 6 w 303"/>
                <a:gd name="T1" fmla="*/ 217 h 271"/>
                <a:gd name="T2" fmla="*/ 221 w 303"/>
                <a:gd name="T3" fmla="*/ 27 h 271"/>
                <a:gd name="T4" fmla="*/ 88 w 303"/>
                <a:gd name="T5" fmla="*/ 208 h 271"/>
                <a:gd name="T6" fmla="*/ 6 w 303"/>
                <a:gd name="T7" fmla="*/ 21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271">
                  <a:moveTo>
                    <a:pt x="6" y="217"/>
                  </a:moveTo>
                  <a:cubicBezTo>
                    <a:pt x="33" y="152"/>
                    <a:pt x="221" y="27"/>
                    <a:pt x="221" y="27"/>
                  </a:cubicBezTo>
                  <a:cubicBezTo>
                    <a:pt x="221" y="27"/>
                    <a:pt x="303" y="0"/>
                    <a:pt x="88" y="208"/>
                  </a:cubicBezTo>
                  <a:cubicBezTo>
                    <a:pt x="23" y="271"/>
                    <a:pt x="0" y="234"/>
                    <a:pt x="6" y="21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9">
              <a:extLst>
                <a:ext uri="{FF2B5EF4-FFF2-40B4-BE49-F238E27FC236}">
                  <a16:creationId xmlns:a16="http://schemas.microsoft.com/office/drawing/2014/main" xmlns="" id="{CCED67EA-4DD7-40AC-AF60-29509F539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8456" y="3714960"/>
              <a:ext cx="270153" cy="307769"/>
            </a:xfrm>
            <a:custGeom>
              <a:avLst/>
              <a:gdLst>
                <a:gd name="T0" fmla="*/ 129 w 133"/>
                <a:gd name="T1" fmla="*/ 17 h 152"/>
                <a:gd name="T2" fmla="*/ 133 w 133"/>
                <a:gd name="T3" fmla="*/ 22 h 152"/>
                <a:gd name="T4" fmla="*/ 128 w 133"/>
                <a:gd name="T5" fmla="*/ 44 h 152"/>
                <a:gd name="T6" fmla="*/ 91 w 133"/>
                <a:gd name="T7" fmla="*/ 84 h 152"/>
                <a:gd name="T8" fmla="*/ 38 w 133"/>
                <a:gd name="T9" fmla="*/ 148 h 152"/>
                <a:gd name="T10" fmla="*/ 0 w 133"/>
                <a:gd name="T11" fmla="*/ 139 h 152"/>
                <a:gd name="T12" fmla="*/ 64 w 133"/>
                <a:gd name="T13" fmla="*/ 79 h 152"/>
                <a:gd name="T14" fmla="*/ 104 w 133"/>
                <a:gd name="T15" fmla="*/ 20 h 152"/>
                <a:gd name="T16" fmla="*/ 120 w 133"/>
                <a:gd name="T17" fmla="*/ 0 h 152"/>
                <a:gd name="T18" fmla="*/ 109 w 133"/>
                <a:gd name="T19" fmla="*/ 28 h 152"/>
                <a:gd name="T20" fmla="*/ 113 w 133"/>
                <a:gd name="T21" fmla="*/ 35 h 152"/>
                <a:gd name="T22" fmla="*/ 129 w 133"/>
                <a:gd name="T23" fmla="*/ 1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152">
                  <a:moveTo>
                    <a:pt x="129" y="17"/>
                  </a:moveTo>
                  <a:cubicBezTo>
                    <a:pt x="133" y="22"/>
                    <a:pt x="133" y="22"/>
                    <a:pt x="133" y="22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28" y="44"/>
                    <a:pt x="104" y="75"/>
                    <a:pt x="91" y="84"/>
                  </a:cubicBezTo>
                  <a:cubicBezTo>
                    <a:pt x="78" y="93"/>
                    <a:pt x="43" y="143"/>
                    <a:pt x="38" y="148"/>
                  </a:cubicBezTo>
                  <a:cubicBezTo>
                    <a:pt x="32" y="152"/>
                    <a:pt x="0" y="139"/>
                    <a:pt x="0" y="139"/>
                  </a:cubicBezTo>
                  <a:cubicBezTo>
                    <a:pt x="0" y="139"/>
                    <a:pt x="47" y="97"/>
                    <a:pt x="64" y="79"/>
                  </a:cubicBezTo>
                  <a:cubicBezTo>
                    <a:pt x="81" y="61"/>
                    <a:pt x="97" y="27"/>
                    <a:pt x="104" y="20"/>
                  </a:cubicBezTo>
                  <a:cubicBezTo>
                    <a:pt x="115" y="7"/>
                    <a:pt x="120" y="0"/>
                    <a:pt x="120" y="0"/>
                  </a:cubicBezTo>
                  <a:cubicBezTo>
                    <a:pt x="120" y="0"/>
                    <a:pt x="126" y="7"/>
                    <a:pt x="109" y="28"/>
                  </a:cubicBezTo>
                  <a:cubicBezTo>
                    <a:pt x="105" y="33"/>
                    <a:pt x="113" y="35"/>
                    <a:pt x="113" y="35"/>
                  </a:cubicBezTo>
                  <a:lnTo>
                    <a:pt x="129" y="17"/>
                  </a:ln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0">
              <a:extLst>
                <a:ext uri="{FF2B5EF4-FFF2-40B4-BE49-F238E27FC236}">
                  <a16:creationId xmlns:a16="http://schemas.microsoft.com/office/drawing/2014/main" xmlns="" id="{F3AA2648-8F28-40F8-8F30-1B855C15B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405" y="4844301"/>
              <a:ext cx="323157" cy="1427705"/>
            </a:xfrm>
            <a:custGeom>
              <a:avLst/>
              <a:gdLst>
                <a:gd name="T0" fmla="*/ 91 w 159"/>
                <a:gd name="T1" fmla="*/ 6 h 704"/>
                <a:gd name="T2" fmla="*/ 53 w 159"/>
                <a:gd name="T3" fmla="*/ 54 h 704"/>
                <a:gd name="T4" fmla="*/ 7 w 159"/>
                <a:gd name="T5" fmla="*/ 362 h 704"/>
                <a:gd name="T6" fmla="*/ 75 w 159"/>
                <a:gd name="T7" fmla="*/ 704 h 704"/>
                <a:gd name="T8" fmla="*/ 124 w 159"/>
                <a:gd name="T9" fmla="*/ 473 h 704"/>
                <a:gd name="T10" fmla="*/ 91 w 159"/>
                <a:gd name="T11" fmla="*/ 6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704">
                  <a:moveTo>
                    <a:pt x="91" y="6"/>
                  </a:moveTo>
                  <a:cubicBezTo>
                    <a:pt x="70" y="0"/>
                    <a:pt x="69" y="16"/>
                    <a:pt x="53" y="54"/>
                  </a:cubicBezTo>
                  <a:cubicBezTo>
                    <a:pt x="20" y="129"/>
                    <a:pt x="0" y="241"/>
                    <a:pt x="7" y="362"/>
                  </a:cubicBezTo>
                  <a:cubicBezTo>
                    <a:pt x="16" y="503"/>
                    <a:pt x="42" y="626"/>
                    <a:pt x="75" y="704"/>
                  </a:cubicBezTo>
                  <a:cubicBezTo>
                    <a:pt x="99" y="639"/>
                    <a:pt x="112" y="560"/>
                    <a:pt x="124" y="473"/>
                  </a:cubicBezTo>
                  <a:cubicBezTo>
                    <a:pt x="159" y="201"/>
                    <a:pt x="157" y="22"/>
                    <a:pt x="91" y="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1">
              <a:extLst>
                <a:ext uri="{FF2B5EF4-FFF2-40B4-BE49-F238E27FC236}">
                  <a16:creationId xmlns:a16="http://schemas.microsoft.com/office/drawing/2014/main" xmlns="" id="{36E7ED0E-6F75-4FFC-B891-055A1B71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4809" y="5237561"/>
              <a:ext cx="175257" cy="524062"/>
            </a:xfrm>
            <a:custGeom>
              <a:avLst/>
              <a:gdLst>
                <a:gd name="T0" fmla="*/ 84 w 86"/>
                <a:gd name="T1" fmla="*/ 137 h 258"/>
                <a:gd name="T2" fmla="*/ 86 w 86"/>
                <a:gd name="T3" fmla="*/ 8 h 258"/>
                <a:gd name="T4" fmla="*/ 62 w 86"/>
                <a:gd name="T5" fmla="*/ 10 h 258"/>
                <a:gd name="T6" fmla="*/ 0 w 86"/>
                <a:gd name="T7" fmla="*/ 85 h 258"/>
                <a:gd name="T8" fmla="*/ 2 w 86"/>
                <a:gd name="T9" fmla="*/ 168 h 258"/>
                <a:gd name="T10" fmla="*/ 9 w 86"/>
                <a:gd name="T11" fmla="*/ 258 h 258"/>
                <a:gd name="T12" fmla="*/ 36 w 86"/>
                <a:gd name="T13" fmla="*/ 222 h 258"/>
                <a:gd name="T14" fmla="*/ 84 w 86"/>
                <a:gd name="T15" fmla="*/ 13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258">
                  <a:moveTo>
                    <a:pt x="84" y="137"/>
                  </a:moveTo>
                  <a:cubicBezTo>
                    <a:pt x="86" y="90"/>
                    <a:pt x="86" y="46"/>
                    <a:pt x="86" y="8"/>
                  </a:cubicBezTo>
                  <a:cubicBezTo>
                    <a:pt x="79" y="0"/>
                    <a:pt x="75" y="5"/>
                    <a:pt x="62" y="10"/>
                  </a:cubicBezTo>
                  <a:cubicBezTo>
                    <a:pt x="39" y="19"/>
                    <a:pt x="15" y="45"/>
                    <a:pt x="0" y="85"/>
                  </a:cubicBezTo>
                  <a:cubicBezTo>
                    <a:pt x="0" y="112"/>
                    <a:pt x="1" y="140"/>
                    <a:pt x="2" y="168"/>
                  </a:cubicBezTo>
                  <a:cubicBezTo>
                    <a:pt x="4" y="199"/>
                    <a:pt x="7" y="229"/>
                    <a:pt x="9" y="258"/>
                  </a:cubicBezTo>
                  <a:cubicBezTo>
                    <a:pt x="18" y="248"/>
                    <a:pt x="27" y="235"/>
                    <a:pt x="36" y="222"/>
                  </a:cubicBezTo>
                  <a:cubicBezTo>
                    <a:pt x="56" y="192"/>
                    <a:pt x="72" y="163"/>
                    <a:pt x="84" y="137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2">
              <a:extLst>
                <a:ext uri="{FF2B5EF4-FFF2-40B4-BE49-F238E27FC236}">
                  <a16:creationId xmlns:a16="http://schemas.microsoft.com/office/drawing/2014/main" xmlns="" id="{84DFA3FB-4EE3-4DBA-AE6C-5C2F8E1C5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914" y="5809498"/>
              <a:ext cx="351369" cy="1657677"/>
            </a:xfrm>
            <a:custGeom>
              <a:avLst/>
              <a:gdLst>
                <a:gd name="T0" fmla="*/ 107 w 173"/>
                <a:gd name="T1" fmla="*/ 7 h 817"/>
                <a:gd name="T2" fmla="*/ 52 w 173"/>
                <a:gd name="T3" fmla="*/ 56 h 817"/>
                <a:gd name="T4" fmla="*/ 13 w 173"/>
                <a:gd name="T5" fmla="*/ 340 h 817"/>
                <a:gd name="T6" fmla="*/ 22 w 173"/>
                <a:gd name="T7" fmla="*/ 634 h 817"/>
                <a:gd name="T8" fmla="*/ 57 w 173"/>
                <a:gd name="T9" fmla="*/ 804 h 817"/>
                <a:gd name="T10" fmla="*/ 82 w 173"/>
                <a:gd name="T11" fmla="*/ 463 h 817"/>
                <a:gd name="T12" fmla="*/ 107 w 173"/>
                <a:gd name="T13" fmla="*/ 7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817">
                  <a:moveTo>
                    <a:pt x="107" y="7"/>
                  </a:moveTo>
                  <a:cubicBezTo>
                    <a:pt x="92" y="0"/>
                    <a:pt x="68" y="19"/>
                    <a:pt x="52" y="56"/>
                  </a:cubicBezTo>
                  <a:cubicBezTo>
                    <a:pt x="20" y="127"/>
                    <a:pt x="14" y="222"/>
                    <a:pt x="13" y="340"/>
                  </a:cubicBezTo>
                  <a:cubicBezTo>
                    <a:pt x="12" y="465"/>
                    <a:pt x="17" y="558"/>
                    <a:pt x="22" y="634"/>
                  </a:cubicBezTo>
                  <a:cubicBezTo>
                    <a:pt x="27" y="710"/>
                    <a:pt x="0" y="817"/>
                    <a:pt x="57" y="804"/>
                  </a:cubicBezTo>
                  <a:cubicBezTo>
                    <a:pt x="45" y="701"/>
                    <a:pt x="55" y="545"/>
                    <a:pt x="82" y="463"/>
                  </a:cubicBezTo>
                  <a:cubicBezTo>
                    <a:pt x="173" y="182"/>
                    <a:pt x="151" y="27"/>
                    <a:pt x="107" y="7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3">
              <a:extLst>
                <a:ext uri="{FF2B5EF4-FFF2-40B4-BE49-F238E27FC236}">
                  <a16:creationId xmlns:a16="http://schemas.microsoft.com/office/drawing/2014/main" xmlns="" id="{82FB131C-C129-4417-A789-2C509EA34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9243" y="3524315"/>
              <a:ext cx="562533" cy="524917"/>
            </a:xfrm>
            <a:custGeom>
              <a:avLst/>
              <a:gdLst>
                <a:gd name="T0" fmla="*/ 582 w 658"/>
                <a:gd name="T1" fmla="*/ 614 h 614"/>
                <a:gd name="T2" fmla="*/ 54 w 658"/>
                <a:gd name="T3" fmla="*/ 602 h 614"/>
                <a:gd name="T4" fmla="*/ 0 w 658"/>
                <a:gd name="T5" fmla="*/ 0 h 614"/>
                <a:gd name="T6" fmla="*/ 658 w 658"/>
                <a:gd name="T7" fmla="*/ 71 h 614"/>
                <a:gd name="T8" fmla="*/ 582 w 658"/>
                <a:gd name="T9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8" h="614">
                  <a:moveTo>
                    <a:pt x="582" y="614"/>
                  </a:moveTo>
                  <a:lnTo>
                    <a:pt x="54" y="602"/>
                  </a:lnTo>
                  <a:lnTo>
                    <a:pt x="0" y="0"/>
                  </a:lnTo>
                  <a:lnTo>
                    <a:pt x="658" y="71"/>
                  </a:lnTo>
                  <a:lnTo>
                    <a:pt x="582" y="614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4">
              <a:extLst>
                <a:ext uri="{FF2B5EF4-FFF2-40B4-BE49-F238E27FC236}">
                  <a16:creationId xmlns:a16="http://schemas.microsoft.com/office/drawing/2014/main" xmlns="" id="{80EB19E0-D776-490B-9498-62C85A570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754" y="4029568"/>
              <a:ext cx="1075481" cy="1557652"/>
            </a:xfrm>
            <a:custGeom>
              <a:avLst/>
              <a:gdLst>
                <a:gd name="T0" fmla="*/ 84 w 529"/>
                <a:gd name="T1" fmla="*/ 768 h 768"/>
                <a:gd name="T2" fmla="*/ 461 w 529"/>
                <a:gd name="T3" fmla="*/ 719 h 768"/>
                <a:gd name="T4" fmla="*/ 368 w 529"/>
                <a:gd name="T5" fmla="*/ 8 h 768"/>
                <a:gd name="T6" fmla="*/ 145 w 529"/>
                <a:gd name="T7" fmla="*/ 0 h 768"/>
                <a:gd name="T8" fmla="*/ 84 w 529"/>
                <a:gd name="T9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768">
                  <a:moveTo>
                    <a:pt x="84" y="768"/>
                  </a:moveTo>
                  <a:cubicBezTo>
                    <a:pt x="210" y="752"/>
                    <a:pt x="335" y="736"/>
                    <a:pt x="461" y="719"/>
                  </a:cubicBezTo>
                  <a:cubicBezTo>
                    <a:pt x="529" y="491"/>
                    <a:pt x="470" y="234"/>
                    <a:pt x="368" y="8"/>
                  </a:cubicBezTo>
                  <a:cubicBezTo>
                    <a:pt x="294" y="5"/>
                    <a:pt x="219" y="3"/>
                    <a:pt x="145" y="0"/>
                  </a:cubicBezTo>
                  <a:cubicBezTo>
                    <a:pt x="69" y="243"/>
                    <a:pt x="0" y="523"/>
                    <a:pt x="84" y="768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5">
              <a:extLst>
                <a:ext uri="{FF2B5EF4-FFF2-40B4-BE49-F238E27FC236}">
                  <a16:creationId xmlns:a16="http://schemas.microsoft.com/office/drawing/2014/main" xmlns="" id="{F3116997-7310-4E8C-853F-7795F8CC6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780" y="3514056"/>
              <a:ext cx="398390" cy="523207"/>
            </a:xfrm>
            <a:custGeom>
              <a:avLst/>
              <a:gdLst>
                <a:gd name="T0" fmla="*/ 48 w 196"/>
                <a:gd name="T1" fmla="*/ 258 h 258"/>
                <a:gd name="T2" fmla="*/ 196 w 196"/>
                <a:gd name="T3" fmla="*/ 29 h 258"/>
                <a:gd name="T4" fmla="*/ 182 w 196"/>
                <a:gd name="T5" fmla="*/ 13 h 258"/>
                <a:gd name="T6" fmla="*/ 178 w 196"/>
                <a:gd name="T7" fmla="*/ 10 h 258"/>
                <a:gd name="T8" fmla="*/ 129 w 196"/>
                <a:gd name="T9" fmla="*/ 21 h 258"/>
                <a:gd name="T10" fmla="*/ 0 w 196"/>
                <a:gd name="T11" fmla="*/ 221 h 258"/>
                <a:gd name="T12" fmla="*/ 48 w 196"/>
                <a:gd name="T13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258">
                  <a:moveTo>
                    <a:pt x="48" y="258"/>
                  </a:moveTo>
                  <a:cubicBezTo>
                    <a:pt x="196" y="29"/>
                    <a:pt x="196" y="29"/>
                    <a:pt x="196" y="29"/>
                  </a:cubicBezTo>
                  <a:cubicBezTo>
                    <a:pt x="193" y="23"/>
                    <a:pt x="189" y="17"/>
                    <a:pt x="182" y="13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62" y="0"/>
                    <a:pt x="140" y="5"/>
                    <a:pt x="129" y="21"/>
                  </a:cubicBezTo>
                  <a:cubicBezTo>
                    <a:pt x="0" y="221"/>
                    <a:pt x="0" y="221"/>
                    <a:pt x="0" y="221"/>
                  </a:cubicBezTo>
                  <a:lnTo>
                    <a:pt x="48" y="258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6">
              <a:extLst>
                <a:ext uri="{FF2B5EF4-FFF2-40B4-BE49-F238E27FC236}">
                  <a16:creationId xmlns:a16="http://schemas.microsoft.com/office/drawing/2014/main" xmlns="" id="{7261984E-8787-47B5-9086-7F4DD3147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819" y="3577319"/>
              <a:ext cx="197485" cy="573647"/>
            </a:xfrm>
            <a:custGeom>
              <a:avLst/>
              <a:gdLst>
                <a:gd name="T0" fmla="*/ 37 w 97"/>
                <a:gd name="T1" fmla="*/ 283 h 283"/>
                <a:gd name="T2" fmla="*/ 0 w 97"/>
                <a:gd name="T3" fmla="*/ 13 h 283"/>
                <a:gd name="T4" fmla="*/ 19 w 97"/>
                <a:gd name="T5" fmla="*/ 4 h 283"/>
                <a:gd name="T6" fmla="*/ 24 w 97"/>
                <a:gd name="T7" fmla="*/ 3 h 283"/>
                <a:gd name="T8" fmla="*/ 64 w 97"/>
                <a:gd name="T9" fmla="*/ 33 h 283"/>
                <a:gd name="T10" fmla="*/ 97 w 97"/>
                <a:gd name="T11" fmla="*/ 269 h 283"/>
                <a:gd name="T12" fmla="*/ 37 w 97"/>
                <a:gd name="T13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283">
                  <a:moveTo>
                    <a:pt x="37" y="28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8"/>
                    <a:pt x="12" y="5"/>
                    <a:pt x="19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43" y="0"/>
                    <a:pt x="61" y="14"/>
                    <a:pt x="64" y="33"/>
                  </a:cubicBezTo>
                  <a:cubicBezTo>
                    <a:pt x="97" y="269"/>
                    <a:pt x="97" y="269"/>
                    <a:pt x="97" y="269"/>
                  </a:cubicBezTo>
                  <a:lnTo>
                    <a:pt x="37" y="283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27">
              <a:extLst>
                <a:ext uri="{FF2B5EF4-FFF2-40B4-BE49-F238E27FC236}">
                  <a16:creationId xmlns:a16="http://schemas.microsoft.com/office/drawing/2014/main" xmlns="" id="{3D5864E6-2C31-40C0-ACB3-C5ADF4C8F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281" y="4378373"/>
              <a:ext cx="76942" cy="129092"/>
            </a:xfrm>
            <a:custGeom>
              <a:avLst/>
              <a:gdLst>
                <a:gd name="T0" fmla="*/ 26 w 38"/>
                <a:gd name="T1" fmla="*/ 57 h 64"/>
                <a:gd name="T2" fmla="*/ 17 w 38"/>
                <a:gd name="T3" fmla="*/ 63 h 64"/>
                <a:gd name="T4" fmla="*/ 7 w 38"/>
                <a:gd name="T5" fmla="*/ 60 h 64"/>
                <a:gd name="T6" fmla="*/ 1 w 38"/>
                <a:gd name="T7" fmla="*/ 51 h 64"/>
                <a:gd name="T8" fmla="*/ 13 w 38"/>
                <a:gd name="T9" fmla="*/ 7 h 64"/>
                <a:gd name="T10" fmla="*/ 22 w 38"/>
                <a:gd name="T11" fmla="*/ 2 h 64"/>
                <a:gd name="T12" fmla="*/ 32 w 38"/>
                <a:gd name="T13" fmla="*/ 4 h 64"/>
                <a:gd name="T14" fmla="*/ 37 w 38"/>
                <a:gd name="T15" fmla="*/ 13 h 64"/>
                <a:gd name="T16" fmla="*/ 26 w 38"/>
                <a:gd name="T17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4">
                  <a:moveTo>
                    <a:pt x="26" y="57"/>
                  </a:moveTo>
                  <a:cubicBezTo>
                    <a:pt x="25" y="61"/>
                    <a:pt x="21" y="64"/>
                    <a:pt x="17" y="63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3" y="59"/>
                    <a:pt x="0" y="55"/>
                    <a:pt x="1" y="5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3"/>
                    <a:pt x="18" y="0"/>
                    <a:pt x="22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6" y="5"/>
                    <a:pt x="38" y="9"/>
                    <a:pt x="37" y="13"/>
                  </a:cubicBezTo>
                  <a:lnTo>
                    <a:pt x="26" y="57"/>
                  </a:ln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28">
              <a:extLst>
                <a:ext uri="{FF2B5EF4-FFF2-40B4-BE49-F238E27FC236}">
                  <a16:creationId xmlns:a16="http://schemas.microsoft.com/office/drawing/2014/main" xmlns="" id="{C03B622D-2D4F-4FC0-BB1B-EAC6AC0B5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984" y="7263705"/>
              <a:ext cx="170983" cy="385566"/>
            </a:xfrm>
            <a:custGeom>
              <a:avLst/>
              <a:gdLst>
                <a:gd name="T0" fmla="*/ 66 w 84"/>
                <a:gd name="T1" fmla="*/ 102 h 190"/>
                <a:gd name="T2" fmla="*/ 14 w 84"/>
                <a:gd name="T3" fmla="*/ 186 h 190"/>
                <a:gd name="T4" fmla="*/ 18 w 84"/>
                <a:gd name="T5" fmla="*/ 87 h 190"/>
                <a:gd name="T6" fmla="*/ 70 w 84"/>
                <a:gd name="T7" fmla="*/ 4 h 190"/>
                <a:gd name="T8" fmla="*/ 66 w 84"/>
                <a:gd name="T9" fmla="*/ 10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90">
                  <a:moveTo>
                    <a:pt x="66" y="102"/>
                  </a:moveTo>
                  <a:cubicBezTo>
                    <a:pt x="50" y="153"/>
                    <a:pt x="27" y="190"/>
                    <a:pt x="14" y="186"/>
                  </a:cubicBezTo>
                  <a:cubicBezTo>
                    <a:pt x="0" y="182"/>
                    <a:pt x="2" y="138"/>
                    <a:pt x="18" y="87"/>
                  </a:cubicBezTo>
                  <a:cubicBezTo>
                    <a:pt x="34" y="37"/>
                    <a:pt x="57" y="0"/>
                    <a:pt x="70" y="4"/>
                  </a:cubicBezTo>
                  <a:cubicBezTo>
                    <a:pt x="84" y="8"/>
                    <a:pt x="82" y="52"/>
                    <a:pt x="66" y="1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xmlns="" id="{601A58DF-976F-4253-A4BA-D390775FF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906" y="7120080"/>
              <a:ext cx="157304" cy="431731"/>
            </a:xfrm>
            <a:custGeom>
              <a:avLst/>
              <a:gdLst>
                <a:gd name="T0" fmla="*/ 54 w 77"/>
                <a:gd name="T1" fmla="*/ 145 h 213"/>
                <a:gd name="T2" fmla="*/ 14 w 77"/>
                <a:gd name="T3" fmla="*/ 209 h 213"/>
                <a:gd name="T4" fmla="*/ 13 w 77"/>
                <a:gd name="T5" fmla="*/ 136 h 213"/>
                <a:gd name="T6" fmla="*/ 34 w 77"/>
                <a:gd name="T7" fmla="*/ 46 h 213"/>
                <a:gd name="T8" fmla="*/ 54 w 77"/>
                <a:gd name="T9" fmla="*/ 14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13">
                  <a:moveTo>
                    <a:pt x="54" y="145"/>
                  </a:moveTo>
                  <a:cubicBezTo>
                    <a:pt x="48" y="183"/>
                    <a:pt x="27" y="213"/>
                    <a:pt x="14" y="209"/>
                  </a:cubicBezTo>
                  <a:cubicBezTo>
                    <a:pt x="0" y="205"/>
                    <a:pt x="0" y="173"/>
                    <a:pt x="13" y="136"/>
                  </a:cubicBezTo>
                  <a:cubicBezTo>
                    <a:pt x="30" y="90"/>
                    <a:pt x="37" y="77"/>
                    <a:pt x="34" y="46"/>
                  </a:cubicBezTo>
                  <a:cubicBezTo>
                    <a:pt x="31" y="17"/>
                    <a:pt x="77" y="0"/>
                    <a:pt x="54" y="145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xmlns="" id="{FB9F912C-FDB7-462C-AF80-705C56B3C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0613" y="7319275"/>
              <a:ext cx="10259" cy="5984"/>
            </a:xfrm>
            <a:custGeom>
              <a:avLst/>
              <a:gdLst>
                <a:gd name="T0" fmla="*/ 0 w 5"/>
                <a:gd name="T1" fmla="*/ 2 h 3"/>
                <a:gd name="T2" fmla="*/ 1 w 5"/>
                <a:gd name="T3" fmla="*/ 3 h 3"/>
                <a:gd name="T4" fmla="*/ 4 w 5"/>
                <a:gd name="T5" fmla="*/ 3 h 3"/>
                <a:gd name="T6" fmla="*/ 5 w 5"/>
                <a:gd name="T7" fmla="*/ 1 h 3"/>
                <a:gd name="T8" fmla="*/ 5 w 5"/>
                <a:gd name="T9" fmla="*/ 1 h 3"/>
                <a:gd name="T10" fmla="*/ 3 w 5"/>
                <a:gd name="T11" fmla="*/ 0 h 3"/>
                <a:gd name="T12" fmla="*/ 1 w 5"/>
                <a:gd name="T13" fmla="*/ 0 h 3"/>
                <a:gd name="T14" fmla="*/ 0 w 5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xmlns="" id="{E291BAC7-6DA2-4887-A5DA-79794E3B7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126" y="7381683"/>
              <a:ext cx="526627" cy="76942"/>
            </a:xfrm>
            <a:custGeom>
              <a:avLst/>
              <a:gdLst>
                <a:gd name="T0" fmla="*/ 122 w 259"/>
                <a:gd name="T1" fmla="*/ 0 h 38"/>
                <a:gd name="T2" fmla="*/ 37 w 259"/>
                <a:gd name="T3" fmla="*/ 12 h 38"/>
                <a:gd name="T4" fmla="*/ 7 w 259"/>
                <a:gd name="T5" fmla="*/ 6 h 38"/>
                <a:gd name="T6" fmla="*/ 4 w 259"/>
                <a:gd name="T7" fmla="*/ 6 h 38"/>
                <a:gd name="T8" fmla="*/ 4 w 259"/>
                <a:gd name="T9" fmla="*/ 8 h 38"/>
                <a:gd name="T10" fmla="*/ 21 w 259"/>
                <a:gd name="T11" fmla="*/ 37 h 38"/>
                <a:gd name="T12" fmla="*/ 152 w 259"/>
                <a:gd name="T13" fmla="*/ 31 h 38"/>
                <a:gd name="T14" fmla="*/ 122 w 259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38">
                  <a:moveTo>
                    <a:pt x="122" y="0"/>
                  </a:moveTo>
                  <a:cubicBezTo>
                    <a:pt x="129" y="24"/>
                    <a:pt x="56" y="17"/>
                    <a:pt x="37" y="12"/>
                  </a:cubicBezTo>
                  <a:cubicBezTo>
                    <a:pt x="18" y="7"/>
                    <a:pt x="7" y="6"/>
                    <a:pt x="7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5" y="21"/>
                    <a:pt x="0" y="38"/>
                    <a:pt x="21" y="37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259" y="26"/>
                    <a:pt x="122" y="0"/>
                    <a:pt x="122" y="0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xmlns="" id="{CD2F37CE-8925-43E9-96CE-6E5D8C40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106" y="3667940"/>
              <a:ext cx="29067" cy="134221"/>
            </a:xfrm>
            <a:custGeom>
              <a:avLst/>
              <a:gdLst>
                <a:gd name="T0" fmla="*/ 0 w 14"/>
                <a:gd name="T1" fmla="*/ 66 h 66"/>
                <a:gd name="T2" fmla="*/ 14 w 14"/>
                <a:gd name="T3" fmla="*/ 40 h 66"/>
                <a:gd name="T4" fmla="*/ 11 w 14"/>
                <a:gd name="T5" fmla="*/ 0 h 66"/>
                <a:gd name="T6" fmla="*/ 5 w 14"/>
                <a:gd name="T7" fmla="*/ 23 h 66"/>
                <a:gd name="T8" fmla="*/ 0 w 14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6">
                  <a:moveTo>
                    <a:pt x="0" y="66"/>
                  </a:moveTo>
                  <a:cubicBezTo>
                    <a:pt x="0" y="66"/>
                    <a:pt x="13" y="50"/>
                    <a:pt x="14" y="40"/>
                  </a:cubicBezTo>
                  <a:cubicBezTo>
                    <a:pt x="14" y="33"/>
                    <a:pt x="11" y="0"/>
                    <a:pt x="11" y="0"/>
                  </a:cubicBezTo>
                  <a:cubicBezTo>
                    <a:pt x="11" y="0"/>
                    <a:pt x="4" y="10"/>
                    <a:pt x="5" y="23"/>
                  </a:cubicBezTo>
                  <a:cubicBezTo>
                    <a:pt x="7" y="43"/>
                    <a:pt x="0" y="66"/>
                    <a:pt x="0" y="66"/>
                  </a:cubicBezTo>
                  <a:close/>
                </a:path>
              </a:pathLst>
            </a:custGeom>
            <a:solidFill>
              <a:srgbClr val="E9D6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xmlns="" id="{B20FBB3E-0D50-4C4F-9B68-CFFD994AA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102" y="3773949"/>
              <a:ext cx="51295" cy="64973"/>
            </a:xfrm>
            <a:custGeom>
              <a:avLst/>
              <a:gdLst>
                <a:gd name="T0" fmla="*/ 19 w 25"/>
                <a:gd name="T1" fmla="*/ 6 h 32"/>
                <a:gd name="T2" fmla="*/ 13 w 25"/>
                <a:gd name="T3" fmla="*/ 3 h 32"/>
                <a:gd name="T4" fmla="*/ 11 w 25"/>
                <a:gd name="T5" fmla="*/ 8 h 32"/>
                <a:gd name="T6" fmla="*/ 0 w 25"/>
                <a:gd name="T7" fmla="*/ 32 h 32"/>
                <a:gd name="T8" fmla="*/ 14 w 25"/>
                <a:gd name="T9" fmla="*/ 15 h 32"/>
                <a:gd name="T10" fmla="*/ 24 w 25"/>
                <a:gd name="T11" fmla="*/ 3 h 32"/>
                <a:gd name="T12" fmla="*/ 25 w 25"/>
                <a:gd name="T13" fmla="*/ 0 h 32"/>
                <a:gd name="T14" fmla="*/ 19 w 25"/>
                <a:gd name="T15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2">
                  <a:moveTo>
                    <a:pt x="19" y="6"/>
                  </a:moveTo>
                  <a:cubicBezTo>
                    <a:pt x="19" y="6"/>
                    <a:pt x="14" y="5"/>
                    <a:pt x="13" y="3"/>
                  </a:cubicBezTo>
                  <a:cubicBezTo>
                    <a:pt x="12" y="5"/>
                    <a:pt x="11" y="7"/>
                    <a:pt x="11" y="8"/>
                  </a:cubicBezTo>
                  <a:cubicBezTo>
                    <a:pt x="10" y="11"/>
                    <a:pt x="0" y="32"/>
                    <a:pt x="0" y="32"/>
                  </a:cubicBezTo>
                  <a:cubicBezTo>
                    <a:pt x="0" y="32"/>
                    <a:pt x="10" y="18"/>
                    <a:pt x="14" y="15"/>
                  </a:cubicBezTo>
                  <a:cubicBezTo>
                    <a:pt x="16" y="13"/>
                    <a:pt x="20" y="7"/>
                    <a:pt x="24" y="3"/>
                  </a:cubicBezTo>
                  <a:cubicBezTo>
                    <a:pt x="24" y="2"/>
                    <a:pt x="24" y="1"/>
                    <a:pt x="25" y="0"/>
                  </a:cubicBezTo>
                  <a:lnTo>
                    <a:pt x="19" y="6"/>
                  </a:ln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xmlns="" id="{8567759E-0AFA-4700-A2C5-4DD07CC5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941" y="3720945"/>
              <a:ext cx="48730" cy="105154"/>
            </a:xfrm>
            <a:custGeom>
              <a:avLst/>
              <a:gdLst>
                <a:gd name="T0" fmla="*/ 12 w 24"/>
                <a:gd name="T1" fmla="*/ 25 h 52"/>
                <a:gd name="T2" fmla="*/ 24 w 24"/>
                <a:gd name="T3" fmla="*/ 0 h 52"/>
                <a:gd name="T4" fmla="*/ 10 w 24"/>
                <a:gd name="T5" fmla="*/ 15 h 52"/>
                <a:gd name="T6" fmla="*/ 1 w 24"/>
                <a:gd name="T7" fmla="*/ 31 h 52"/>
                <a:gd name="T8" fmla="*/ 2 w 24"/>
                <a:gd name="T9" fmla="*/ 49 h 52"/>
                <a:gd name="T10" fmla="*/ 15 w 24"/>
                <a:gd name="T11" fmla="*/ 32 h 52"/>
                <a:gd name="T12" fmla="*/ 12 w 24"/>
                <a:gd name="T13" fmla="*/ 2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52">
                  <a:moveTo>
                    <a:pt x="12" y="25"/>
                  </a:moveTo>
                  <a:cubicBezTo>
                    <a:pt x="23" y="11"/>
                    <a:pt x="24" y="3"/>
                    <a:pt x="24" y="0"/>
                  </a:cubicBezTo>
                  <a:cubicBezTo>
                    <a:pt x="21" y="3"/>
                    <a:pt x="17" y="8"/>
                    <a:pt x="10" y="15"/>
                  </a:cubicBezTo>
                  <a:cubicBezTo>
                    <a:pt x="8" y="18"/>
                    <a:pt x="5" y="24"/>
                    <a:pt x="1" y="31"/>
                  </a:cubicBezTo>
                  <a:cubicBezTo>
                    <a:pt x="0" y="32"/>
                    <a:pt x="5" y="36"/>
                    <a:pt x="2" y="49"/>
                  </a:cubicBezTo>
                  <a:cubicBezTo>
                    <a:pt x="1" y="52"/>
                    <a:pt x="11" y="40"/>
                    <a:pt x="15" y="32"/>
                  </a:cubicBezTo>
                  <a:cubicBezTo>
                    <a:pt x="13" y="31"/>
                    <a:pt x="9" y="29"/>
                    <a:pt x="12" y="25"/>
                  </a:cubicBezTo>
                  <a:close/>
                </a:path>
              </a:pathLst>
            </a:custGeom>
            <a:solidFill>
              <a:srgbClr val="E2C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xmlns="" id="{0F32C09A-A964-41D3-AF74-5D72E973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336" y="1143381"/>
              <a:ext cx="1363587" cy="6548636"/>
            </a:xfrm>
            <a:custGeom>
              <a:avLst/>
              <a:gdLst>
                <a:gd name="T0" fmla="*/ 650 w 671"/>
                <a:gd name="T1" fmla="*/ 514 h 3229"/>
                <a:gd name="T2" fmla="*/ 336 w 671"/>
                <a:gd name="T3" fmla="*/ 0 h 3229"/>
                <a:gd name="T4" fmla="*/ 21 w 671"/>
                <a:gd name="T5" fmla="*/ 514 h 3229"/>
                <a:gd name="T6" fmla="*/ 297 w 671"/>
                <a:gd name="T7" fmla="*/ 923 h 3229"/>
                <a:gd name="T8" fmla="*/ 239 w 671"/>
                <a:gd name="T9" fmla="*/ 3131 h 3229"/>
                <a:gd name="T10" fmla="*/ 336 w 671"/>
                <a:gd name="T11" fmla="*/ 3229 h 3229"/>
                <a:gd name="T12" fmla="*/ 432 w 671"/>
                <a:gd name="T13" fmla="*/ 3131 h 3229"/>
                <a:gd name="T14" fmla="*/ 374 w 671"/>
                <a:gd name="T15" fmla="*/ 923 h 3229"/>
                <a:gd name="T16" fmla="*/ 650 w 671"/>
                <a:gd name="T17" fmla="*/ 514 h 3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1" h="3229">
                  <a:moveTo>
                    <a:pt x="650" y="514"/>
                  </a:moveTo>
                  <a:cubicBezTo>
                    <a:pt x="629" y="300"/>
                    <a:pt x="503" y="5"/>
                    <a:pt x="336" y="0"/>
                  </a:cubicBezTo>
                  <a:cubicBezTo>
                    <a:pt x="168" y="5"/>
                    <a:pt x="42" y="299"/>
                    <a:pt x="21" y="514"/>
                  </a:cubicBezTo>
                  <a:cubicBezTo>
                    <a:pt x="0" y="716"/>
                    <a:pt x="122" y="894"/>
                    <a:pt x="297" y="923"/>
                  </a:cubicBezTo>
                  <a:cubicBezTo>
                    <a:pt x="278" y="1454"/>
                    <a:pt x="258" y="2599"/>
                    <a:pt x="239" y="3131"/>
                  </a:cubicBezTo>
                  <a:cubicBezTo>
                    <a:pt x="237" y="3173"/>
                    <a:pt x="279" y="3229"/>
                    <a:pt x="336" y="3229"/>
                  </a:cubicBezTo>
                  <a:cubicBezTo>
                    <a:pt x="392" y="3229"/>
                    <a:pt x="434" y="3173"/>
                    <a:pt x="432" y="3131"/>
                  </a:cubicBezTo>
                  <a:cubicBezTo>
                    <a:pt x="413" y="2599"/>
                    <a:pt x="394" y="1454"/>
                    <a:pt x="374" y="923"/>
                  </a:cubicBezTo>
                  <a:cubicBezTo>
                    <a:pt x="549" y="894"/>
                    <a:pt x="671" y="716"/>
                    <a:pt x="650" y="514"/>
                  </a:cubicBezTo>
                  <a:close/>
                </a:path>
              </a:pathLst>
            </a:custGeom>
            <a:solidFill>
              <a:srgbClr val="D2CD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xmlns="" id="{5FD95064-A8EB-4218-B6D0-BFB03C350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087" y="1210064"/>
              <a:ext cx="1071206" cy="1520891"/>
            </a:xfrm>
            <a:custGeom>
              <a:avLst/>
              <a:gdLst>
                <a:gd name="T0" fmla="*/ 83 w 527"/>
                <a:gd name="T1" fmla="*/ 750 h 750"/>
                <a:gd name="T2" fmla="*/ 10 w 527"/>
                <a:gd name="T3" fmla="*/ 485 h 750"/>
                <a:gd name="T4" fmla="*/ 293 w 527"/>
                <a:gd name="T5" fmla="*/ 0 h 750"/>
                <a:gd name="T6" fmla="*/ 527 w 527"/>
                <a:gd name="T7" fmla="*/ 276 h 750"/>
                <a:gd name="T8" fmla="*/ 358 w 527"/>
                <a:gd name="T9" fmla="*/ 138 h 750"/>
                <a:gd name="T10" fmla="*/ 75 w 527"/>
                <a:gd name="T11" fmla="*/ 623 h 750"/>
                <a:gd name="T12" fmla="*/ 83 w 527"/>
                <a:gd name="T13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750">
                  <a:moveTo>
                    <a:pt x="83" y="750"/>
                  </a:moveTo>
                  <a:cubicBezTo>
                    <a:pt x="27" y="679"/>
                    <a:pt x="0" y="583"/>
                    <a:pt x="10" y="485"/>
                  </a:cubicBezTo>
                  <a:cubicBezTo>
                    <a:pt x="31" y="264"/>
                    <a:pt x="160" y="4"/>
                    <a:pt x="293" y="0"/>
                  </a:cubicBezTo>
                  <a:cubicBezTo>
                    <a:pt x="384" y="2"/>
                    <a:pt x="473" y="127"/>
                    <a:pt x="527" y="276"/>
                  </a:cubicBezTo>
                  <a:cubicBezTo>
                    <a:pt x="478" y="195"/>
                    <a:pt x="419" y="140"/>
                    <a:pt x="358" y="138"/>
                  </a:cubicBezTo>
                  <a:cubicBezTo>
                    <a:pt x="225" y="142"/>
                    <a:pt x="97" y="402"/>
                    <a:pt x="75" y="623"/>
                  </a:cubicBezTo>
                  <a:cubicBezTo>
                    <a:pt x="71" y="667"/>
                    <a:pt x="74" y="710"/>
                    <a:pt x="83" y="750"/>
                  </a:cubicBezTo>
                  <a:close/>
                </a:path>
              </a:pathLst>
            </a:custGeom>
            <a:solidFill>
              <a:srgbClr val="BCB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xmlns="" id="{93542C33-4F0F-44A5-A0A6-90988A13A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0372" y="5483776"/>
              <a:ext cx="215438" cy="2119330"/>
            </a:xfrm>
            <a:custGeom>
              <a:avLst/>
              <a:gdLst>
                <a:gd name="T0" fmla="*/ 46 w 106"/>
                <a:gd name="T1" fmla="*/ 1045 h 1045"/>
                <a:gd name="T2" fmla="*/ 0 w 106"/>
                <a:gd name="T3" fmla="*/ 1018 h 1045"/>
                <a:gd name="T4" fmla="*/ 44 w 106"/>
                <a:gd name="T5" fmla="*/ 954 h 1045"/>
                <a:gd name="T6" fmla="*/ 71 w 106"/>
                <a:gd name="T7" fmla="*/ 0 h 1045"/>
                <a:gd name="T8" fmla="*/ 73 w 106"/>
                <a:gd name="T9" fmla="*/ 11 h 1045"/>
                <a:gd name="T10" fmla="*/ 104 w 106"/>
                <a:gd name="T11" fmla="*/ 986 h 1045"/>
                <a:gd name="T12" fmla="*/ 46 w 106"/>
                <a:gd name="T13" fmla="*/ 104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045">
                  <a:moveTo>
                    <a:pt x="46" y="1045"/>
                  </a:moveTo>
                  <a:cubicBezTo>
                    <a:pt x="26" y="1045"/>
                    <a:pt x="10" y="1033"/>
                    <a:pt x="0" y="1018"/>
                  </a:cubicBezTo>
                  <a:cubicBezTo>
                    <a:pt x="26" y="1005"/>
                    <a:pt x="43" y="977"/>
                    <a:pt x="44" y="954"/>
                  </a:cubicBezTo>
                  <a:cubicBezTo>
                    <a:pt x="53" y="636"/>
                    <a:pt x="62" y="318"/>
                    <a:pt x="71" y="0"/>
                  </a:cubicBezTo>
                  <a:cubicBezTo>
                    <a:pt x="72" y="3"/>
                    <a:pt x="72" y="7"/>
                    <a:pt x="73" y="11"/>
                  </a:cubicBezTo>
                  <a:cubicBezTo>
                    <a:pt x="83" y="336"/>
                    <a:pt x="94" y="661"/>
                    <a:pt x="104" y="986"/>
                  </a:cubicBezTo>
                  <a:cubicBezTo>
                    <a:pt x="106" y="1011"/>
                    <a:pt x="80" y="1045"/>
                    <a:pt x="46" y="1045"/>
                  </a:cubicBezTo>
                  <a:close/>
                </a:path>
              </a:pathLst>
            </a:custGeom>
            <a:solidFill>
              <a:srgbClr val="ED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xmlns="" id="{ECDD11C8-F632-4312-B8BE-D0FC89B1C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626" y="2064123"/>
              <a:ext cx="738645" cy="883980"/>
            </a:xfrm>
            <a:custGeom>
              <a:avLst/>
              <a:gdLst>
                <a:gd name="T0" fmla="*/ 70 w 363"/>
                <a:gd name="T1" fmla="*/ 436 h 436"/>
                <a:gd name="T2" fmla="*/ 0 w 363"/>
                <a:gd name="T3" fmla="*/ 423 h 436"/>
                <a:gd name="T4" fmla="*/ 50 w 363"/>
                <a:gd name="T5" fmla="*/ 430 h 436"/>
                <a:gd name="T6" fmla="*/ 261 w 363"/>
                <a:gd name="T7" fmla="*/ 326 h 436"/>
                <a:gd name="T8" fmla="*/ 348 w 363"/>
                <a:gd name="T9" fmla="*/ 32 h 436"/>
                <a:gd name="T10" fmla="*/ 344 w 363"/>
                <a:gd name="T11" fmla="*/ 0 h 436"/>
                <a:gd name="T12" fmla="*/ 353 w 363"/>
                <a:gd name="T13" fmla="*/ 59 h 436"/>
                <a:gd name="T14" fmla="*/ 270 w 363"/>
                <a:gd name="T15" fmla="*/ 338 h 436"/>
                <a:gd name="T16" fmla="*/ 70 w 363"/>
                <a:gd name="T1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3" h="436">
                  <a:moveTo>
                    <a:pt x="70" y="436"/>
                  </a:moveTo>
                  <a:cubicBezTo>
                    <a:pt x="46" y="435"/>
                    <a:pt x="23" y="430"/>
                    <a:pt x="0" y="423"/>
                  </a:cubicBezTo>
                  <a:cubicBezTo>
                    <a:pt x="17" y="426"/>
                    <a:pt x="33" y="429"/>
                    <a:pt x="50" y="430"/>
                  </a:cubicBezTo>
                  <a:cubicBezTo>
                    <a:pt x="130" y="427"/>
                    <a:pt x="205" y="390"/>
                    <a:pt x="261" y="326"/>
                  </a:cubicBezTo>
                  <a:cubicBezTo>
                    <a:pt x="328" y="249"/>
                    <a:pt x="360" y="142"/>
                    <a:pt x="348" y="32"/>
                  </a:cubicBezTo>
                  <a:cubicBezTo>
                    <a:pt x="347" y="21"/>
                    <a:pt x="346" y="11"/>
                    <a:pt x="344" y="0"/>
                  </a:cubicBezTo>
                  <a:cubicBezTo>
                    <a:pt x="348" y="20"/>
                    <a:pt x="351" y="40"/>
                    <a:pt x="353" y="59"/>
                  </a:cubicBezTo>
                  <a:cubicBezTo>
                    <a:pt x="363" y="164"/>
                    <a:pt x="333" y="265"/>
                    <a:pt x="270" y="338"/>
                  </a:cubicBezTo>
                  <a:cubicBezTo>
                    <a:pt x="217" y="398"/>
                    <a:pt x="146" y="433"/>
                    <a:pt x="70" y="436"/>
                  </a:cubicBezTo>
                  <a:close/>
                </a:path>
              </a:pathLst>
            </a:custGeom>
            <a:solidFill>
              <a:srgbClr val="EDE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xmlns="" id="{002B6518-BF02-4B7B-9BFE-17A6B66788C5}"/>
              </a:ext>
            </a:extLst>
          </p:cNvPr>
          <p:cNvGrpSpPr/>
          <p:nvPr/>
        </p:nvGrpSpPr>
        <p:grpSpPr>
          <a:xfrm rot="2107993">
            <a:off x="7024783" y="4791513"/>
            <a:ext cx="507339" cy="1194924"/>
            <a:chOff x="6753223" y="3808146"/>
            <a:chExt cx="722030" cy="1700581"/>
          </a:xfrm>
        </p:grpSpPr>
        <p:sp>
          <p:nvSpPr>
            <p:cNvPr id="473" name="Freeform 80">
              <a:extLst>
                <a:ext uri="{FF2B5EF4-FFF2-40B4-BE49-F238E27FC236}">
                  <a16:creationId xmlns:a16="http://schemas.microsoft.com/office/drawing/2014/main" xmlns="" id="{7BF35CDE-33F7-4858-8CF6-91B9F094F0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15568" y="5251308"/>
              <a:ext cx="252935" cy="257419"/>
            </a:xfrm>
            <a:custGeom>
              <a:avLst/>
              <a:gdLst>
                <a:gd name="T0" fmla="*/ 280 w 282"/>
                <a:gd name="T1" fmla="*/ 109 h 287"/>
                <a:gd name="T2" fmla="*/ 216 w 282"/>
                <a:gd name="T3" fmla="*/ 142 h 287"/>
                <a:gd name="T4" fmla="*/ 282 w 282"/>
                <a:gd name="T5" fmla="*/ 173 h 287"/>
                <a:gd name="T6" fmla="*/ 211 w 282"/>
                <a:gd name="T7" fmla="*/ 175 h 287"/>
                <a:gd name="T8" fmla="*/ 256 w 282"/>
                <a:gd name="T9" fmla="*/ 232 h 287"/>
                <a:gd name="T10" fmla="*/ 190 w 282"/>
                <a:gd name="T11" fmla="*/ 201 h 287"/>
                <a:gd name="T12" fmla="*/ 206 w 282"/>
                <a:gd name="T13" fmla="*/ 273 h 287"/>
                <a:gd name="T14" fmla="*/ 159 w 282"/>
                <a:gd name="T15" fmla="*/ 218 h 287"/>
                <a:gd name="T16" fmla="*/ 145 w 282"/>
                <a:gd name="T17" fmla="*/ 287 h 287"/>
                <a:gd name="T18" fmla="*/ 126 w 282"/>
                <a:gd name="T19" fmla="*/ 218 h 287"/>
                <a:gd name="T20" fmla="*/ 80 w 282"/>
                <a:gd name="T21" fmla="*/ 275 h 287"/>
                <a:gd name="T22" fmla="*/ 95 w 282"/>
                <a:gd name="T23" fmla="*/ 204 h 287"/>
                <a:gd name="T24" fmla="*/ 31 w 282"/>
                <a:gd name="T25" fmla="*/ 237 h 287"/>
                <a:gd name="T26" fmla="*/ 73 w 282"/>
                <a:gd name="T27" fmla="*/ 178 h 287"/>
                <a:gd name="T28" fmla="*/ 2 w 282"/>
                <a:gd name="T29" fmla="*/ 178 h 287"/>
                <a:gd name="T30" fmla="*/ 66 w 282"/>
                <a:gd name="T31" fmla="*/ 144 h 287"/>
                <a:gd name="T32" fmla="*/ 0 w 282"/>
                <a:gd name="T33" fmla="*/ 114 h 287"/>
                <a:gd name="T34" fmla="*/ 73 w 282"/>
                <a:gd name="T35" fmla="*/ 114 h 287"/>
                <a:gd name="T36" fmla="*/ 28 w 282"/>
                <a:gd name="T37" fmla="*/ 57 h 287"/>
                <a:gd name="T38" fmla="*/ 92 w 282"/>
                <a:gd name="T39" fmla="*/ 85 h 287"/>
                <a:gd name="T40" fmla="*/ 76 w 282"/>
                <a:gd name="T41" fmla="*/ 16 h 287"/>
                <a:gd name="T42" fmla="*/ 123 w 282"/>
                <a:gd name="T43" fmla="*/ 71 h 287"/>
                <a:gd name="T44" fmla="*/ 140 w 282"/>
                <a:gd name="T45" fmla="*/ 0 h 287"/>
                <a:gd name="T46" fmla="*/ 156 w 282"/>
                <a:gd name="T47" fmla="*/ 71 h 287"/>
                <a:gd name="T48" fmla="*/ 201 w 282"/>
                <a:gd name="T49" fmla="*/ 14 h 287"/>
                <a:gd name="T50" fmla="*/ 187 w 282"/>
                <a:gd name="T51" fmla="*/ 85 h 287"/>
                <a:gd name="T52" fmla="*/ 251 w 282"/>
                <a:gd name="T53" fmla="*/ 52 h 287"/>
                <a:gd name="T54" fmla="*/ 209 w 282"/>
                <a:gd name="T55" fmla="*/ 111 h 287"/>
                <a:gd name="T56" fmla="*/ 280 w 282"/>
                <a:gd name="T57" fmla="*/ 10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2" h="287">
                  <a:moveTo>
                    <a:pt x="280" y="109"/>
                  </a:moveTo>
                  <a:lnTo>
                    <a:pt x="216" y="142"/>
                  </a:lnTo>
                  <a:lnTo>
                    <a:pt x="282" y="173"/>
                  </a:lnTo>
                  <a:lnTo>
                    <a:pt x="211" y="175"/>
                  </a:lnTo>
                  <a:lnTo>
                    <a:pt x="256" y="232"/>
                  </a:lnTo>
                  <a:lnTo>
                    <a:pt x="190" y="201"/>
                  </a:lnTo>
                  <a:lnTo>
                    <a:pt x="206" y="273"/>
                  </a:lnTo>
                  <a:lnTo>
                    <a:pt x="159" y="218"/>
                  </a:lnTo>
                  <a:lnTo>
                    <a:pt x="145" y="287"/>
                  </a:lnTo>
                  <a:lnTo>
                    <a:pt x="126" y="218"/>
                  </a:lnTo>
                  <a:lnTo>
                    <a:pt x="80" y="275"/>
                  </a:lnTo>
                  <a:lnTo>
                    <a:pt x="95" y="204"/>
                  </a:lnTo>
                  <a:lnTo>
                    <a:pt x="31" y="237"/>
                  </a:lnTo>
                  <a:lnTo>
                    <a:pt x="73" y="178"/>
                  </a:lnTo>
                  <a:lnTo>
                    <a:pt x="2" y="178"/>
                  </a:lnTo>
                  <a:lnTo>
                    <a:pt x="66" y="144"/>
                  </a:lnTo>
                  <a:lnTo>
                    <a:pt x="0" y="114"/>
                  </a:lnTo>
                  <a:lnTo>
                    <a:pt x="73" y="114"/>
                  </a:lnTo>
                  <a:lnTo>
                    <a:pt x="28" y="57"/>
                  </a:lnTo>
                  <a:lnTo>
                    <a:pt x="92" y="85"/>
                  </a:lnTo>
                  <a:lnTo>
                    <a:pt x="76" y="16"/>
                  </a:lnTo>
                  <a:lnTo>
                    <a:pt x="123" y="71"/>
                  </a:lnTo>
                  <a:lnTo>
                    <a:pt x="140" y="0"/>
                  </a:lnTo>
                  <a:lnTo>
                    <a:pt x="156" y="71"/>
                  </a:lnTo>
                  <a:lnTo>
                    <a:pt x="201" y="14"/>
                  </a:lnTo>
                  <a:lnTo>
                    <a:pt x="187" y="85"/>
                  </a:lnTo>
                  <a:lnTo>
                    <a:pt x="251" y="52"/>
                  </a:lnTo>
                  <a:lnTo>
                    <a:pt x="209" y="111"/>
                  </a:lnTo>
                  <a:lnTo>
                    <a:pt x="280" y="109"/>
                  </a:lnTo>
                  <a:close/>
                </a:path>
              </a:pathLst>
            </a:custGeom>
            <a:solidFill>
              <a:srgbClr val="DCDA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81">
              <a:extLst>
                <a:ext uri="{FF2B5EF4-FFF2-40B4-BE49-F238E27FC236}">
                  <a16:creationId xmlns:a16="http://schemas.microsoft.com/office/drawing/2014/main" xmlns="" id="{F5C8C71F-2A39-4BB7-B6FA-1E38B2EB9D5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98542" y="3808146"/>
              <a:ext cx="347112" cy="1296065"/>
            </a:xfrm>
            <a:custGeom>
              <a:avLst/>
              <a:gdLst>
                <a:gd name="T0" fmla="*/ 93 w 163"/>
                <a:gd name="T1" fmla="*/ 302 h 609"/>
                <a:gd name="T2" fmla="*/ 156 w 163"/>
                <a:gd name="T3" fmla="*/ 607 h 609"/>
                <a:gd name="T4" fmla="*/ 69 w 163"/>
                <a:gd name="T5" fmla="*/ 308 h 609"/>
                <a:gd name="T6" fmla="*/ 6 w 163"/>
                <a:gd name="T7" fmla="*/ 2 h 609"/>
                <a:gd name="T8" fmla="*/ 93 w 163"/>
                <a:gd name="T9" fmla="*/ 302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609">
                  <a:moveTo>
                    <a:pt x="93" y="302"/>
                  </a:moveTo>
                  <a:cubicBezTo>
                    <a:pt x="135" y="469"/>
                    <a:pt x="163" y="606"/>
                    <a:pt x="156" y="607"/>
                  </a:cubicBezTo>
                  <a:cubicBezTo>
                    <a:pt x="149" y="609"/>
                    <a:pt x="110" y="475"/>
                    <a:pt x="69" y="308"/>
                  </a:cubicBezTo>
                  <a:cubicBezTo>
                    <a:pt x="28" y="140"/>
                    <a:pt x="0" y="4"/>
                    <a:pt x="6" y="2"/>
                  </a:cubicBezTo>
                  <a:cubicBezTo>
                    <a:pt x="13" y="0"/>
                    <a:pt x="52" y="134"/>
                    <a:pt x="93" y="302"/>
                  </a:cubicBezTo>
                  <a:close/>
                </a:path>
              </a:pathLst>
            </a:custGeom>
            <a:solidFill>
              <a:srgbClr val="2D4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82">
              <a:extLst>
                <a:ext uri="{FF2B5EF4-FFF2-40B4-BE49-F238E27FC236}">
                  <a16:creationId xmlns:a16="http://schemas.microsoft.com/office/drawing/2014/main" xmlns="" id="{A0DD0B19-65AF-47DD-B54E-CFE716AE44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914881"/>
              <a:ext cx="370433" cy="1208166"/>
            </a:xfrm>
            <a:custGeom>
              <a:avLst/>
              <a:gdLst>
                <a:gd name="T0" fmla="*/ 98 w 174"/>
                <a:gd name="T1" fmla="*/ 280 h 568"/>
                <a:gd name="T2" fmla="*/ 168 w 174"/>
                <a:gd name="T3" fmla="*/ 566 h 568"/>
                <a:gd name="T4" fmla="*/ 76 w 174"/>
                <a:gd name="T5" fmla="*/ 288 h 568"/>
                <a:gd name="T6" fmla="*/ 6 w 174"/>
                <a:gd name="T7" fmla="*/ 2 h 568"/>
                <a:gd name="T8" fmla="*/ 98 w 174"/>
                <a:gd name="T9" fmla="*/ 28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568">
                  <a:moveTo>
                    <a:pt x="98" y="280"/>
                  </a:moveTo>
                  <a:cubicBezTo>
                    <a:pt x="143" y="435"/>
                    <a:pt x="174" y="563"/>
                    <a:pt x="168" y="566"/>
                  </a:cubicBezTo>
                  <a:cubicBezTo>
                    <a:pt x="162" y="568"/>
                    <a:pt x="120" y="444"/>
                    <a:pt x="76" y="288"/>
                  </a:cubicBezTo>
                  <a:cubicBezTo>
                    <a:pt x="31" y="132"/>
                    <a:pt x="0" y="4"/>
                    <a:pt x="6" y="2"/>
                  </a:cubicBezTo>
                  <a:cubicBezTo>
                    <a:pt x="12" y="0"/>
                    <a:pt x="54" y="124"/>
                    <a:pt x="98" y="280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83">
              <a:extLst>
                <a:ext uri="{FF2B5EF4-FFF2-40B4-BE49-F238E27FC236}">
                  <a16:creationId xmlns:a16="http://schemas.microsoft.com/office/drawing/2014/main" xmlns="" id="{E14725A3-1D6A-44FE-93AE-BA98BDFD0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4820" y="3871829"/>
              <a:ext cx="283431" cy="1224311"/>
            </a:xfrm>
            <a:custGeom>
              <a:avLst/>
              <a:gdLst>
                <a:gd name="T0" fmla="*/ 79 w 133"/>
                <a:gd name="T1" fmla="*/ 286 h 575"/>
                <a:gd name="T2" fmla="*/ 127 w 133"/>
                <a:gd name="T3" fmla="*/ 575 h 575"/>
                <a:gd name="T4" fmla="*/ 55 w 133"/>
                <a:gd name="T5" fmla="*/ 289 h 575"/>
                <a:gd name="T6" fmla="*/ 6 w 133"/>
                <a:gd name="T7" fmla="*/ 1 h 575"/>
                <a:gd name="T8" fmla="*/ 79 w 133"/>
                <a:gd name="T9" fmla="*/ 286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575">
                  <a:moveTo>
                    <a:pt x="79" y="286"/>
                  </a:moveTo>
                  <a:cubicBezTo>
                    <a:pt x="112" y="445"/>
                    <a:pt x="133" y="574"/>
                    <a:pt x="127" y="575"/>
                  </a:cubicBezTo>
                  <a:cubicBezTo>
                    <a:pt x="120" y="575"/>
                    <a:pt x="88" y="448"/>
                    <a:pt x="55" y="289"/>
                  </a:cubicBezTo>
                  <a:cubicBezTo>
                    <a:pt x="22" y="131"/>
                    <a:pt x="0" y="2"/>
                    <a:pt x="6" y="1"/>
                  </a:cubicBezTo>
                  <a:cubicBezTo>
                    <a:pt x="13" y="0"/>
                    <a:pt x="45" y="128"/>
                    <a:pt x="79" y="286"/>
                  </a:cubicBezTo>
                  <a:close/>
                </a:path>
              </a:pathLst>
            </a:custGeom>
            <a:solidFill>
              <a:srgbClr val="405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84">
              <a:extLst>
                <a:ext uri="{FF2B5EF4-FFF2-40B4-BE49-F238E27FC236}">
                  <a16:creationId xmlns:a16="http://schemas.microsoft.com/office/drawing/2014/main" xmlns="" id="{14A6D840-7601-4A80-8442-806B66B6E3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31969"/>
              <a:ext cx="715750" cy="930117"/>
            </a:xfrm>
            <a:custGeom>
              <a:avLst/>
              <a:gdLst>
                <a:gd name="T0" fmla="*/ 219 w 336"/>
                <a:gd name="T1" fmla="*/ 119 h 437"/>
                <a:gd name="T2" fmla="*/ 129 w 336"/>
                <a:gd name="T3" fmla="*/ 15 h 437"/>
                <a:gd name="T4" fmla="*/ 121 w 336"/>
                <a:gd name="T5" fmla="*/ 57 h 437"/>
                <a:gd name="T6" fmla="*/ 69 w 336"/>
                <a:gd name="T7" fmla="*/ 0 h 437"/>
                <a:gd name="T8" fmla="*/ 78 w 336"/>
                <a:gd name="T9" fmla="*/ 26 h 437"/>
                <a:gd name="T10" fmla="*/ 48 w 336"/>
                <a:gd name="T11" fmla="*/ 162 h 437"/>
                <a:gd name="T12" fmla="*/ 13 w 336"/>
                <a:gd name="T13" fmla="*/ 303 h 437"/>
                <a:gd name="T14" fmla="*/ 201 w 336"/>
                <a:gd name="T15" fmla="*/ 416 h 437"/>
                <a:gd name="T16" fmla="*/ 315 w 336"/>
                <a:gd name="T17" fmla="*/ 228 h 437"/>
                <a:gd name="T18" fmla="*/ 219 w 336"/>
                <a:gd name="T19" fmla="*/ 119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37">
                  <a:moveTo>
                    <a:pt x="219" y="119"/>
                  </a:moveTo>
                  <a:cubicBezTo>
                    <a:pt x="176" y="101"/>
                    <a:pt x="142" y="64"/>
                    <a:pt x="129" y="15"/>
                  </a:cubicBezTo>
                  <a:cubicBezTo>
                    <a:pt x="125" y="29"/>
                    <a:pt x="122" y="42"/>
                    <a:pt x="121" y="57"/>
                  </a:cubicBezTo>
                  <a:cubicBezTo>
                    <a:pt x="106" y="35"/>
                    <a:pt x="89" y="16"/>
                    <a:pt x="69" y="0"/>
                  </a:cubicBezTo>
                  <a:cubicBezTo>
                    <a:pt x="73" y="9"/>
                    <a:pt x="76" y="17"/>
                    <a:pt x="78" y="26"/>
                  </a:cubicBezTo>
                  <a:cubicBezTo>
                    <a:pt x="90" y="76"/>
                    <a:pt x="77" y="125"/>
                    <a:pt x="48" y="162"/>
                  </a:cubicBezTo>
                  <a:cubicBezTo>
                    <a:pt x="15" y="199"/>
                    <a:pt x="0" y="251"/>
                    <a:pt x="13" y="303"/>
                  </a:cubicBezTo>
                  <a:cubicBezTo>
                    <a:pt x="33" y="386"/>
                    <a:pt x="118" y="437"/>
                    <a:pt x="201" y="416"/>
                  </a:cubicBezTo>
                  <a:cubicBezTo>
                    <a:pt x="285" y="396"/>
                    <a:pt x="336" y="311"/>
                    <a:pt x="315" y="228"/>
                  </a:cubicBezTo>
                  <a:cubicBezTo>
                    <a:pt x="302" y="176"/>
                    <a:pt x="265" y="137"/>
                    <a:pt x="219" y="119"/>
                  </a:cubicBezTo>
                  <a:close/>
                </a:path>
              </a:pathLst>
            </a:custGeom>
            <a:solidFill>
              <a:srgbClr val="F2E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85">
              <a:extLst>
                <a:ext uri="{FF2B5EF4-FFF2-40B4-BE49-F238E27FC236}">
                  <a16:creationId xmlns:a16="http://schemas.microsoft.com/office/drawing/2014/main" xmlns="" id="{23D89178-5CB8-4B62-A37D-0C361AD1D4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53223" y="4563362"/>
              <a:ext cx="470888" cy="860157"/>
            </a:xfrm>
            <a:custGeom>
              <a:avLst/>
              <a:gdLst>
                <a:gd name="T0" fmla="*/ 104 w 221"/>
                <a:gd name="T1" fmla="*/ 104 h 404"/>
                <a:gd name="T2" fmla="*/ 14 w 221"/>
                <a:gd name="T3" fmla="*/ 0 h 404"/>
                <a:gd name="T4" fmla="*/ 6 w 221"/>
                <a:gd name="T5" fmla="*/ 42 h 404"/>
                <a:gd name="T6" fmla="*/ 0 w 221"/>
                <a:gd name="T7" fmla="*/ 33 h 404"/>
                <a:gd name="T8" fmla="*/ 79 w 221"/>
                <a:gd name="T9" fmla="*/ 110 h 404"/>
                <a:gd name="T10" fmla="*/ 176 w 221"/>
                <a:gd name="T11" fmla="*/ 219 h 404"/>
                <a:gd name="T12" fmla="*/ 74 w 221"/>
                <a:gd name="T13" fmla="*/ 404 h 404"/>
                <a:gd name="T14" fmla="*/ 86 w 221"/>
                <a:gd name="T15" fmla="*/ 401 h 404"/>
                <a:gd name="T16" fmla="*/ 200 w 221"/>
                <a:gd name="T17" fmla="*/ 213 h 404"/>
                <a:gd name="T18" fmla="*/ 104 w 221"/>
                <a:gd name="T19" fmla="*/ 1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404">
                  <a:moveTo>
                    <a:pt x="104" y="104"/>
                  </a:moveTo>
                  <a:cubicBezTo>
                    <a:pt x="61" y="86"/>
                    <a:pt x="27" y="49"/>
                    <a:pt x="14" y="0"/>
                  </a:cubicBezTo>
                  <a:cubicBezTo>
                    <a:pt x="10" y="14"/>
                    <a:pt x="7" y="27"/>
                    <a:pt x="6" y="42"/>
                  </a:cubicBezTo>
                  <a:cubicBezTo>
                    <a:pt x="4" y="39"/>
                    <a:pt x="2" y="36"/>
                    <a:pt x="0" y="33"/>
                  </a:cubicBezTo>
                  <a:cubicBezTo>
                    <a:pt x="16" y="68"/>
                    <a:pt x="45" y="96"/>
                    <a:pt x="79" y="110"/>
                  </a:cubicBezTo>
                  <a:cubicBezTo>
                    <a:pt x="126" y="128"/>
                    <a:pt x="163" y="167"/>
                    <a:pt x="176" y="219"/>
                  </a:cubicBezTo>
                  <a:cubicBezTo>
                    <a:pt x="195" y="298"/>
                    <a:pt x="150" y="378"/>
                    <a:pt x="74" y="404"/>
                  </a:cubicBezTo>
                  <a:cubicBezTo>
                    <a:pt x="78" y="403"/>
                    <a:pt x="82" y="402"/>
                    <a:pt x="86" y="401"/>
                  </a:cubicBezTo>
                  <a:cubicBezTo>
                    <a:pt x="170" y="381"/>
                    <a:pt x="221" y="296"/>
                    <a:pt x="200" y="213"/>
                  </a:cubicBezTo>
                  <a:cubicBezTo>
                    <a:pt x="187" y="161"/>
                    <a:pt x="150" y="122"/>
                    <a:pt x="104" y="104"/>
                  </a:cubicBezTo>
                  <a:close/>
                </a:path>
              </a:pathLst>
            </a:custGeom>
            <a:solidFill>
              <a:srgbClr val="E2D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9" name="Subtitle 2">
            <a:extLst>
              <a:ext uri="{FF2B5EF4-FFF2-40B4-BE49-F238E27FC236}">
                <a16:creationId xmlns:a16="http://schemas.microsoft.com/office/drawing/2014/main" xmlns="" id="{98A37B19-C04F-4CAF-8AF8-E045C560DEB9}"/>
              </a:ext>
            </a:extLst>
          </p:cNvPr>
          <p:cNvSpPr txBox="1">
            <a:spLocks/>
          </p:cNvSpPr>
          <p:nvPr/>
        </p:nvSpPr>
        <p:spPr>
          <a:xfrm>
            <a:off x="362288" y="661500"/>
            <a:ext cx="7813199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CATALOGUE</a:t>
            </a:r>
          </a:p>
        </p:txBody>
      </p:sp>
    </p:spTree>
    <p:extLst>
      <p:ext uri="{BB962C8B-B14F-4D97-AF65-F5344CB8AC3E}">
        <p14:creationId xmlns:p14="http://schemas.microsoft.com/office/powerpoint/2010/main" val="3216248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09478" y="2941806"/>
            <a:ext cx="2791117" cy="1660866"/>
            <a:chOff x="1009478" y="2941806"/>
            <a:chExt cx="2791117" cy="1660866"/>
          </a:xfrm>
        </p:grpSpPr>
        <p:sp>
          <p:nvSpPr>
            <p:cNvPr id="7123" name="Title 1">
              <a:extLst>
                <a:ext uri="{FF2B5EF4-FFF2-40B4-BE49-F238E27FC236}">
                  <a16:creationId xmlns:a16="http://schemas.microsoft.com/office/drawing/2014/main" xmlns="" id="{72F8FE7C-20E8-4641-8A17-62FDA4223E39}"/>
                </a:ext>
              </a:extLst>
            </p:cNvPr>
            <p:cNvSpPr txBox="1">
              <a:spLocks/>
            </p:cNvSpPr>
            <p:nvPr/>
          </p:nvSpPr>
          <p:spPr>
            <a:xfrm>
              <a:off x="1009478" y="3864008"/>
              <a:ext cx="279111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4800" b="1" dirty="0"/>
                <a:t>Must</a:t>
              </a:r>
              <a:r>
                <a:rPr lang="en-IN" dirty="0"/>
                <a:t> </a:t>
              </a:r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8079144-3F79-45DD-965F-543B131B2F46}"/>
                </a:ext>
              </a:extLst>
            </p:cNvPr>
            <p:cNvGrpSpPr/>
            <p:nvPr/>
          </p:nvGrpSpPr>
          <p:grpSpPr>
            <a:xfrm>
              <a:off x="1994349" y="2941806"/>
              <a:ext cx="821374" cy="821374"/>
              <a:chOff x="1526345" y="2864796"/>
              <a:chExt cx="953310" cy="953310"/>
            </a:xfrm>
          </p:grpSpPr>
          <p:sp>
            <p:nvSpPr>
              <p:cNvPr id="7119" name="Oval 7118">
                <a:extLst>
                  <a:ext uri="{FF2B5EF4-FFF2-40B4-BE49-F238E27FC236}">
                    <a16:creationId xmlns:a16="http://schemas.microsoft.com/office/drawing/2014/main" xmlns="" id="{223AC2C7-ADC3-42CB-9174-A49D1B6D0EBD}"/>
                  </a:ext>
                </a:extLst>
              </p:cNvPr>
              <p:cNvSpPr/>
              <p:nvPr/>
            </p:nvSpPr>
            <p:spPr>
              <a:xfrm>
                <a:off x="1526345" y="2864796"/>
                <a:ext cx="953310" cy="953310"/>
              </a:xfrm>
              <a:prstGeom prst="ellipse">
                <a:avLst/>
              </a:prstGeom>
              <a:solidFill>
                <a:srgbClr val="9DC43A"/>
              </a:solidFill>
              <a:ln>
                <a:solidFill>
                  <a:srgbClr val="99C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4" name="Graphic 3" descr="Badge 1 outline">
                <a:extLst>
                  <a:ext uri="{FF2B5EF4-FFF2-40B4-BE49-F238E27FC236}">
                    <a16:creationId xmlns:a16="http://schemas.microsoft.com/office/drawing/2014/main" xmlns="" id="{A35A6529-6EA7-4315-9407-0E738E1D0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rcRect/>
              <a:stretch/>
            </p:blipFill>
            <p:spPr>
              <a:xfrm>
                <a:off x="1775249" y="3113700"/>
                <a:ext cx="455503" cy="455503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52FD694-B1B4-4898-A94F-48B1481C299B}"/>
              </a:ext>
            </a:extLst>
          </p:cNvPr>
          <p:cNvGrpSpPr/>
          <p:nvPr/>
        </p:nvGrpSpPr>
        <p:grpSpPr>
          <a:xfrm>
            <a:off x="5685312" y="2941806"/>
            <a:ext cx="821374" cy="821374"/>
            <a:chOff x="5142690" y="2864796"/>
            <a:chExt cx="953310" cy="95331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120" name="Oval 7119">
              <a:extLst>
                <a:ext uri="{FF2B5EF4-FFF2-40B4-BE49-F238E27FC236}">
                  <a16:creationId xmlns:a16="http://schemas.microsoft.com/office/drawing/2014/main" xmlns="" id="{E89A8E42-3983-4960-8741-8919FB738F93}"/>
                </a:ext>
              </a:extLst>
            </p:cNvPr>
            <p:cNvSpPr/>
            <p:nvPr/>
          </p:nvSpPr>
          <p:spPr>
            <a:xfrm>
              <a:off x="5142690" y="2864796"/>
              <a:ext cx="953310" cy="953310"/>
            </a:xfrm>
            <a:prstGeom prst="ellipse">
              <a:avLst/>
            </a:prstGeom>
            <a:grpFill/>
            <a:ln>
              <a:solidFill>
                <a:srgbClr val="99CC1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xmlns="" id="{6BB1C1EB-76F3-4EA3-8799-8255BCCE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417372" y="3139478"/>
              <a:ext cx="403947" cy="403947"/>
            </a:xfrm>
            <a:prstGeom prst="rect">
              <a:avLst/>
            </a:prstGeom>
            <a:grpFill/>
          </p:spPr>
        </p:pic>
      </p:grpSp>
      <p:sp>
        <p:nvSpPr>
          <p:cNvPr id="694" name="Title 1">
            <a:extLst>
              <a:ext uri="{FF2B5EF4-FFF2-40B4-BE49-F238E27FC236}">
                <a16:creationId xmlns:a16="http://schemas.microsoft.com/office/drawing/2014/main" xmlns="" id="{9F330FD9-935E-4B58-8CB0-F7F7C986FCC6}"/>
              </a:ext>
            </a:extLst>
          </p:cNvPr>
          <p:cNvSpPr txBox="1">
            <a:spLocks/>
          </p:cNvSpPr>
          <p:nvPr/>
        </p:nvSpPr>
        <p:spPr>
          <a:xfrm>
            <a:off x="4700441" y="3864008"/>
            <a:ext cx="2791117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Arial" panose="020B0604020202020204" pitchFamily="34" charset="0"/>
                <a:cs typeface="Poppins Medium" panose="00000600000000000000" pitchFamily="2" charset="0"/>
              </a:defRPr>
            </a:lvl1pPr>
          </a:lstStyle>
          <a:p>
            <a:pPr algn="ctr"/>
            <a:r>
              <a:rPr lang="en-IN" sz="4800" b="1" dirty="0"/>
              <a:t>Should</a:t>
            </a:r>
            <a:endParaRPr lang="en-US" sz="4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91404" y="2941806"/>
            <a:ext cx="2791117" cy="1660866"/>
            <a:chOff x="8391404" y="2941806"/>
            <a:chExt cx="2791117" cy="166086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0A1BE686-79E9-4414-B258-52AA3CA4E049}"/>
                </a:ext>
              </a:extLst>
            </p:cNvPr>
            <p:cNvGrpSpPr/>
            <p:nvPr/>
          </p:nvGrpSpPr>
          <p:grpSpPr>
            <a:xfrm>
              <a:off x="9376275" y="2941806"/>
              <a:ext cx="821374" cy="821374"/>
              <a:chOff x="9521308" y="2952345"/>
              <a:chExt cx="953310" cy="953310"/>
            </a:xfrm>
            <a:solidFill>
              <a:srgbClr val="FBC7B7"/>
            </a:solidFill>
          </p:grpSpPr>
          <p:sp>
            <p:nvSpPr>
              <p:cNvPr id="7121" name="Oval 7120">
                <a:extLst>
                  <a:ext uri="{FF2B5EF4-FFF2-40B4-BE49-F238E27FC236}">
                    <a16:creationId xmlns:a16="http://schemas.microsoft.com/office/drawing/2014/main" xmlns="" id="{95510CC9-6FEE-49A2-A94D-67FD32E48049}"/>
                  </a:ext>
                </a:extLst>
              </p:cNvPr>
              <p:cNvSpPr/>
              <p:nvPr/>
            </p:nvSpPr>
            <p:spPr>
              <a:xfrm>
                <a:off x="9521308" y="2952345"/>
                <a:ext cx="953310" cy="953310"/>
              </a:xfrm>
              <a:prstGeom prst="ellipse">
                <a:avLst/>
              </a:prstGeom>
              <a:grpFill/>
              <a:ln>
                <a:solidFill>
                  <a:srgbClr val="99CC1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xmlns="" id="{4BC0CE9C-96AD-4B29-82AD-499E767F4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9740181" y="3171218"/>
                <a:ext cx="515565" cy="515565"/>
              </a:xfrm>
              <a:prstGeom prst="rect">
                <a:avLst/>
              </a:prstGeom>
              <a:grpFill/>
            </p:spPr>
          </p:pic>
        </p:grpSp>
        <p:sp>
          <p:nvSpPr>
            <p:cNvPr id="695" name="Title 1">
              <a:extLst>
                <a:ext uri="{FF2B5EF4-FFF2-40B4-BE49-F238E27FC236}">
                  <a16:creationId xmlns:a16="http://schemas.microsoft.com/office/drawing/2014/main" xmlns="" id="{50B293B0-53E7-42CC-89D5-9E701C8AD947}"/>
                </a:ext>
              </a:extLst>
            </p:cNvPr>
            <p:cNvSpPr txBox="1">
              <a:spLocks/>
            </p:cNvSpPr>
            <p:nvPr/>
          </p:nvSpPr>
          <p:spPr>
            <a:xfrm>
              <a:off x="8391404" y="3864008"/>
              <a:ext cx="2791117" cy="73866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spcBef>
                  <a:spcPct val="0"/>
                </a:spcBef>
                <a:buNone/>
                <a:defRPr sz="20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Arial" panose="020B0604020202020204" pitchFamily="34" charset="0"/>
                  <a:cs typeface="Poppins Medium" panose="00000600000000000000" pitchFamily="2" charset="0"/>
                </a:defRPr>
              </a:lvl1pPr>
            </a:lstStyle>
            <a:p>
              <a:pPr algn="ctr"/>
              <a:r>
                <a:rPr lang="en-IN" sz="4800" b="1" dirty="0"/>
                <a:t>Could</a:t>
              </a:r>
              <a:endParaRPr lang="en-US" sz="48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51E1B693-6CB2-425D-93AE-1C3B1C35FE91}"/>
              </a:ext>
            </a:extLst>
          </p:cNvPr>
          <p:cNvGrpSpPr/>
          <p:nvPr/>
        </p:nvGrpSpPr>
        <p:grpSpPr>
          <a:xfrm>
            <a:off x="4267200" y="3864008"/>
            <a:ext cx="3541486" cy="1231106"/>
            <a:chOff x="4267200" y="3864008"/>
            <a:chExt cx="3541486" cy="1653058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290CCF2A-FB1D-4C90-8C7A-C03D570E6B10}"/>
                </a:ext>
              </a:extLst>
            </p:cNvPr>
            <p:cNvCxnSpPr/>
            <p:nvPr/>
          </p:nvCxnSpPr>
          <p:spPr>
            <a:xfrm>
              <a:off x="4267200" y="3864008"/>
              <a:ext cx="0" cy="1653058"/>
            </a:xfrm>
            <a:prstGeom prst="line">
              <a:avLst/>
            </a:prstGeom>
            <a:ln>
              <a:solidFill>
                <a:srgbClr val="9DC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EDB8A177-C6B3-492E-8AE4-8CE2D849E5BB}"/>
                </a:ext>
              </a:extLst>
            </p:cNvPr>
            <p:cNvCxnSpPr/>
            <p:nvPr/>
          </p:nvCxnSpPr>
          <p:spPr>
            <a:xfrm>
              <a:off x="7808686" y="3864008"/>
              <a:ext cx="0" cy="1653058"/>
            </a:xfrm>
            <a:prstGeom prst="line">
              <a:avLst/>
            </a:prstGeom>
            <a:ln>
              <a:solidFill>
                <a:srgbClr val="9DC4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E9395CEE-AF77-4B71-9D7E-3990C336E989}"/>
              </a:ext>
            </a:extLst>
          </p:cNvPr>
          <p:cNvGrpSpPr/>
          <p:nvPr/>
        </p:nvGrpSpPr>
        <p:grpSpPr>
          <a:xfrm rot="2663939">
            <a:off x="-800483" y="-1535910"/>
            <a:ext cx="2837917" cy="2769860"/>
            <a:chOff x="12624800" y="1634253"/>
            <a:chExt cx="3759594" cy="3669433"/>
          </a:xfrm>
        </p:grpSpPr>
        <p:sp>
          <p:nvSpPr>
            <p:cNvPr id="67" name="Freeform 369">
              <a:extLst>
                <a:ext uri="{FF2B5EF4-FFF2-40B4-BE49-F238E27FC236}">
                  <a16:creationId xmlns:a16="http://schemas.microsoft.com/office/drawing/2014/main" xmlns="" id="{88312A82-302F-492A-95D6-4316864E5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71">
              <a:extLst>
                <a:ext uri="{FF2B5EF4-FFF2-40B4-BE49-F238E27FC236}">
                  <a16:creationId xmlns:a16="http://schemas.microsoft.com/office/drawing/2014/main" xmlns="" id="{D15B4BDA-907B-45CC-9229-6F230877C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72">
              <a:extLst>
                <a:ext uri="{FF2B5EF4-FFF2-40B4-BE49-F238E27FC236}">
                  <a16:creationId xmlns:a16="http://schemas.microsoft.com/office/drawing/2014/main" xmlns="" id="{B71AB8D7-0088-4447-A1D4-AA6F2CE39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73">
              <a:extLst>
                <a:ext uri="{FF2B5EF4-FFF2-40B4-BE49-F238E27FC236}">
                  <a16:creationId xmlns:a16="http://schemas.microsoft.com/office/drawing/2014/main" xmlns="" id="{A6758CDB-DDA3-448C-804B-8608C873C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74">
              <a:extLst>
                <a:ext uri="{FF2B5EF4-FFF2-40B4-BE49-F238E27FC236}">
                  <a16:creationId xmlns:a16="http://schemas.microsoft.com/office/drawing/2014/main" xmlns="" id="{66700404-7E6E-448A-8BE2-2139E1A69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5">
              <a:extLst>
                <a:ext uri="{FF2B5EF4-FFF2-40B4-BE49-F238E27FC236}">
                  <a16:creationId xmlns:a16="http://schemas.microsoft.com/office/drawing/2014/main" xmlns="" id="{9CF38A85-B803-47F7-8DFA-F87551B14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76">
              <a:extLst>
                <a:ext uri="{FF2B5EF4-FFF2-40B4-BE49-F238E27FC236}">
                  <a16:creationId xmlns:a16="http://schemas.microsoft.com/office/drawing/2014/main" xmlns="" id="{7A4683BB-9F30-4A92-8209-5974B7A92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77">
              <a:extLst>
                <a:ext uri="{FF2B5EF4-FFF2-40B4-BE49-F238E27FC236}">
                  <a16:creationId xmlns:a16="http://schemas.microsoft.com/office/drawing/2014/main" xmlns="" id="{04DABCBD-F578-4B05-AB7A-223299491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81">
              <a:extLst>
                <a:ext uri="{FF2B5EF4-FFF2-40B4-BE49-F238E27FC236}">
                  <a16:creationId xmlns:a16="http://schemas.microsoft.com/office/drawing/2014/main" xmlns="" id="{630220A8-C931-4AC6-A269-1406D67E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82">
              <a:extLst>
                <a:ext uri="{FF2B5EF4-FFF2-40B4-BE49-F238E27FC236}">
                  <a16:creationId xmlns:a16="http://schemas.microsoft.com/office/drawing/2014/main" xmlns="" id="{41A12834-5071-4881-B635-DDB1AC0D4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83">
              <a:extLst>
                <a:ext uri="{FF2B5EF4-FFF2-40B4-BE49-F238E27FC236}">
                  <a16:creationId xmlns:a16="http://schemas.microsoft.com/office/drawing/2014/main" xmlns="" id="{8C93A170-CFA7-421F-AC06-BB873890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84">
              <a:extLst>
                <a:ext uri="{FF2B5EF4-FFF2-40B4-BE49-F238E27FC236}">
                  <a16:creationId xmlns:a16="http://schemas.microsoft.com/office/drawing/2014/main" xmlns="" id="{F0AF0633-5D04-4AC1-AACE-E979C8D9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85">
              <a:extLst>
                <a:ext uri="{FF2B5EF4-FFF2-40B4-BE49-F238E27FC236}">
                  <a16:creationId xmlns:a16="http://schemas.microsoft.com/office/drawing/2014/main" xmlns="" id="{41886866-141A-476D-BFAB-9A8D0DA87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6">
              <a:extLst>
                <a:ext uri="{FF2B5EF4-FFF2-40B4-BE49-F238E27FC236}">
                  <a16:creationId xmlns:a16="http://schemas.microsoft.com/office/drawing/2014/main" xmlns="" id="{906BCA63-A8B6-45A0-A982-B0DFA2822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87">
              <a:extLst>
                <a:ext uri="{FF2B5EF4-FFF2-40B4-BE49-F238E27FC236}">
                  <a16:creationId xmlns:a16="http://schemas.microsoft.com/office/drawing/2014/main" xmlns="" id="{4DF63B1E-E1F0-4515-B846-6B7977D20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388">
              <a:extLst>
                <a:ext uri="{FF2B5EF4-FFF2-40B4-BE49-F238E27FC236}">
                  <a16:creationId xmlns:a16="http://schemas.microsoft.com/office/drawing/2014/main" xmlns="" id="{33F7F770-269E-417C-9EC8-9E62AF8B5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389">
              <a:extLst>
                <a:ext uri="{FF2B5EF4-FFF2-40B4-BE49-F238E27FC236}">
                  <a16:creationId xmlns:a16="http://schemas.microsoft.com/office/drawing/2014/main" xmlns="" id="{869FDF1E-1449-484A-BDF6-BDECF34B7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90">
              <a:extLst>
                <a:ext uri="{FF2B5EF4-FFF2-40B4-BE49-F238E27FC236}">
                  <a16:creationId xmlns:a16="http://schemas.microsoft.com/office/drawing/2014/main" xmlns="" id="{3C11F295-05F8-43CF-A66A-2281006DE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391">
              <a:extLst>
                <a:ext uri="{FF2B5EF4-FFF2-40B4-BE49-F238E27FC236}">
                  <a16:creationId xmlns:a16="http://schemas.microsoft.com/office/drawing/2014/main" xmlns="" id="{878161B7-5DCB-4B48-8509-8C58A2F7F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92">
              <a:extLst>
                <a:ext uri="{FF2B5EF4-FFF2-40B4-BE49-F238E27FC236}">
                  <a16:creationId xmlns:a16="http://schemas.microsoft.com/office/drawing/2014/main" xmlns="" id="{57A8A931-E394-4271-AB89-DF63C1D16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93">
              <a:extLst>
                <a:ext uri="{FF2B5EF4-FFF2-40B4-BE49-F238E27FC236}">
                  <a16:creationId xmlns:a16="http://schemas.microsoft.com/office/drawing/2014/main" xmlns="" id="{4D7BC057-A5C8-4BD1-BDE8-29453E430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A825B66B-D33D-406F-9000-44D0BB9477CB}"/>
              </a:ext>
            </a:extLst>
          </p:cNvPr>
          <p:cNvGrpSpPr/>
          <p:nvPr/>
        </p:nvGrpSpPr>
        <p:grpSpPr>
          <a:xfrm>
            <a:off x="3430312" y="322686"/>
            <a:ext cx="4276373" cy="1342688"/>
            <a:chOff x="3430312" y="322686"/>
            <a:chExt cx="4276373" cy="1342688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3430312" y="696588"/>
              <a:ext cx="4276373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MoSCoW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6595572" y="917569"/>
              <a:ext cx="684764" cy="747805"/>
              <a:chOff x="10922201" y="1288721"/>
              <a:chExt cx="749091" cy="597233"/>
            </a:xfrm>
          </p:grpSpPr>
          <p:sp>
            <p:nvSpPr>
              <p:cNvPr id="4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5E16F2CC-2565-469D-9A90-FE0900288377}"/>
                </a:ext>
              </a:extLst>
            </p:cNvPr>
            <p:cNvGrpSpPr/>
            <p:nvPr/>
          </p:nvGrpSpPr>
          <p:grpSpPr>
            <a:xfrm rot="21047692">
              <a:off x="3819886" y="322686"/>
              <a:ext cx="684764" cy="747805"/>
              <a:chOff x="10922201" y="1288721"/>
              <a:chExt cx="749091" cy="597233"/>
            </a:xfrm>
          </p:grpSpPr>
          <p:sp>
            <p:nvSpPr>
              <p:cNvPr id="49" name="Freeform 387">
                <a:extLst>
                  <a:ext uri="{FF2B5EF4-FFF2-40B4-BE49-F238E27FC236}">
                    <a16:creationId xmlns:a16="http://schemas.microsoft.com/office/drawing/2014/main" xmlns="" id="{53449E49-1816-4BE5-85D8-536E244A3695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388">
                <a:extLst>
                  <a:ext uri="{FF2B5EF4-FFF2-40B4-BE49-F238E27FC236}">
                    <a16:creationId xmlns:a16="http://schemas.microsoft.com/office/drawing/2014/main" xmlns="" id="{F56EBBD4-B663-4BC2-8CAE-4D948A426CCA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16355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55847"/>
              <a:ext cx="749091" cy="597233"/>
              <a:chOff x="10922201" y="1288721"/>
              <a:chExt cx="749091" cy="597233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22201" y="1486895"/>
                <a:ext cx="578466" cy="39905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All products need details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navigate products.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4A5A2B"/>
                </a:solidFill>
                <a:latin typeface="Arial" panose="020B0604020202020204" pitchFamily="34" charset="0"/>
              </a:rPr>
              <a:t> Interface to add products in cart and wish list.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4A5A2B"/>
                </a:solidFill>
                <a:latin typeface="Arial" panose="020B0604020202020204" pitchFamily="34" charset="0"/>
              </a:rPr>
              <a:t> Reviewing and rating of products.</a:t>
            </a:r>
            <a:endParaRPr lang="en-US" sz="3200" dirty="0">
              <a:solidFill>
                <a:srgbClr val="4A5A2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89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Registration form for new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View and update profile.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view product.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Access to cart.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Interface to place order and view order details.</a:t>
            </a:r>
          </a:p>
        </p:txBody>
      </p:sp>
    </p:spTree>
    <p:extLst>
      <p:ext uri="{BB962C8B-B14F-4D97-AF65-F5344CB8AC3E}">
        <p14:creationId xmlns:p14="http://schemas.microsoft.com/office/powerpoint/2010/main" val="1263854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Trader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Registration form for new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View and update profile.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Shop and product management.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Access to dashboard and report.</a:t>
            </a:r>
          </a:p>
        </p:txBody>
      </p:sp>
    </p:spTree>
    <p:extLst>
      <p:ext uri="{BB962C8B-B14F-4D97-AF65-F5344CB8AC3E}">
        <p14:creationId xmlns:p14="http://schemas.microsoft.com/office/powerpoint/2010/main" val="7190943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xmlns="" id="{405754A9-72C6-4A74-94EE-7037FFBD7C77}"/>
              </a:ext>
            </a:extLst>
          </p:cNvPr>
          <p:cNvGrpSpPr/>
          <p:nvPr/>
        </p:nvGrpSpPr>
        <p:grpSpPr>
          <a:xfrm>
            <a:off x="2432822" y="551722"/>
            <a:ext cx="4678097" cy="1090600"/>
            <a:chOff x="2637963" y="562480"/>
            <a:chExt cx="4678097" cy="1090600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637963" y="850229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3711686" y="587070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328299" y="755620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5885821" y="1048050"/>
              <a:ext cx="694822" cy="605030"/>
              <a:chOff x="10976470" y="1288721"/>
              <a:chExt cx="694822" cy="605030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1378940" y="131331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10976470" y="15221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Login form in apex oracle.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Manage trader and user.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Reports.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Payment.</a:t>
            </a:r>
          </a:p>
        </p:txBody>
      </p:sp>
    </p:spTree>
    <p:extLst>
      <p:ext uri="{BB962C8B-B14F-4D97-AF65-F5344CB8AC3E}">
        <p14:creationId xmlns:p14="http://schemas.microsoft.com/office/powerpoint/2010/main" val="324176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2302B9F-CFED-4DE2-BE2E-B58E20770433}"/>
              </a:ext>
            </a:extLst>
          </p:cNvPr>
          <p:cNvGrpSpPr/>
          <p:nvPr/>
        </p:nvGrpSpPr>
        <p:grpSpPr>
          <a:xfrm>
            <a:off x="4207098" y="4530442"/>
            <a:ext cx="7984902" cy="2871004"/>
            <a:chOff x="4207098" y="4403982"/>
            <a:chExt cx="7984902" cy="2871004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xmlns="" id="{472A3BEE-3B7B-48D7-8514-24EF862975CD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529C6D9-E0FE-47E1-B367-350D9DE20509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67B75B4-181E-408F-9F99-C52465C4A997}"/>
              </a:ext>
            </a:extLst>
          </p:cNvPr>
          <p:cNvGrpSpPr/>
          <p:nvPr/>
        </p:nvGrpSpPr>
        <p:grpSpPr>
          <a:xfrm>
            <a:off x="7193707" y="1835647"/>
            <a:ext cx="4532288" cy="4915881"/>
            <a:chOff x="6794500" y="1796241"/>
            <a:chExt cx="4532288" cy="491588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F785E03-F80E-419C-B708-E013D28BB4AE}"/>
                </a:ext>
              </a:extLst>
            </p:cNvPr>
            <p:cNvSpPr/>
            <p:nvPr/>
          </p:nvSpPr>
          <p:spPr>
            <a:xfrm>
              <a:off x="8972696" y="5288203"/>
              <a:ext cx="1699732" cy="960035"/>
            </a:xfrm>
            <a:custGeom>
              <a:avLst/>
              <a:gdLst>
                <a:gd name="connsiteX0" fmla="*/ 756259 w 769267"/>
                <a:gd name="connsiteY0" fmla="*/ 46283 h 434494"/>
                <a:gd name="connsiteX1" fmla="*/ 764199 w 769267"/>
                <a:gd name="connsiteY1" fmla="*/ 227413 h 434494"/>
                <a:gd name="connsiteX2" fmla="*/ 716722 w 769267"/>
                <a:gd name="connsiteY2" fmla="*/ 359742 h 434494"/>
                <a:gd name="connsiteX3" fmla="*/ 579094 w 769267"/>
                <a:gd name="connsiteY3" fmla="*/ 424408 h 434494"/>
                <a:gd name="connsiteX4" fmla="*/ 197878 w 769267"/>
                <a:gd name="connsiteY4" fmla="*/ 377779 h 434494"/>
                <a:gd name="connsiteX5" fmla="*/ 0 w 769267"/>
                <a:gd name="connsiteY5" fmla="*/ 0 h 434494"/>
                <a:gd name="connsiteX6" fmla="*/ 756259 w 769267"/>
                <a:gd name="connsiteY6" fmla="*/ 46283 h 4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9267" h="434494">
                  <a:moveTo>
                    <a:pt x="756259" y="46283"/>
                  </a:moveTo>
                  <a:cubicBezTo>
                    <a:pt x="774409" y="124812"/>
                    <a:pt x="770018" y="188344"/>
                    <a:pt x="764199" y="227413"/>
                  </a:cubicBezTo>
                  <a:cubicBezTo>
                    <a:pt x="756406" y="279619"/>
                    <a:pt x="750042" y="322239"/>
                    <a:pt x="716722" y="359742"/>
                  </a:cubicBezTo>
                  <a:cubicBezTo>
                    <a:pt x="681315" y="399591"/>
                    <a:pt x="635958" y="410605"/>
                    <a:pt x="579094" y="424408"/>
                  </a:cubicBezTo>
                  <a:cubicBezTo>
                    <a:pt x="502366" y="443042"/>
                    <a:pt x="291223" y="440297"/>
                    <a:pt x="197878" y="377779"/>
                  </a:cubicBezTo>
                  <a:cubicBezTo>
                    <a:pt x="23700" y="261080"/>
                    <a:pt x="4494" y="34463"/>
                    <a:pt x="0" y="0"/>
                  </a:cubicBezTo>
                  <a:cubicBezTo>
                    <a:pt x="252092" y="15430"/>
                    <a:pt x="504176" y="30852"/>
                    <a:pt x="756259" y="4628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305FACB-7633-48D2-B37C-1531B373C400}"/>
                </a:ext>
              </a:extLst>
            </p:cNvPr>
            <p:cNvSpPr/>
            <p:nvPr/>
          </p:nvSpPr>
          <p:spPr>
            <a:xfrm>
              <a:off x="8971262" y="5288203"/>
              <a:ext cx="1666589" cy="935927"/>
            </a:xfrm>
            <a:custGeom>
              <a:avLst/>
              <a:gdLst>
                <a:gd name="connsiteX0" fmla="*/ 754268 w 754267"/>
                <a:gd name="connsiteY0" fmla="*/ 46283 h 423583"/>
                <a:gd name="connsiteX1" fmla="*/ 355291 w 754267"/>
                <a:gd name="connsiteY1" fmla="*/ 422970 h 423583"/>
                <a:gd name="connsiteX2" fmla="*/ 2537 w 754267"/>
                <a:gd name="connsiteY2" fmla="*/ 0 h 423583"/>
                <a:gd name="connsiteX3" fmla="*/ 754268 w 754267"/>
                <a:gd name="connsiteY3" fmla="*/ 46283 h 423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267" h="423583">
                  <a:moveTo>
                    <a:pt x="754268" y="46283"/>
                  </a:moveTo>
                  <a:cubicBezTo>
                    <a:pt x="752692" y="262725"/>
                    <a:pt x="567560" y="435206"/>
                    <a:pt x="355291" y="422970"/>
                  </a:cubicBezTo>
                  <a:cubicBezTo>
                    <a:pt x="141897" y="410674"/>
                    <a:pt x="-22574" y="216131"/>
                    <a:pt x="2537" y="0"/>
                  </a:cubicBezTo>
                  <a:cubicBezTo>
                    <a:pt x="253114" y="15430"/>
                    <a:pt x="503691" y="30852"/>
                    <a:pt x="754268" y="46283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F35322D9-DCEF-4703-A281-870BD06148FB}"/>
                </a:ext>
              </a:extLst>
            </p:cNvPr>
            <p:cNvSpPr/>
            <p:nvPr/>
          </p:nvSpPr>
          <p:spPr>
            <a:xfrm>
              <a:off x="9002470" y="5291074"/>
              <a:ext cx="1581524" cy="899832"/>
            </a:xfrm>
            <a:custGeom>
              <a:avLst/>
              <a:gdLst>
                <a:gd name="connsiteX0" fmla="*/ 715768 w 715768"/>
                <a:gd name="connsiteY0" fmla="*/ 43685 h 407247"/>
                <a:gd name="connsiteX1" fmla="*/ 358789 w 715768"/>
                <a:gd name="connsiteY1" fmla="*/ 407246 h 407247"/>
                <a:gd name="connsiteX2" fmla="*/ 1653 w 715768"/>
                <a:gd name="connsiteY2" fmla="*/ 0 h 407247"/>
                <a:gd name="connsiteX3" fmla="*/ 715768 w 715768"/>
                <a:gd name="connsiteY3" fmla="*/ 43685 h 4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5768" h="407247">
                  <a:moveTo>
                    <a:pt x="715768" y="43685"/>
                  </a:moveTo>
                  <a:cubicBezTo>
                    <a:pt x="710876" y="247477"/>
                    <a:pt x="545011" y="406700"/>
                    <a:pt x="358789" y="407246"/>
                  </a:cubicBezTo>
                  <a:cubicBezTo>
                    <a:pt x="156616" y="407826"/>
                    <a:pt x="-18982" y="221222"/>
                    <a:pt x="1653" y="0"/>
                  </a:cubicBezTo>
                  <a:cubicBezTo>
                    <a:pt x="239700" y="14564"/>
                    <a:pt x="477730" y="29129"/>
                    <a:pt x="715768" y="43685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CE3456EE-F9B7-48D8-AF66-E023EF183DAC}"/>
                </a:ext>
              </a:extLst>
            </p:cNvPr>
            <p:cNvSpPr/>
            <p:nvPr/>
          </p:nvSpPr>
          <p:spPr>
            <a:xfrm>
              <a:off x="9571570" y="5353445"/>
              <a:ext cx="281397" cy="799852"/>
            </a:xfrm>
            <a:custGeom>
              <a:avLst/>
              <a:gdLst>
                <a:gd name="connsiteX0" fmla="*/ 82416 w 127355"/>
                <a:gd name="connsiteY0" fmla="*/ 0 h 361998"/>
                <a:gd name="connsiteX1" fmla="*/ 118551 w 127355"/>
                <a:gd name="connsiteY1" fmla="*/ 208901 h 361998"/>
                <a:gd name="connsiteX2" fmla="*/ 127245 w 127355"/>
                <a:gd name="connsiteY2" fmla="*/ 305813 h 361998"/>
                <a:gd name="connsiteX3" fmla="*/ 67774 w 127355"/>
                <a:gd name="connsiteY3" fmla="*/ 361560 h 361998"/>
                <a:gd name="connsiteX4" fmla="*/ 60379 w 127355"/>
                <a:gd name="connsiteY4" fmla="*/ 360495 h 361998"/>
                <a:gd name="connsiteX5" fmla="*/ 40887 w 127355"/>
                <a:gd name="connsiteY5" fmla="*/ 356703 h 361998"/>
                <a:gd name="connsiteX6" fmla="*/ 389 w 127355"/>
                <a:gd name="connsiteY6" fmla="*/ 298998 h 361998"/>
                <a:gd name="connsiteX7" fmla="*/ 18071 w 127355"/>
                <a:gd name="connsiteY7" fmla="*/ 196163 h 361998"/>
                <a:gd name="connsiteX8" fmla="*/ 82416 w 127355"/>
                <a:gd name="connsiteY8" fmla="*/ 0 h 3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7355" h="361998">
                  <a:moveTo>
                    <a:pt x="82416" y="0"/>
                  </a:moveTo>
                  <a:cubicBezTo>
                    <a:pt x="96920" y="62709"/>
                    <a:pt x="109719" y="132597"/>
                    <a:pt x="118551" y="208901"/>
                  </a:cubicBezTo>
                  <a:cubicBezTo>
                    <a:pt x="122421" y="242334"/>
                    <a:pt x="125253" y="274684"/>
                    <a:pt x="127245" y="305813"/>
                  </a:cubicBezTo>
                  <a:cubicBezTo>
                    <a:pt x="129366" y="338977"/>
                    <a:pt x="100730" y="365777"/>
                    <a:pt x="67774" y="361560"/>
                  </a:cubicBezTo>
                  <a:cubicBezTo>
                    <a:pt x="65341" y="361249"/>
                    <a:pt x="62873" y="360894"/>
                    <a:pt x="60379" y="360495"/>
                  </a:cubicBezTo>
                  <a:cubicBezTo>
                    <a:pt x="53556" y="359430"/>
                    <a:pt x="47053" y="358149"/>
                    <a:pt x="40887" y="356703"/>
                  </a:cubicBezTo>
                  <a:cubicBezTo>
                    <a:pt x="14642" y="350581"/>
                    <a:pt x="-2867" y="325747"/>
                    <a:pt x="389" y="298998"/>
                  </a:cubicBezTo>
                  <a:cubicBezTo>
                    <a:pt x="4294" y="266908"/>
                    <a:pt x="9966" y="232462"/>
                    <a:pt x="18071" y="196163"/>
                  </a:cubicBezTo>
                  <a:cubicBezTo>
                    <a:pt x="35276" y="119037"/>
                    <a:pt x="59020" y="53227"/>
                    <a:pt x="82416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2EC52EE2-B544-4D9E-87C6-25A89D723F1F}"/>
                </a:ext>
              </a:extLst>
            </p:cNvPr>
            <p:cNvSpPr/>
            <p:nvPr/>
          </p:nvSpPr>
          <p:spPr>
            <a:xfrm>
              <a:off x="9852991" y="5376079"/>
              <a:ext cx="355583" cy="729836"/>
            </a:xfrm>
            <a:custGeom>
              <a:avLst/>
              <a:gdLst>
                <a:gd name="connsiteX0" fmla="*/ 459 w 160930"/>
                <a:gd name="connsiteY0" fmla="*/ 0 h 330310"/>
                <a:gd name="connsiteX1" fmla="*/ 111581 w 160930"/>
                <a:gd name="connsiteY1" fmla="*/ 169268 h 330310"/>
                <a:gd name="connsiteX2" fmla="*/ 155716 w 160930"/>
                <a:gd name="connsiteY2" fmla="*/ 250949 h 330310"/>
                <a:gd name="connsiteX3" fmla="*/ 121746 w 160930"/>
                <a:gd name="connsiteY3" fmla="*/ 323131 h 330310"/>
                <a:gd name="connsiteX4" fmla="*/ 114542 w 160930"/>
                <a:gd name="connsiteY4" fmla="*/ 325097 h 330310"/>
                <a:gd name="connsiteX5" fmla="*/ 95180 w 160930"/>
                <a:gd name="connsiteY5" fmla="*/ 329392 h 330310"/>
                <a:gd name="connsiteX6" fmla="*/ 36385 w 160930"/>
                <a:gd name="connsiteY6" fmla="*/ 294556 h 330310"/>
                <a:gd name="connsiteX7" fmla="*/ 14339 w 160930"/>
                <a:gd name="connsiteY7" fmla="*/ 197367 h 330310"/>
                <a:gd name="connsiteX8" fmla="*/ 459 w 160930"/>
                <a:gd name="connsiteY8" fmla="*/ 0 h 330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930" h="330310">
                  <a:moveTo>
                    <a:pt x="459" y="0"/>
                  </a:moveTo>
                  <a:cubicBezTo>
                    <a:pt x="37173" y="49383"/>
                    <a:pt x="75005" y="105727"/>
                    <a:pt x="111581" y="169268"/>
                  </a:cubicBezTo>
                  <a:cubicBezTo>
                    <a:pt x="127609" y="197116"/>
                    <a:pt x="142277" y="224392"/>
                    <a:pt x="155716" y="250949"/>
                  </a:cubicBezTo>
                  <a:cubicBezTo>
                    <a:pt x="170021" y="279230"/>
                    <a:pt x="153655" y="313953"/>
                    <a:pt x="121746" y="323131"/>
                  </a:cubicBezTo>
                  <a:cubicBezTo>
                    <a:pt x="119391" y="323807"/>
                    <a:pt x="116993" y="324465"/>
                    <a:pt x="114542" y="325097"/>
                  </a:cubicBezTo>
                  <a:cubicBezTo>
                    <a:pt x="107866" y="326829"/>
                    <a:pt x="101398" y="328240"/>
                    <a:pt x="95180" y="329392"/>
                  </a:cubicBezTo>
                  <a:cubicBezTo>
                    <a:pt x="68736" y="334267"/>
                    <a:pt x="43364" y="319313"/>
                    <a:pt x="36385" y="294556"/>
                  </a:cubicBezTo>
                  <a:cubicBezTo>
                    <a:pt x="28020" y="264864"/>
                    <a:pt x="20409" y="232401"/>
                    <a:pt x="14339" y="197367"/>
                  </a:cubicBezTo>
                  <a:cubicBezTo>
                    <a:pt x="1428" y="122924"/>
                    <a:pt x="-1239" y="55877"/>
                    <a:pt x="459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C96FEFF-E316-45DD-957F-5CEE3E8F15EF}"/>
                </a:ext>
              </a:extLst>
            </p:cNvPr>
            <p:cNvSpPr/>
            <p:nvPr/>
          </p:nvSpPr>
          <p:spPr>
            <a:xfrm>
              <a:off x="9230595" y="5363299"/>
              <a:ext cx="427452" cy="632929"/>
            </a:xfrm>
            <a:custGeom>
              <a:avLst/>
              <a:gdLst>
                <a:gd name="connsiteX0" fmla="*/ 193457 w 193457"/>
                <a:gd name="connsiteY0" fmla="*/ 0 h 286452"/>
                <a:gd name="connsiteX1" fmla="*/ 147209 w 193457"/>
                <a:gd name="connsiteY1" fmla="*/ 179529 h 286452"/>
                <a:gd name="connsiteX2" fmla="*/ 118495 w 193457"/>
                <a:gd name="connsiteY2" fmla="*/ 259322 h 286452"/>
                <a:gd name="connsiteX3" fmla="*/ 43863 w 193457"/>
                <a:gd name="connsiteY3" fmla="*/ 277264 h 286452"/>
                <a:gd name="connsiteX4" fmla="*/ 37594 w 193457"/>
                <a:gd name="connsiteY4" fmla="*/ 273229 h 286452"/>
                <a:gd name="connsiteX5" fmla="*/ 21453 w 193457"/>
                <a:gd name="connsiteY5" fmla="*/ 261807 h 286452"/>
                <a:gd name="connsiteX6" fmla="*/ 6732 w 193457"/>
                <a:gd name="connsiteY6" fmla="*/ 198977 h 286452"/>
                <a:gd name="connsiteX7" fmla="*/ 61458 w 193457"/>
                <a:gd name="connsiteY7" fmla="*/ 125981 h 286452"/>
                <a:gd name="connsiteX8" fmla="*/ 193457 w 193457"/>
                <a:gd name="connsiteY8" fmla="*/ 0 h 28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3457" h="286452">
                  <a:moveTo>
                    <a:pt x="193457" y="0"/>
                  </a:moveTo>
                  <a:cubicBezTo>
                    <a:pt x="182876" y="55479"/>
                    <a:pt x="168043" y="115841"/>
                    <a:pt x="147209" y="179529"/>
                  </a:cubicBezTo>
                  <a:cubicBezTo>
                    <a:pt x="138082" y="207437"/>
                    <a:pt x="128445" y="234038"/>
                    <a:pt x="118495" y="259322"/>
                  </a:cubicBezTo>
                  <a:cubicBezTo>
                    <a:pt x="107888" y="286252"/>
                    <a:pt x="71970" y="294868"/>
                    <a:pt x="43863" y="277264"/>
                  </a:cubicBezTo>
                  <a:cubicBezTo>
                    <a:pt x="41793" y="275965"/>
                    <a:pt x="39698" y="274623"/>
                    <a:pt x="37594" y="273229"/>
                  </a:cubicBezTo>
                  <a:cubicBezTo>
                    <a:pt x="31853" y="269436"/>
                    <a:pt x="26475" y="265609"/>
                    <a:pt x="21453" y="261807"/>
                  </a:cubicBezTo>
                  <a:cubicBezTo>
                    <a:pt x="108" y="245632"/>
                    <a:pt x="-6299" y="218564"/>
                    <a:pt x="6732" y="198977"/>
                  </a:cubicBezTo>
                  <a:cubicBezTo>
                    <a:pt x="22354" y="175503"/>
                    <a:pt x="40460" y="150945"/>
                    <a:pt x="61458" y="125981"/>
                  </a:cubicBezTo>
                  <a:cubicBezTo>
                    <a:pt x="106070" y="72936"/>
                    <a:pt x="152292" y="31614"/>
                    <a:pt x="193457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4D31131-1A41-44A4-B96D-DAF0F9EB1639}"/>
                </a:ext>
              </a:extLst>
            </p:cNvPr>
            <p:cNvSpPr/>
            <p:nvPr/>
          </p:nvSpPr>
          <p:spPr>
            <a:xfrm>
              <a:off x="9942761" y="5388362"/>
              <a:ext cx="531577" cy="440319"/>
            </a:xfrm>
            <a:custGeom>
              <a:avLst/>
              <a:gdLst>
                <a:gd name="connsiteX0" fmla="*/ 0 w 240582"/>
                <a:gd name="connsiteY0" fmla="*/ 0 h 199280"/>
                <a:gd name="connsiteX1" fmla="*/ 154695 w 240582"/>
                <a:gd name="connsiteY1" fmla="*/ 54673 h 199280"/>
                <a:gd name="connsiteX2" fmla="*/ 222166 w 240582"/>
                <a:gd name="connsiteY2" fmla="*/ 86868 h 199280"/>
                <a:gd name="connsiteX3" fmla="*/ 226617 w 240582"/>
                <a:gd name="connsiteY3" fmla="*/ 159951 h 199280"/>
                <a:gd name="connsiteX4" fmla="*/ 222002 w 240582"/>
                <a:gd name="connsiteY4" fmla="*/ 165787 h 199280"/>
                <a:gd name="connsiteX5" fmla="*/ 209152 w 240582"/>
                <a:gd name="connsiteY5" fmla="*/ 180741 h 199280"/>
                <a:gd name="connsiteX6" fmla="*/ 150157 w 240582"/>
                <a:gd name="connsiteY6" fmla="*/ 191461 h 199280"/>
                <a:gd name="connsiteX7" fmla="*/ 92912 w 240582"/>
                <a:gd name="connsiteY7" fmla="*/ 134519 h 199280"/>
                <a:gd name="connsiteX8" fmla="*/ 0 w 240582"/>
                <a:gd name="connsiteY8" fmla="*/ 0 h 19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582" h="199280">
                  <a:moveTo>
                    <a:pt x="0" y="0"/>
                  </a:moveTo>
                  <a:cubicBezTo>
                    <a:pt x="48387" y="13318"/>
                    <a:pt x="100515" y="31008"/>
                    <a:pt x="154695" y="54673"/>
                  </a:cubicBezTo>
                  <a:cubicBezTo>
                    <a:pt x="178438" y="65047"/>
                    <a:pt x="200917" y="75845"/>
                    <a:pt x="222166" y="86868"/>
                  </a:cubicBezTo>
                  <a:cubicBezTo>
                    <a:pt x="244793" y="98610"/>
                    <a:pt x="246914" y="133783"/>
                    <a:pt x="226617" y="159951"/>
                  </a:cubicBezTo>
                  <a:cubicBezTo>
                    <a:pt x="225128" y="161882"/>
                    <a:pt x="223578" y="163821"/>
                    <a:pt x="222002" y="165787"/>
                  </a:cubicBezTo>
                  <a:cubicBezTo>
                    <a:pt x="217672" y="171121"/>
                    <a:pt x="213377" y="176100"/>
                    <a:pt x="209152" y="180741"/>
                  </a:cubicBezTo>
                  <a:cubicBezTo>
                    <a:pt x="191201" y="200449"/>
                    <a:pt x="165770" y="205134"/>
                    <a:pt x="150157" y="191461"/>
                  </a:cubicBezTo>
                  <a:cubicBezTo>
                    <a:pt x="131436" y="175052"/>
                    <a:pt x="112126" y="156201"/>
                    <a:pt x="92912" y="134519"/>
                  </a:cubicBezTo>
                  <a:cubicBezTo>
                    <a:pt x="52067" y="88470"/>
                    <a:pt x="22055" y="41520"/>
                    <a:pt x="0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D635522-C046-4144-B5BF-DD4A5819DD10}"/>
                </a:ext>
              </a:extLst>
            </p:cNvPr>
            <p:cNvSpPr/>
            <p:nvPr/>
          </p:nvSpPr>
          <p:spPr>
            <a:xfrm>
              <a:off x="9037078" y="5340377"/>
              <a:ext cx="562116" cy="390405"/>
            </a:xfrm>
            <a:custGeom>
              <a:avLst/>
              <a:gdLst>
                <a:gd name="connsiteX0" fmla="*/ 254404 w 254403"/>
                <a:gd name="connsiteY0" fmla="*/ 0 h 176690"/>
                <a:gd name="connsiteX1" fmla="*/ 142849 w 254403"/>
                <a:gd name="connsiteY1" fmla="*/ 120318 h 176690"/>
                <a:gd name="connsiteX2" fmla="*/ 86530 w 254403"/>
                <a:gd name="connsiteY2" fmla="*/ 169476 h 176690"/>
                <a:gd name="connsiteX3" fmla="*/ 17673 w 254403"/>
                <a:gd name="connsiteY3" fmla="*/ 144581 h 176690"/>
                <a:gd name="connsiteX4" fmla="*/ 14166 w 254403"/>
                <a:gd name="connsiteY4" fmla="*/ 138026 h 176690"/>
                <a:gd name="connsiteX5" fmla="*/ 5533 w 254403"/>
                <a:gd name="connsiteY5" fmla="*/ 120301 h 176690"/>
                <a:gd name="connsiteX6" fmla="*/ 19093 w 254403"/>
                <a:gd name="connsiteY6" fmla="*/ 61895 h 176690"/>
                <a:gd name="connsiteX7" fmla="*/ 94072 w 254403"/>
                <a:gd name="connsiteY7" fmla="*/ 31926 h 176690"/>
                <a:gd name="connsiteX8" fmla="*/ 254404 w 254403"/>
                <a:gd name="connsiteY8" fmla="*/ 0 h 17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403" h="176690">
                  <a:moveTo>
                    <a:pt x="254404" y="0"/>
                  </a:moveTo>
                  <a:cubicBezTo>
                    <a:pt x="222997" y="39130"/>
                    <a:pt x="186075" y="79958"/>
                    <a:pt x="142849" y="120318"/>
                  </a:cubicBezTo>
                  <a:cubicBezTo>
                    <a:pt x="123911" y="137991"/>
                    <a:pt x="105086" y="154357"/>
                    <a:pt x="86530" y="169476"/>
                  </a:cubicBezTo>
                  <a:cubicBezTo>
                    <a:pt x="66770" y="185590"/>
                    <a:pt x="33649" y="173597"/>
                    <a:pt x="17673" y="144581"/>
                  </a:cubicBezTo>
                  <a:cubicBezTo>
                    <a:pt x="16495" y="142433"/>
                    <a:pt x="15326" y="140251"/>
                    <a:pt x="14166" y="138026"/>
                  </a:cubicBezTo>
                  <a:cubicBezTo>
                    <a:pt x="10979" y="131930"/>
                    <a:pt x="8113" y="126016"/>
                    <a:pt x="5533" y="120301"/>
                  </a:cubicBezTo>
                  <a:cubicBezTo>
                    <a:pt x="-5447" y="96003"/>
                    <a:pt x="346" y="70805"/>
                    <a:pt x="19093" y="61895"/>
                  </a:cubicBezTo>
                  <a:cubicBezTo>
                    <a:pt x="41580" y="51210"/>
                    <a:pt x="66545" y="40975"/>
                    <a:pt x="94072" y="31926"/>
                  </a:cubicBezTo>
                  <a:cubicBezTo>
                    <a:pt x="152538" y="12694"/>
                    <a:pt x="207541" y="3767"/>
                    <a:pt x="254404" y="0"/>
                  </a:cubicBez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908043EC-EB3E-4D39-AD85-BBA6BCE84448}"/>
                </a:ext>
              </a:extLst>
            </p:cNvPr>
            <p:cNvSpPr/>
            <p:nvPr/>
          </p:nvSpPr>
          <p:spPr>
            <a:xfrm>
              <a:off x="7611597" y="1817764"/>
              <a:ext cx="1846722" cy="1332742"/>
            </a:xfrm>
            <a:custGeom>
              <a:avLst/>
              <a:gdLst>
                <a:gd name="connsiteX0" fmla="*/ 779076 w 835792"/>
                <a:gd name="connsiteY0" fmla="*/ 503552 h 603174"/>
                <a:gd name="connsiteX1" fmla="*/ 835793 w 835792"/>
                <a:gd name="connsiteY1" fmla="*/ 57202 h 603174"/>
                <a:gd name="connsiteX2" fmla="*/ 765845 w 835792"/>
                <a:gd name="connsiteY2" fmla="*/ 23302 h 603174"/>
                <a:gd name="connsiteX3" fmla="*/ 513120 w 835792"/>
                <a:gd name="connsiteY3" fmla="*/ 0 h 603174"/>
                <a:gd name="connsiteX4" fmla="*/ 284746 w 835792"/>
                <a:gd name="connsiteY4" fmla="*/ 0 h 603174"/>
                <a:gd name="connsiteX5" fmla="*/ 75602 w 835792"/>
                <a:gd name="connsiteY5" fmla="*/ 23302 h 603174"/>
                <a:gd name="connsiteX6" fmla="*/ 0 w 835792"/>
                <a:gd name="connsiteY6" fmla="*/ 61878 h 603174"/>
                <a:gd name="connsiteX7" fmla="*/ 0 w 835792"/>
                <a:gd name="connsiteY7" fmla="*/ 98333 h 603174"/>
                <a:gd name="connsiteX8" fmla="*/ 23622 w 835792"/>
                <a:gd name="connsiteY8" fmla="*/ 333245 h 603174"/>
                <a:gd name="connsiteX9" fmla="*/ 54682 w 835792"/>
                <a:gd name="connsiteY9" fmla="*/ 603175 h 6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5792" h="603174">
                  <a:moveTo>
                    <a:pt x="779076" y="503552"/>
                  </a:moveTo>
                  <a:lnTo>
                    <a:pt x="835793" y="57202"/>
                  </a:lnTo>
                  <a:lnTo>
                    <a:pt x="765845" y="23302"/>
                  </a:lnTo>
                  <a:lnTo>
                    <a:pt x="513120" y="0"/>
                  </a:lnTo>
                  <a:lnTo>
                    <a:pt x="284746" y="0"/>
                  </a:lnTo>
                  <a:lnTo>
                    <a:pt x="75602" y="23302"/>
                  </a:lnTo>
                  <a:lnTo>
                    <a:pt x="0" y="61878"/>
                  </a:lnTo>
                  <a:lnTo>
                    <a:pt x="0" y="98333"/>
                  </a:lnTo>
                  <a:lnTo>
                    <a:pt x="23622" y="333245"/>
                  </a:lnTo>
                  <a:lnTo>
                    <a:pt x="54682" y="603175"/>
                  </a:lnTo>
                  <a:close/>
                </a:path>
              </a:pathLst>
            </a:custGeom>
            <a:solidFill>
              <a:srgbClr val="CAD4A8">
                <a:alpha val="3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591A4BC-7B61-4892-9071-3E6E9DC237B6}"/>
                </a:ext>
              </a:extLst>
            </p:cNvPr>
            <p:cNvSpPr/>
            <p:nvPr/>
          </p:nvSpPr>
          <p:spPr>
            <a:xfrm>
              <a:off x="7803441" y="3656397"/>
              <a:ext cx="1500325" cy="617257"/>
            </a:xfrm>
            <a:custGeom>
              <a:avLst/>
              <a:gdLst>
                <a:gd name="connsiteX0" fmla="*/ 64857 w 679019"/>
                <a:gd name="connsiteY0" fmla="*/ 241710 h 279359"/>
                <a:gd name="connsiteX1" fmla="*/ 183261 w 679019"/>
                <a:gd name="connsiteY1" fmla="*/ 267852 h 279359"/>
                <a:gd name="connsiteX2" fmla="*/ 298384 w 679019"/>
                <a:gd name="connsiteY2" fmla="*/ 279360 h 279359"/>
                <a:gd name="connsiteX3" fmla="*/ 424183 w 679019"/>
                <a:gd name="connsiteY3" fmla="*/ 272987 h 279359"/>
                <a:gd name="connsiteX4" fmla="*/ 591918 w 679019"/>
                <a:gd name="connsiteY4" fmla="*/ 241710 h 279359"/>
                <a:gd name="connsiteX5" fmla="*/ 631386 w 679019"/>
                <a:gd name="connsiteY5" fmla="*/ 211117 h 279359"/>
                <a:gd name="connsiteX6" fmla="*/ 656151 w 679019"/>
                <a:gd name="connsiteY6" fmla="*/ 161189 h 279359"/>
                <a:gd name="connsiteX7" fmla="*/ 679020 w 679019"/>
                <a:gd name="connsiteY7" fmla="*/ 0 h 279359"/>
                <a:gd name="connsiteX8" fmla="*/ 0 w 679019"/>
                <a:gd name="connsiteY8" fmla="*/ 641 h 279359"/>
                <a:gd name="connsiteX9" fmla="*/ 14149 w 679019"/>
                <a:gd name="connsiteY9" fmla="*/ 137939 h 279359"/>
                <a:gd name="connsiteX10" fmla="*/ 17994 w 679019"/>
                <a:gd name="connsiteY10" fmla="*/ 188915 h 279359"/>
                <a:gd name="connsiteX11" fmla="*/ 44300 w 679019"/>
                <a:gd name="connsiteY11" fmla="*/ 224279 h 27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019" h="279359">
                  <a:moveTo>
                    <a:pt x="64857" y="241710"/>
                  </a:moveTo>
                  <a:lnTo>
                    <a:pt x="183261" y="267852"/>
                  </a:lnTo>
                  <a:lnTo>
                    <a:pt x="298384" y="279360"/>
                  </a:lnTo>
                  <a:lnTo>
                    <a:pt x="424183" y="272987"/>
                  </a:lnTo>
                  <a:lnTo>
                    <a:pt x="591918" y="241710"/>
                  </a:lnTo>
                  <a:lnTo>
                    <a:pt x="631386" y="211117"/>
                  </a:lnTo>
                  <a:lnTo>
                    <a:pt x="656151" y="161189"/>
                  </a:lnTo>
                  <a:lnTo>
                    <a:pt x="679020" y="0"/>
                  </a:lnTo>
                  <a:lnTo>
                    <a:pt x="0" y="641"/>
                  </a:lnTo>
                  <a:lnTo>
                    <a:pt x="14149" y="137939"/>
                  </a:lnTo>
                  <a:lnTo>
                    <a:pt x="17994" y="188915"/>
                  </a:lnTo>
                  <a:lnTo>
                    <a:pt x="44300" y="224279"/>
                  </a:ln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FB603808-FE50-49DD-8325-156408200B36}"/>
                </a:ext>
              </a:extLst>
            </p:cNvPr>
            <p:cNvSpPr/>
            <p:nvPr/>
          </p:nvSpPr>
          <p:spPr>
            <a:xfrm>
              <a:off x="7754080" y="3219521"/>
              <a:ext cx="1549684" cy="579966"/>
            </a:xfrm>
            <a:custGeom>
              <a:avLst/>
              <a:gdLst>
                <a:gd name="connsiteX0" fmla="*/ 36489 w 701358"/>
                <a:gd name="connsiteY0" fmla="*/ 262483 h 262482"/>
                <a:gd name="connsiteX1" fmla="*/ 96246 w 701358"/>
                <a:gd name="connsiteY1" fmla="*/ 249321 h 262482"/>
                <a:gd name="connsiteX2" fmla="*/ 190794 w 701358"/>
                <a:gd name="connsiteY2" fmla="*/ 252612 h 262482"/>
                <a:gd name="connsiteX3" fmla="*/ 284529 w 701358"/>
                <a:gd name="connsiteY3" fmla="*/ 234514 h 262482"/>
                <a:gd name="connsiteX4" fmla="*/ 416909 w 701358"/>
                <a:gd name="connsiteY4" fmla="*/ 259184 h 262482"/>
                <a:gd name="connsiteX5" fmla="*/ 578895 w 701358"/>
                <a:gd name="connsiteY5" fmla="*/ 214780 h 262482"/>
                <a:gd name="connsiteX6" fmla="*/ 694598 w 701358"/>
                <a:gd name="connsiteY6" fmla="*/ 221941 h 262482"/>
                <a:gd name="connsiteX7" fmla="*/ 701343 w 701358"/>
                <a:gd name="connsiteY7" fmla="*/ 154859 h 262482"/>
                <a:gd name="connsiteX8" fmla="*/ 0 w 701358"/>
                <a:gd name="connsiteY8" fmla="*/ 0 h 262482"/>
                <a:gd name="connsiteX9" fmla="*/ 36489 w 701358"/>
                <a:gd name="connsiteY9" fmla="*/ 262483 h 26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358" h="262482">
                  <a:moveTo>
                    <a:pt x="36489" y="262483"/>
                  </a:moveTo>
                  <a:cubicBezTo>
                    <a:pt x="50188" y="257755"/>
                    <a:pt x="70762" y="251867"/>
                    <a:pt x="96246" y="249321"/>
                  </a:cubicBezTo>
                  <a:cubicBezTo>
                    <a:pt x="136658" y="245286"/>
                    <a:pt x="153378" y="253261"/>
                    <a:pt x="190794" y="252612"/>
                  </a:cubicBezTo>
                  <a:cubicBezTo>
                    <a:pt x="238575" y="251772"/>
                    <a:pt x="241459" y="238246"/>
                    <a:pt x="284529" y="234514"/>
                  </a:cubicBezTo>
                  <a:cubicBezTo>
                    <a:pt x="350243" y="228834"/>
                    <a:pt x="354581" y="259366"/>
                    <a:pt x="416909" y="259184"/>
                  </a:cubicBezTo>
                  <a:cubicBezTo>
                    <a:pt x="477592" y="259011"/>
                    <a:pt x="490157" y="230029"/>
                    <a:pt x="578895" y="214780"/>
                  </a:cubicBezTo>
                  <a:cubicBezTo>
                    <a:pt x="617021" y="208234"/>
                    <a:pt x="674820" y="221474"/>
                    <a:pt x="694598" y="221941"/>
                  </a:cubicBezTo>
                  <a:cubicBezTo>
                    <a:pt x="694191" y="209195"/>
                    <a:pt x="701750" y="167605"/>
                    <a:pt x="701343" y="154859"/>
                  </a:cubicBezTo>
                  <a:lnTo>
                    <a:pt x="0" y="0"/>
                  </a:lnTo>
                  <a:lnTo>
                    <a:pt x="36489" y="262483"/>
                  </a:lnTo>
                  <a:close/>
                </a:path>
              </a:pathLst>
            </a:custGeom>
            <a:solidFill>
              <a:srgbClr val="FBC7B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A89AD5CF-4EA1-48D0-A20A-A0456DCD8EF7}"/>
                </a:ext>
              </a:extLst>
            </p:cNvPr>
            <p:cNvSpPr/>
            <p:nvPr/>
          </p:nvSpPr>
          <p:spPr>
            <a:xfrm>
              <a:off x="7901364" y="3430535"/>
              <a:ext cx="175043" cy="166715"/>
            </a:xfrm>
            <a:custGeom>
              <a:avLst/>
              <a:gdLst>
                <a:gd name="connsiteX0" fmla="*/ 78815 w 79221"/>
                <a:gd name="connsiteY0" fmla="*/ 0 h 75452"/>
                <a:gd name="connsiteX1" fmla="*/ 6494 w 79221"/>
                <a:gd name="connsiteY1" fmla="*/ 59982 h 75452"/>
                <a:gd name="connsiteX2" fmla="*/ 73524 w 79221"/>
                <a:gd name="connsiteY2" fmla="*/ 32905 h 75452"/>
                <a:gd name="connsiteX3" fmla="*/ 78815 w 79221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1" h="75452">
                  <a:moveTo>
                    <a:pt x="78815" y="0"/>
                  </a:moveTo>
                  <a:cubicBezTo>
                    <a:pt x="78815" y="0"/>
                    <a:pt x="-26809" y="4589"/>
                    <a:pt x="6494" y="59982"/>
                  </a:cubicBezTo>
                  <a:cubicBezTo>
                    <a:pt x="27934" y="95640"/>
                    <a:pt x="59280" y="62441"/>
                    <a:pt x="73524" y="32905"/>
                  </a:cubicBezTo>
                  <a:cubicBezTo>
                    <a:pt x="81404" y="16548"/>
                    <a:pt x="78815" y="0"/>
                    <a:pt x="78815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5C6572E7-4AAE-48EA-AFFC-2CE981EA1339}"/>
                </a:ext>
              </a:extLst>
            </p:cNvPr>
            <p:cNvSpPr/>
            <p:nvPr/>
          </p:nvSpPr>
          <p:spPr>
            <a:xfrm>
              <a:off x="7916477" y="3430535"/>
              <a:ext cx="159910" cy="153712"/>
            </a:xfrm>
            <a:custGeom>
              <a:avLst/>
              <a:gdLst>
                <a:gd name="connsiteX0" fmla="*/ 71974 w 72372"/>
                <a:gd name="connsiteY0" fmla="*/ 0 h 69567"/>
                <a:gd name="connsiteX1" fmla="*/ 67671 w 72372"/>
                <a:gd name="connsiteY1" fmla="*/ 294 h 69567"/>
                <a:gd name="connsiteX2" fmla="*/ 66415 w 72372"/>
                <a:gd name="connsiteY2" fmla="*/ 1056 h 69567"/>
                <a:gd name="connsiteX3" fmla="*/ 61990 w 72372"/>
                <a:gd name="connsiteY3" fmla="*/ 3351 h 69567"/>
                <a:gd name="connsiteX4" fmla="*/ 59730 w 72372"/>
                <a:gd name="connsiteY4" fmla="*/ 4408 h 69567"/>
                <a:gd name="connsiteX5" fmla="*/ 57401 w 72372"/>
                <a:gd name="connsiteY5" fmla="*/ 5334 h 69567"/>
                <a:gd name="connsiteX6" fmla="*/ 55072 w 72372"/>
                <a:gd name="connsiteY6" fmla="*/ 6243 h 69567"/>
                <a:gd name="connsiteX7" fmla="*/ 52725 w 72372"/>
                <a:gd name="connsiteY7" fmla="*/ 7014 h 69567"/>
                <a:gd name="connsiteX8" fmla="*/ 47919 w 72372"/>
                <a:gd name="connsiteY8" fmla="*/ 8408 h 69567"/>
                <a:gd name="connsiteX9" fmla="*/ 42949 w 72372"/>
                <a:gd name="connsiteY9" fmla="*/ 9560 h 69567"/>
                <a:gd name="connsiteX10" fmla="*/ 37788 w 72372"/>
                <a:gd name="connsiteY10" fmla="*/ 10885 h 69567"/>
                <a:gd name="connsiteX11" fmla="*/ 35277 w 72372"/>
                <a:gd name="connsiteY11" fmla="*/ 11716 h 69567"/>
                <a:gd name="connsiteX12" fmla="*/ 32818 w 72372"/>
                <a:gd name="connsiteY12" fmla="*/ 12634 h 69567"/>
                <a:gd name="connsiteX13" fmla="*/ 27986 w 72372"/>
                <a:gd name="connsiteY13" fmla="*/ 14660 h 69567"/>
                <a:gd name="connsiteX14" fmla="*/ 25614 w 72372"/>
                <a:gd name="connsiteY14" fmla="*/ 15751 h 69567"/>
                <a:gd name="connsiteX15" fmla="*/ 23284 w 72372"/>
                <a:gd name="connsiteY15" fmla="*/ 16955 h 69567"/>
                <a:gd name="connsiteX16" fmla="*/ 18730 w 72372"/>
                <a:gd name="connsiteY16" fmla="*/ 19509 h 69567"/>
                <a:gd name="connsiteX17" fmla="*/ 14339 w 72372"/>
                <a:gd name="connsiteY17" fmla="*/ 22332 h 69567"/>
                <a:gd name="connsiteX18" fmla="*/ 10157 w 72372"/>
                <a:gd name="connsiteY18" fmla="*/ 25449 h 69567"/>
                <a:gd name="connsiteX19" fmla="*/ 6269 w 72372"/>
                <a:gd name="connsiteY19" fmla="*/ 28930 h 69567"/>
                <a:gd name="connsiteX20" fmla="*/ 5343 w 72372"/>
                <a:gd name="connsiteY20" fmla="*/ 29839 h 69567"/>
                <a:gd name="connsiteX21" fmla="*/ 4477 w 72372"/>
                <a:gd name="connsiteY21" fmla="*/ 30818 h 69567"/>
                <a:gd name="connsiteX22" fmla="*/ 2797 w 72372"/>
                <a:gd name="connsiteY22" fmla="*/ 32809 h 69567"/>
                <a:gd name="connsiteX23" fmla="*/ 1290 w 72372"/>
                <a:gd name="connsiteY23" fmla="*/ 34931 h 69567"/>
                <a:gd name="connsiteX24" fmla="*/ 0 w 72372"/>
                <a:gd name="connsiteY24" fmla="*/ 37165 h 69567"/>
                <a:gd name="connsiteX25" fmla="*/ 1567 w 72372"/>
                <a:gd name="connsiteY25" fmla="*/ 35113 h 69567"/>
                <a:gd name="connsiteX26" fmla="*/ 3299 w 72372"/>
                <a:gd name="connsiteY26" fmla="*/ 33234 h 69567"/>
                <a:gd name="connsiteX27" fmla="*/ 5143 w 72372"/>
                <a:gd name="connsiteY27" fmla="*/ 31467 h 69567"/>
                <a:gd name="connsiteX28" fmla="*/ 6079 w 72372"/>
                <a:gd name="connsiteY28" fmla="*/ 30610 h 69567"/>
                <a:gd name="connsiteX29" fmla="*/ 7083 w 72372"/>
                <a:gd name="connsiteY29" fmla="*/ 29822 h 69567"/>
                <a:gd name="connsiteX30" fmla="*/ 11170 w 72372"/>
                <a:gd name="connsiteY30" fmla="*/ 26791 h 69567"/>
                <a:gd name="connsiteX31" fmla="*/ 15500 w 72372"/>
                <a:gd name="connsiteY31" fmla="*/ 24116 h 69567"/>
                <a:gd name="connsiteX32" fmla="*/ 17716 w 72372"/>
                <a:gd name="connsiteY32" fmla="*/ 22851 h 69567"/>
                <a:gd name="connsiteX33" fmla="*/ 19959 w 72372"/>
                <a:gd name="connsiteY33" fmla="*/ 21665 h 69567"/>
                <a:gd name="connsiteX34" fmla="*/ 24548 w 72372"/>
                <a:gd name="connsiteY34" fmla="*/ 19483 h 69567"/>
                <a:gd name="connsiteX35" fmla="*/ 29233 w 72372"/>
                <a:gd name="connsiteY35" fmla="*/ 17517 h 69567"/>
                <a:gd name="connsiteX36" fmla="*/ 33987 w 72372"/>
                <a:gd name="connsiteY36" fmla="*/ 15786 h 69567"/>
                <a:gd name="connsiteX37" fmla="*/ 36394 w 72372"/>
                <a:gd name="connsiteY37" fmla="*/ 15024 h 69567"/>
                <a:gd name="connsiteX38" fmla="*/ 38819 w 72372"/>
                <a:gd name="connsiteY38" fmla="*/ 14348 h 69567"/>
                <a:gd name="connsiteX39" fmla="*/ 43676 w 72372"/>
                <a:gd name="connsiteY39" fmla="*/ 13275 h 69567"/>
                <a:gd name="connsiteX40" fmla="*/ 44317 w 72372"/>
                <a:gd name="connsiteY40" fmla="*/ 13145 h 69567"/>
                <a:gd name="connsiteX41" fmla="*/ 40152 w 72372"/>
                <a:gd name="connsiteY41" fmla="*/ 15682 h 69567"/>
                <a:gd name="connsiteX42" fmla="*/ 35234 w 72372"/>
                <a:gd name="connsiteY42" fmla="*/ 18990 h 69567"/>
                <a:gd name="connsiteX43" fmla="*/ 32879 w 72372"/>
                <a:gd name="connsiteY43" fmla="*/ 20695 h 69567"/>
                <a:gd name="connsiteX44" fmla="*/ 30619 w 72372"/>
                <a:gd name="connsiteY44" fmla="*/ 22419 h 69567"/>
                <a:gd name="connsiteX45" fmla="*/ 26471 w 72372"/>
                <a:gd name="connsiteY45" fmla="*/ 25848 h 69567"/>
                <a:gd name="connsiteX46" fmla="*/ 22929 w 72372"/>
                <a:gd name="connsiteY46" fmla="*/ 29121 h 69567"/>
                <a:gd name="connsiteX47" fmla="*/ 20080 w 72372"/>
                <a:gd name="connsiteY47" fmla="*/ 32047 h 69567"/>
                <a:gd name="connsiteX48" fmla="*/ 18028 w 72372"/>
                <a:gd name="connsiteY48" fmla="*/ 34446 h 69567"/>
                <a:gd name="connsiteX49" fmla="*/ 16322 w 72372"/>
                <a:gd name="connsiteY49" fmla="*/ 36593 h 69567"/>
                <a:gd name="connsiteX50" fmla="*/ 18617 w 72372"/>
                <a:gd name="connsiteY50" fmla="*/ 35087 h 69567"/>
                <a:gd name="connsiteX51" fmla="*/ 21180 w 72372"/>
                <a:gd name="connsiteY51" fmla="*/ 33320 h 69567"/>
                <a:gd name="connsiteX52" fmla="*/ 24514 w 72372"/>
                <a:gd name="connsiteY52" fmla="*/ 31078 h 69567"/>
                <a:gd name="connsiteX53" fmla="*/ 28471 w 72372"/>
                <a:gd name="connsiteY53" fmla="*/ 28463 h 69567"/>
                <a:gd name="connsiteX54" fmla="*/ 32879 w 72372"/>
                <a:gd name="connsiteY54" fmla="*/ 25570 h 69567"/>
                <a:gd name="connsiteX55" fmla="*/ 37606 w 72372"/>
                <a:gd name="connsiteY55" fmla="*/ 22505 h 69567"/>
                <a:gd name="connsiteX56" fmla="*/ 42499 w 72372"/>
                <a:gd name="connsiteY56" fmla="*/ 19362 h 69567"/>
                <a:gd name="connsiteX57" fmla="*/ 50318 w 72372"/>
                <a:gd name="connsiteY57" fmla="*/ 14374 h 69567"/>
                <a:gd name="connsiteX58" fmla="*/ 45590 w 72372"/>
                <a:gd name="connsiteY58" fmla="*/ 17821 h 69567"/>
                <a:gd name="connsiteX59" fmla="*/ 38749 w 72372"/>
                <a:gd name="connsiteY59" fmla="*/ 23232 h 69567"/>
                <a:gd name="connsiteX60" fmla="*/ 31961 w 72372"/>
                <a:gd name="connsiteY60" fmla="*/ 29181 h 69567"/>
                <a:gd name="connsiteX61" fmla="*/ 28705 w 72372"/>
                <a:gd name="connsiteY61" fmla="*/ 32324 h 69567"/>
                <a:gd name="connsiteX62" fmla="*/ 25544 w 72372"/>
                <a:gd name="connsiteY62" fmla="*/ 35537 h 69567"/>
                <a:gd name="connsiteX63" fmla="*/ 19751 w 72372"/>
                <a:gd name="connsiteY63" fmla="*/ 42135 h 69567"/>
                <a:gd name="connsiteX64" fmla="*/ 17171 w 72372"/>
                <a:gd name="connsiteY64" fmla="*/ 45452 h 69567"/>
                <a:gd name="connsiteX65" fmla="*/ 14868 w 72372"/>
                <a:gd name="connsiteY65" fmla="*/ 48768 h 69567"/>
                <a:gd name="connsiteX66" fmla="*/ 12841 w 72372"/>
                <a:gd name="connsiteY66" fmla="*/ 52015 h 69567"/>
                <a:gd name="connsiteX67" fmla="*/ 11162 w 72372"/>
                <a:gd name="connsiteY67" fmla="*/ 55176 h 69567"/>
                <a:gd name="connsiteX68" fmla="*/ 9785 w 72372"/>
                <a:gd name="connsiteY68" fmla="*/ 58172 h 69567"/>
                <a:gd name="connsiteX69" fmla="*/ 8754 w 72372"/>
                <a:gd name="connsiteY69" fmla="*/ 60969 h 69567"/>
                <a:gd name="connsiteX70" fmla="*/ 8044 w 72372"/>
                <a:gd name="connsiteY70" fmla="*/ 63497 h 69567"/>
                <a:gd name="connsiteX71" fmla="*/ 7637 w 72372"/>
                <a:gd name="connsiteY71" fmla="*/ 65671 h 69567"/>
                <a:gd name="connsiteX72" fmla="*/ 7343 w 72372"/>
                <a:gd name="connsiteY72" fmla="*/ 68736 h 69567"/>
                <a:gd name="connsiteX73" fmla="*/ 7317 w 72372"/>
                <a:gd name="connsiteY73" fmla="*/ 69524 h 69567"/>
                <a:gd name="connsiteX74" fmla="*/ 7377 w 72372"/>
                <a:gd name="connsiteY74" fmla="*/ 69567 h 69567"/>
                <a:gd name="connsiteX75" fmla="*/ 7594 w 72372"/>
                <a:gd name="connsiteY75" fmla="*/ 68762 h 69567"/>
                <a:gd name="connsiteX76" fmla="*/ 8486 w 72372"/>
                <a:gd name="connsiteY76" fmla="*/ 65878 h 69567"/>
                <a:gd name="connsiteX77" fmla="*/ 10313 w 72372"/>
                <a:gd name="connsiteY77" fmla="*/ 61601 h 69567"/>
                <a:gd name="connsiteX78" fmla="*/ 11690 w 72372"/>
                <a:gd name="connsiteY78" fmla="*/ 59107 h 69567"/>
                <a:gd name="connsiteX79" fmla="*/ 13344 w 72372"/>
                <a:gd name="connsiteY79" fmla="*/ 56423 h 69567"/>
                <a:gd name="connsiteX80" fmla="*/ 15309 w 72372"/>
                <a:gd name="connsiteY80" fmla="*/ 53609 h 69567"/>
                <a:gd name="connsiteX81" fmla="*/ 17517 w 72372"/>
                <a:gd name="connsiteY81" fmla="*/ 50673 h 69567"/>
                <a:gd name="connsiteX82" fmla="*/ 20002 w 72372"/>
                <a:gd name="connsiteY82" fmla="*/ 47677 h 69567"/>
                <a:gd name="connsiteX83" fmla="*/ 22687 w 72372"/>
                <a:gd name="connsiteY83" fmla="*/ 44629 h 69567"/>
                <a:gd name="connsiteX84" fmla="*/ 28584 w 72372"/>
                <a:gd name="connsiteY84" fmla="*/ 38481 h 69567"/>
                <a:gd name="connsiteX85" fmla="*/ 34957 w 72372"/>
                <a:gd name="connsiteY85" fmla="*/ 32376 h 69567"/>
                <a:gd name="connsiteX86" fmla="*/ 41512 w 72372"/>
                <a:gd name="connsiteY86" fmla="*/ 26436 h 69567"/>
                <a:gd name="connsiteX87" fmla="*/ 44785 w 72372"/>
                <a:gd name="connsiteY87" fmla="*/ 23579 h 69567"/>
                <a:gd name="connsiteX88" fmla="*/ 48006 w 72372"/>
                <a:gd name="connsiteY88" fmla="*/ 20825 h 69567"/>
                <a:gd name="connsiteX89" fmla="*/ 54171 w 72372"/>
                <a:gd name="connsiteY89" fmla="*/ 15647 h 69567"/>
                <a:gd name="connsiteX90" fmla="*/ 59748 w 72372"/>
                <a:gd name="connsiteY90" fmla="*/ 11058 h 69567"/>
                <a:gd name="connsiteX91" fmla="*/ 65419 w 72372"/>
                <a:gd name="connsiteY91" fmla="*/ 6425 h 69567"/>
                <a:gd name="connsiteX92" fmla="*/ 67593 w 72372"/>
                <a:gd name="connsiteY92" fmla="*/ 5291 h 69567"/>
                <a:gd name="connsiteX93" fmla="*/ 65965 w 72372"/>
                <a:gd name="connsiteY93" fmla="*/ 9127 h 69567"/>
                <a:gd name="connsiteX94" fmla="*/ 63757 w 72372"/>
                <a:gd name="connsiteY94" fmla="*/ 13872 h 69567"/>
                <a:gd name="connsiteX95" fmla="*/ 61384 w 72372"/>
                <a:gd name="connsiteY95" fmla="*/ 18539 h 69567"/>
                <a:gd name="connsiteX96" fmla="*/ 58864 w 72372"/>
                <a:gd name="connsiteY96" fmla="*/ 23137 h 69567"/>
                <a:gd name="connsiteX97" fmla="*/ 56180 w 72372"/>
                <a:gd name="connsiteY97" fmla="*/ 27640 h 69567"/>
                <a:gd name="connsiteX98" fmla="*/ 53297 w 72372"/>
                <a:gd name="connsiteY98" fmla="*/ 32021 h 69567"/>
                <a:gd name="connsiteX99" fmla="*/ 50283 w 72372"/>
                <a:gd name="connsiteY99" fmla="*/ 36308 h 69567"/>
                <a:gd name="connsiteX100" fmla="*/ 47071 w 72372"/>
                <a:gd name="connsiteY100" fmla="*/ 40455 h 69567"/>
                <a:gd name="connsiteX101" fmla="*/ 43659 w 72372"/>
                <a:gd name="connsiteY101" fmla="*/ 44430 h 69567"/>
                <a:gd name="connsiteX102" fmla="*/ 40074 w 72372"/>
                <a:gd name="connsiteY102" fmla="*/ 48257 h 69567"/>
                <a:gd name="connsiteX103" fmla="*/ 38186 w 72372"/>
                <a:gd name="connsiteY103" fmla="*/ 50084 h 69567"/>
                <a:gd name="connsiteX104" fmla="*/ 36256 w 72372"/>
                <a:gd name="connsiteY104" fmla="*/ 51868 h 69567"/>
                <a:gd name="connsiteX105" fmla="*/ 34290 w 72372"/>
                <a:gd name="connsiteY105" fmla="*/ 53617 h 69567"/>
                <a:gd name="connsiteX106" fmla="*/ 32255 w 72372"/>
                <a:gd name="connsiteY106" fmla="*/ 55280 h 69567"/>
                <a:gd name="connsiteX107" fmla="*/ 30168 w 72372"/>
                <a:gd name="connsiteY107" fmla="*/ 56882 h 69567"/>
                <a:gd name="connsiteX108" fmla="*/ 28029 w 72372"/>
                <a:gd name="connsiteY108" fmla="*/ 58432 h 69567"/>
                <a:gd name="connsiteX109" fmla="*/ 25847 w 72372"/>
                <a:gd name="connsiteY109" fmla="*/ 59921 h 69567"/>
                <a:gd name="connsiteX110" fmla="*/ 23587 w 72372"/>
                <a:gd name="connsiteY110" fmla="*/ 61307 h 69567"/>
                <a:gd name="connsiteX111" fmla="*/ 18963 w 72372"/>
                <a:gd name="connsiteY111" fmla="*/ 63922 h 69567"/>
                <a:gd name="connsiteX112" fmla="*/ 23899 w 72372"/>
                <a:gd name="connsiteY112" fmla="*/ 61895 h 69567"/>
                <a:gd name="connsiteX113" fmla="*/ 26315 w 72372"/>
                <a:gd name="connsiteY113" fmla="*/ 60744 h 69567"/>
                <a:gd name="connsiteX114" fmla="*/ 28679 w 72372"/>
                <a:gd name="connsiteY114" fmla="*/ 59479 h 69567"/>
                <a:gd name="connsiteX115" fmla="*/ 30991 w 72372"/>
                <a:gd name="connsiteY115" fmla="*/ 58120 h 69567"/>
                <a:gd name="connsiteX116" fmla="*/ 33259 w 72372"/>
                <a:gd name="connsiteY116" fmla="*/ 56674 h 69567"/>
                <a:gd name="connsiteX117" fmla="*/ 35485 w 72372"/>
                <a:gd name="connsiteY117" fmla="*/ 55150 h 69567"/>
                <a:gd name="connsiteX118" fmla="*/ 37650 w 72372"/>
                <a:gd name="connsiteY118" fmla="*/ 53539 h 69567"/>
                <a:gd name="connsiteX119" fmla="*/ 39754 w 72372"/>
                <a:gd name="connsiteY119" fmla="*/ 51859 h 69567"/>
                <a:gd name="connsiteX120" fmla="*/ 41806 w 72372"/>
                <a:gd name="connsiteY120" fmla="*/ 50110 h 69567"/>
                <a:gd name="connsiteX121" fmla="*/ 45755 w 72372"/>
                <a:gd name="connsiteY121" fmla="*/ 46430 h 69567"/>
                <a:gd name="connsiteX122" fmla="*/ 47651 w 72372"/>
                <a:gd name="connsiteY122" fmla="*/ 44508 h 69567"/>
                <a:gd name="connsiteX123" fmla="*/ 49487 w 72372"/>
                <a:gd name="connsiteY123" fmla="*/ 42525 h 69567"/>
                <a:gd name="connsiteX124" fmla="*/ 52994 w 72372"/>
                <a:gd name="connsiteY124" fmla="*/ 38420 h 69567"/>
                <a:gd name="connsiteX125" fmla="*/ 56310 w 72372"/>
                <a:gd name="connsiteY125" fmla="*/ 34160 h 69567"/>
                <a:gd name="connsiteX126" fmla="*/ 59401 w 72372"/>
                <a:gd name="connsiteY126" fmla="*/ 29736 h 69567"/>
                <a:gd name="connsiteX127" fmla="*/ 62302 w 72372"/>
                <a:gd name="connsiteY127" fmla="*/ 25181 h 69567"/>
                <a:gd name="connsiteX128" fmla="*/ 65030 w 72372"/>
                <a:gd name="connsiteY128" fmla="*/ 20522 h 69567"/>
                <a:gd name="connsiteX129" fmla="*/ 67541 w 72372"/>
                <a:gd name="connsiteY129" fmla="*/ 15742 h 69567"/>
                <a:gd name="connsiteX130" fmla="*/ 69870 w 72372"/>
                <a:gd name="connsiteY130" fmla="*/ 10867 h 69567"/>
                <a:gd name="connsiteX131" fmla="*/ 72009 w 72372"/>
                <a:gd name="connsiteY131" fmla="*/ 5906 h 69567"/>
                <a:gd name="connsiteX132" fmla="*/ 72373 w 72372"/>
                <a:gd name="connsiteY132" fmla="*/ 4996 h 69567"/>
                <a:gd name="connsiteX133" fmla="*/ 71974 w 72372"/>
                <a:gd name="connsiteY133" fmla="*/ 0 h 69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72" h="69567">
                  <a:moveTo>
                    <a:pt x="71974" y="0"/>
                  </a:moveTo>
                  <a:cubicBezTo>
                    <a:pt x="71974" y="0"/>
                    <a:pt x="70390" y="69"/>
                    <a:pt x="67671" y="294"/>
                  </a:cubicBezTo>
                  <a:lnTo>
                    <a:pt x="66415" y="1056"/>
                  </a:lnTo>
                  <a:cubicBezTo>
                    <a:pt x="64952" y="1836"/>
                    <a:pt x="63523" y="2684"/>
                    <a:pt x="61990" y="3351"/>
                  </a:cubicBezTo>
                  <a:lnTo>
                    <a:pt x="59730" y="4408"/>
                  </a:lnTo>
                  <a:cubicBezTo>
                    <a:pt x="58968" y="4745"/>
                    <a:pt x="58180" y="5022"/>
                    <a:pt x="57401" y="5334"/>
                  </a:cubicBezTo>
                  <a:lnTo>
                    <a:pt x="55072" y="6243"/>
                  </a:lnTo>
                  <a:cubicBezTo>
                    <a:pt x="54301" y="6529"/>
                    <a:pt x="53513" y="6754"/>
                    <a:pt x="52725" y="7014"/>
                  </a:cubicBezTo>
                  <a:cubicBezTo>
                    <a:pt x="51149" y="7499"/>
                    <a:pt x="49643" y="8079"/>
                    <a:pt x="47919" y="8408"/>
                  </a:cubicBezTo>
                  <a:lnTo>
                    <a:pt x="42949" y="9560"/>
                  </a:lnTo>
                  <a:cubicBezTo>
                    <a:pt x="41191" y="9915"/>
                    <a:pt x="39477" y="10365"/>
                    <a:pt x="37788" y="10885"/>
                  </a:cubicBezTo>
                  <a:lnTo>
                    <a:pt x="35277" y="11716"/>
                  </a:lnTo>
                  <a:lnTo>
                    <a:pt x="32818" y="12634"/>
                  </a:lnTo>
                  <a:cubicBezTo>
                    <a:pt x="31190" y="13266"/>
                    <a:pt x="29571" y="13933"/>
                    <a:pt x="27986" y="14660"/>
                  </a:cubicBezTo>
                  <a:lnTo>
                    <a:pt x="25614" y="15751"/>
                  </a:lnTo>
                  <a:lnTo>
                    <a:pt x="23284" y="16955"/>
                  </a:lnTo>
                  <a:cubicBezTo>
                    <a:pt x="21734" y="17760"/>
                    <a:pt x="20228" y="18634"/>
                    <a:pt x="18730" y="19509"/>
                  </a:cubicBezTo>
                  <a:cubicBezTo>
                    <a:pt x="17249" y="20418"/>
                    <a:pt x="15759" y="21319"/>
                    <a:pt x="14339" y="22332"/>
                  </a:cubicBezTo>
                  <a:cubicBezTo>
                    <a:pt x="12893" y="23293"/>
                    <a:pt x="11534" y="24402"/>
                    <a:pt x="10157" y="25449"/>
                  </a:cubicBezTo>
                  <a:cubicBezTo>
                    <a:pt x="8824" y="26575"/>
                    <a:pt x="7481" y="27675"/>
                    <a:pt x="6269" y="28930"/>
                  </a:cubicBezTo>
                  <a:lnTo>
                    <a:pt x="5343" y="29839"/>
                  </a:lnTo>
                  <a:lnTo>
                    <a:pt x="4477" y="30818"/>
                  </a:lnTo>
                  <a:cubicBezTo>
                    <a:pt x="3914" y="31485"/>
                    <a:pt x="3282" y="32082"/>
                    <a:pt x="2797" y="32809"/>
                  </a:cubicBezTo>
                  <a:cubicBezTo>
                    <a:pt x="2286" y="33528"/>
                    <a:pt x="1740" y="34212"/>
                    <a:pt x="1290" y="34931"/>
                  </a:cubicBezTo>
                  <a:lnTo>
                    <a:pt x="0" y="37165"/>
                  </a:lnTo>
                  <a:lnTo>
                    <a:pt x="1567" y="35113"/>
                  </a:lnTo>
                  <a:cubicBezTo>
                    <a:pt x="2113" y="34446"/>
                    <a:pt x="2728" y="33857"/>
                    <a:pt x="3299" y="33234"/>
                  </a:cubicBezTo>
                  <a:cubicBezTo>
                    <a:pt x="3845" y="32593"/>
                    <a:pt x="4529" y="32056"/>
                    <a:pt x="5143" y="31467"/>
                  </a:cubicBezTo>
                  <a:lnTo>
                    <a:pt x="6079" y="30610"/>
                  </a:lnTo>
                  <a:lnTo>
                    <a:pt x="7083" y="29822"/>
                  </a:lnTo>
                  <a:cubicBezTo>
                    <a:pt x="8391" y="28740"/>
                    <a:pt x="9793" y="27770"/>
                    <a:pt x="11170" y="26791"/>
                  </a:cubicBezTo>
                  <a:cubicBezTo>
                    <a:pt x="12608" y="25882"/>
                    <a:pt x="14002" y="24930"/>
                    <a:pt x="15500" y="24116"/>
                  </a:cubicBezTo>
                  <a:cubicBezTo>
                    <a:pt x="16244" y="23700"/>
                    <a:pt x="16963" y="23250"/>
                    <a:pt x="17716" y="22851"/>
                  </a:cubicBezTo>
                  <a:lnTo>
                    <a:pt x="19959" y="21665"/>
                  </a:lnTo>
                  <a:cubicBezTo>
                    <a:pt x="21475" y="20903"/>
                    <a:pt x="22998" y="20158"/>
                    <a:pt x="24548" y="19483"/>
                  </a:cubicBezTo>
                  <a:cubicBezTo>
                    <a:pt x="26098" y="18799"/>
                    <a:pt x="27657" y="18141"/>
                    <a:pt x="29233" y="17517"/>
                  </a:cubicBezTo>
                  <a:cubicBezTo>
                    <a:pt x="30800" y="16894"/>
                    <a:pt x="32394" y="16322"/>
                    <a:pt x="33987" y="15786"/>
                  </a:cubicBezTo>
                  <a:lnTo>
                    <a:pt x="36394" y="15024"/>
                  </a:lnTo>
                  <a:lnTo>
                    <a:pt x="38819" y="14348"/>
                  </a:lnTo>
                  <a:cubicBezTo>
                    <a:pt x="40438" y="13950"/>
                    <a:pt x="42057" y="13543"/>
                    <a:pt x="43676" y="13275"/>
                  </a:cubicBezTo>
                  <a:lnTo>
                    <a:pt x="44317" y="13145"/>
                  </a:lnTo>
                  <a:cubicBezTo>
                    <a:pt x="42923" y="13967"/>
                    <a:pt x="41538" y="14816"/>
                    <a:pt x="40152" y="15682"/>
                  </a:cubicBezTo>
                  <a:cubicBezTo>
                    <a:pt x="38507" y="16781"/>
                    <a:pt x="36818" y="17838"/>
                    <a:pt x="35234" y="18990"/>
                  </a:cubicBezTo>
                  <a:cubicBezTo>
                    <a:pt x="34437" y="19552"/>
                    <a:pt x="33649" y="20124"/>
                    <a:pt x="32879" y="20695"/>
                  </a:cubicBezTo>
                  <a:cubicBezTo>
                    <a:pt x="32108" y="21258"/>
                    <a:pt x="31346" y="21830"/>
                    <a:pt x="30619" y="22419"/>
                  </a:cubicBezTo>
                  <a:cubicBezTo>
                    <a:pt x="29172" y="23596"/>
                    <a:pt x="27744" y="24687"/>
                    <a:pt x="26471" y="25848"/>
                  </a:cubicBezTo>
                  <a:cubicBezTo>
                    <a:pt x="25198" y="26990"/>
                    <a:pt x="23986" y="28064"/>
                    <a:pt x="22929" y="29121"/>
                  </a:cubicBezTo>
                  <a:cubicBezTo>
                    <a:pt x="21855" y="30168"/>
                    <a:pt x="20920" y="31164"/>
                    <a:pt x="20080" y="32047"/>
                  </a:cubicBezTo>
                  <a:cubicBezTo>
                    <a:pt x="19241" y="32922"/>
                    <a:pt x="18591" y="33779"/>
                    <a:pt x="18028" y="34446"/>
                  </a:cubicBezTo>
                  <a:cubicBezTo>
                    <a:pt x="16920" y="35788"/>
                    <a:pt x="16322" y="36593"/>
                    <a:pt x="16322" y="36593"/>
                  </a:cubicBezTo>
                  <a:cubicBezTo>
                    <a:pt x="16322" y="36593"/>
                    <a:pt x="17188" y="36065"/>
                    <a:pt x="18617" y="35087"/>
                  </a:cubicBezTo>
                  <a:cubicBezTo>
                    <a:pt x="19327" y="34593"/>
                    <a:pt x="20193" y="34004"/>
                    <a:pt x="21180" y="33320"/>
                  </a:cubicBezTo>
                  <a:cubicBezTo>
                    <a:pt x="22185" y="32662"/>
                    <a:pt x="23319" y="31926"/>
                    <a:pt x="24514" y="31078"/>
                  </a:cubicBezTo>
                  <a:cubicBezTo>
                    <a:pt x="25726" y="30238"/>
                    <a:pt x="27086" y="29415"/>
                    <a:pt x="28471" y="28463"/>
                  </a:cubicBezTo>
                  <a:cubicBezTo>
                    <a:pt x="29848" y="27501"/>
                    <a:pt x="31363" y="26592"/>
                    <a:pt x="32879" y="25570"/>
                  </a:cubicBezTo>
                  <a:cubicBezTo>
                    <a:pt x="34385" y="24531"/>
                    <a:pt x="36013" y="23570"/>
                    <a:pt x="37606" y="22505"/>
                  </a:cubicBezTo>
                  <a:cubicBezTo>
                    <a:pt x="39217" y="21466"/>
                    <a:pt x="40853" y="20409"/>
                    <a:pt x="42499" y="19362"/>
                  </a:cubicBezTo>
                  <a:cubicBezTo>
                    <a:pt x="45140" y="17682"/>
                    <a:pt x="47781" y="15993"/>
                    <a:pt x="50318" y="14374"/>
                  </a:cubicBezTo>
                  <a:cubicBezTo>
                    <a:pt x="48768" y="15457"/>
                    <a:pt x="47192" y="16591"/>
                    <a:pt x="45590" y="17821"/>
                  </a:cubicBezTo>
                  <a:cubicBezTo>
                    <a:pt x="43347" y="19535"/>
                    <a:pt x="41018" y="21310"/>
                    <a:pt x="38749" y="23232"/>
                  </a:cubicBezTo>
                  <a:cubicBezTo>
                    <a:pt x="36481" y="25155"/>
                    <a:pt x="34195" y="27138"/>
                    <a:pt x="31961" y="29181"/>
                  </a:cubicBezTo>
                  <a:cubicBezTo>
                    <a:pt x="30861" y="30220"/>
                    <a:pt x="29761" y="31259"/>
                    <a:pt x="28705" y="32324"/>
                  </a:cubicBezTo>
                  <a:cubicBezTo>
                    <a:pt x="27622" y="33381"/>
                    <a:pt x="26575" y="34455"/>
                    <a:pt x="25544" y="35537"/>
                  </a:cubicBezTo>
                  <a:cubicBezTo>
                    <a:pt x="23457" y="37667"/>
                    <a:pt x="21570" y="39936"/>
                    <a:pt x="19751" y="42135"/>
                  </a:cubicBezTo>
                  <a:cubicBezTo>
                    <a:pt x="18851" y="43244"/>
                    <a:pt x="17985" y="44352"/>
                    <a:pt x="17171" y="45452"/>
                  </a:cubicBezTo>
                  <a:cubicBezTo>
                    <a:pt x="16392" y="46586"/>
                    <a:pt x="15621" y="47686"/>
                    <a:pt x="14868" y="48768"/>
                  </a:cubicBezTo>
                  <a:cubicBezTo>
                    <a:pt x="14166" y="49885"/>
                    <a:pt x="13465" y="50941"/>
                    <a:pt x="12841" y="52015"/>
                  </a:cubicBezTo>
                  <a:cubicBezTo>
                    <a:pt x="12261" y="53115"/>
                    <a:pt x="11672" y="54154"/>
                    <a:pt x="11162" y="55176"/>
                  </a:cubicBezTo>
                  <a:cubicBezTo>
                    <a:pt x="10677" y="56232"/>
                    <a:pt x="10183" y="57211"/>
                    <a:pt x="9785" y="58172"/>
                  </a:cubicBezTo>
                  <a:cubicBezTo>
                    <a:pt x="9421" y="59159"/>
                    <a:pt x="9075" y="60085"/>
                    <a:pt x="8754" y="60969"/>
                  </a:cubicBezTo>
                  <a:cubicBezTo>
                    <a:pt x="8494" y="61869"/>
                    <a:pt x="8252" y="62709"/>
                    <a:pt x="8044" y="63497"/>
                  </a:cubicBezTo>
                  <a:cubicBezTo>
                    <a:pt x="7819" y="64259"/>
                    <a:pt x="7759" y="65012"/>
                    <a:pt x="7637" y="65671"/>
                  </a:cubicBezTo>
                  <a:cubicBezTo>
                    <a:pt x="7360" y="66961"/>
                    <a:pt x="7386" y="68026"/>
                    <a:pt x="7343" y="68736"/>
                  </a:cubicBezTo>
                  <a:cubicBezTo>
                    <a:pt x="7334" y="69082"/>
                    <a:pt x="7326" y="69342"/>
                    <a:pt x="7317" y="69524"/>
                  </a:cubicBezTo>
                  <a:cubicBezTo>
                    <a:pt x="7334" y="69541"/>
                    <a:pt x="7360" y="69559"/>
                    <a:pt x="7377" y="69567"/>
                  </a:cubicBezTo>
                  <a:cubicBezTo>
                    <a:pt x="7421" y="69385"/>
                    <a:pt x="7499" y="69126"/>
                    <a:pt x="7594" y="68762"/>
                  </a:cubicBezTo>
                  <a:cubicBezTo>
                    <a:pt x="7776" y="68078"/>
                    <a:pt x="8001" y="67082"/>
                    <a:pt x="8486" y="65878"/>
                  </a:cubicBezTo>
                  <a:cubicBezTo>
                    <a:pt x="8867" y="64640"/>
                    <a:pt x="9568" y="63229"/>
                    <a:pt x="10313" y="61601"/>
                  </a:cubicBezTo>
                  <a:cubicBezTo>
                    <a:pt x="10737" y="60822"/>
                    <a:pt x="11205" y="59990"/>
                    <a:pt x="11690" y="59107"/>
                  </a:cubicBezTo>
                  <a:cubicBezTo>
                    <a:pt x="12218" y="58250"/>
                    <a:pt x="12772" y="57358"/>
                    <a:pt x="13344" y="56423"/>
                  </a:cubicBezTo>
                  <a:cubicBezTo>
                    <a:pt x="13941" y="55505"/>
                    <a:pt x="14625" y="54578"/>
                    <a:pt x="15309" y="53609"/>
                  </a:cubicBezTo>
                  <a:cubicBezTo>
                    <a:pt x="16028" y="52665"/>
                    <a:pt x="16764" y="51678"/>
                    <a:pt x="17517" y="50673"/>
                  </a:cubicBezTo>
                  <a:cubicBezTo>
                    <a:pt x="18323" y="49703"/>
                    <a:pt x="19154" y="48699"/>
                    <a:pt x="20002" y="47677"/>
                  </a:cubicBezTo>
                  <a:cubicBezTo>
                    <a:pt x="20903" y="46707"/>
                    <a:pt x="21752" y="45642"/>
                    <a:pt x="22687" y="44629"/>
                  </a:cubicBezTo>
                  <a:cubicBezTo>
                    <a:pt x="24531" y="42577"/>
                    <a:pt x="26549" y="40551"/>
                    <a:pt x="28584" y="38481"/>
                  </a:cubicBezTo>
                  <a:cubicBezTo>
                    <a:pt x="30619" y="36412"/>
                    <a:pt x="32766" y="34377"/>
                    <a:pt x="34957" y="32376"/>
                  </a:cubicBezTo>
                  <a:cubicBezTo>
                    <a:pt x="37104" y="30341"/>
                    <a:pt x="39312" y="28359"/>
                    <a:pt x="41512" y="26436"/>
                  </a:cubicBezTo>
                  <a:cubicBezTo>
                    <a:pt x="42620" y="25492"/>
                    <a:pt x="43711" y="24531"/>
                    <a:pt x="44785" y="23579"/>
                  </a:cubicBezTo>
                  <a:cubicBezTo>
                    <a:pt x="45867" y="22652"/>
                    <a:pt x="46950" y="21726"/>
                    <a:pt x="48006" y="20825"/>
                  </a:cubicBezTo>
                  <a:cubicBezTo>
                    <a:pt x="50145" y="19024"/>
                    <a:pt x="52214" y="17292"/>
                    <a:pt x="54171" y="15647"/>
                  </a:cubicBezTo>
                  <a:cubicBezTo>
                    <a:pt x="56145" y="14019"/>
                    <a:pt x="58016" y="12478"/>
                    <a:pt x="59748" y="11058"/>
                  </a:cubicBezTo>
                  <a:cubicBezTo>
                    <a:pt x="61886" y="9317"/>
                    <a:pt x="63791" y="7759"/>
                    <a:pt x="65419" y="6425"/>
                  </a:cubicBezTo>
                  <a:cubicBezTo>
                    <a:pt x="66147" y="6061"/>
                    <a:pt x="66874" y="5672"/>
                    <a:pt x="67593" y="5291"/>
                  </a:cubicBezTo>
                  <a:cubicBezTo>
                    <a:pt x="67073" y="6572"/>
                    <a:pt x="66528" y="7854"/>
                    <a:pt x="65965" y="9127"/>
                  </a:cubicBezTo>
                  <a:cubicBezTo>
                    <a:pt x="65255" y="10720"/>
                    <a:pt x="64528" y="12313"/>
                    <a:pt x="63757" y="13872"/>
                  </a:cubicBezTo>
                  <a:cubicBezTo>
                    <a:pt x="62995" y="15448"/>
                    <a:pt x="62198" y="16998"/>
                    <a:pt x="61384" y="18539"/>
                  </a:cubicBezTo>
                  <a:cubicBezTo>
                    <a:pt x="60579" y="20098"/>
                    <a:pt x="59739" y="21622"/>
                    <a:pt x="58864" y="23137"/>
                  </a:cubicBezTo>
                  <a:cubicBezTo>
                    <a:pt x="58007" y="24661"/>
                    <a:pt x="57089" y="26159"/>
                    <a:pt x="56180" y="27640"/>
                  </a:cubicBezTo>
                  <a:cubicBezTo>
                    <a:pt x="55245" y="29112"/>
                    <a:pt x="54292" y="30584"/>
                    <a:pt x="53297" y="32021"/>
                  </a:cubicBezTo>
                  <a:cubicBezTo>
                    <a:pt x="52318" y="33468"/>
                    <a:pt x="51322" y="34905"/>
                    <a:pt x="50283" y="36308"/>
                  </a:cubicBezTo>
                  <a:cubicBezTo>
                    <a:pt x="49253" y="37719"/>
                    <a:pt x="48170" y="39087"/>
                    <a:pt x="47071" y="40455"/>
                  </a:cubicBezTo>
                  <a:cubicBezTo>
                    <a:pt x="45954" y="41789"/>
                    <a:pt x="44837" y="43140"/>
                    <a:pt x="43659" y="44430"/>
                  </a:cubicBezTo>
                  <a:cubicBezTo>
                    <a:pt x="42507" y="45755"/>
                    <a:pt x="41295" y="47010"/>
                    <a:pt x="40074" y="48257"/>
                  </a:cubicBezTo>
                  <a:cubicBezTo>
                    <a:pt x="39468" y="48889"/>
                    <a:pt x="38819" y="49469"/>
                    <a:pt x="38186" y="50084"/>
                  </a:cubicBezTo>
                  <a:cubicBezTo>
                    <a:pt x="37563" y="50699"/>
                    <a:pt x="36922" y="51297"/>
                    <a:pt x="36256" y="51868"/>
                  </a:cubicBezTo>
                  <a:lnTo>
                    <a:pt x="34290" y="53617"/>
                  </a:lnTo>
                  <a:lnTo>
                    <a:pt x="32255" y="55280"/>
                  </a:lnTo>
                  <a:cubicBezTo>
                    <a:pt x="31588" y="55851"/>
                    <a:pt x="30861" y="56345"/>
                    <a:pt x="30168" y="56882"/>
                  </a:cubicBezTo>
                  <a:cubicBezTo>
                    <a:pt x="29450" y="57401"/>
                    <a:pt x="28765" y="57956"/>
                    <a:pt x="28029" y="58432"/>
                  </a:cubicBezTo>
                  <a:lnTo>
                    <a:pt x="25847" y="59921"/>
                  </a:lnTo>
                  <a:cubicBezTo>
                    <a:pt x="25111" y="60406"/>
                    <a:pt x="24349" y="60839"/>
                    <a:pt x="23587" y="61307"/>
                  </a:cubicBezTo>
                  <a:cubicBezTo>
                    <a:pt x="22107" y="62276"/>
                    <a:pt x="20522" y="63056"/>
                    <a:pt x="18963" y="63922"/>
                  </a:cubicBezTo>
                  <a:cubicBezTo>
                    <a:pt x="20600" y="63255"/>
                    <a:pt x="22297" y="62683"/>
                    <a:pt x="23899" y="61895"/>
                  </a:cubicBezTo>
                  <a:cubicBezTo>
                    <a:pt x="24704" y="61514"/>
                    <a:pt x="25527" y="61159"/>
                    <a:pt x="26315" y="60744"/>
                  </a:cubicBezTo>
                  <a:lnTo>
                    <a:pt x="28679" y="59479"/>
                  </a:lnTo>
                  <a:cubicBezTo>
                    <a:pt x="29475" y="59073"/>
                    <a:pt x="30220" y="58579"/>
                    <a:pt x="30991" y="58120"/>
                  </a:cubicBezTo>
                  <a:cubicBezTo>
                    <a:pt x="31753" y="57644"/>
                    <a:pt x="32532" y="57193"/>
                    <a:pt x="33259" y="56674"/>
                  </a:cubicBezTo>
                  <a:lnTo>
                    <a:pt x="35485" y="55150"/>
                  </a:lnTo>
                  <a:lnTo>
                    <a:pt x="37650" y="53539"/>
                  </a:lnTo>
                  <a:cubicBezTo>
                    <a:pt x="38368" y="53002"/>
                    <a:pt x="39070" y="52439"/>
                    <a:pt x="39754" y="51859"/>
                  </a:cubicBezTo>
                  <a:cubicBezTo>
                    <a:pt x="40438" y="51279"/>
                    <a:pt x="41148" y="50725"/>
                    <a:pt x="41806" y="50110"/>
                  </a:cubicBezTo>
                  <a:cubicBezTo>
                    <a:pt x="43148" y="48907"/>
                    <a:pt x="44482" y="47712"/>
                    <a:pt x="45755" y="46430"/>
                  </a:cubicBezTo>
                  <a:cubicBezTo>
                    <a:pt x="46413" y="45815"/>
                    <a:pt x="47036" y="45175"/>
                    <a:pt x="47651" y="44508"/>
                  </a:cubicBezTo>
                  <a:cubicBezTo>
                    <a:pt x="48266" y="43841"/>
                    <a:pt x="48898" y="43209"/>
                    <a:pt x="49487" y="42525"/>
                  </a:cubicBezTo>
                  <a:cubicBezTo>
                    <a:pt x="50682" y="41183"/>
                    <a:pt x="51868" y="39823"/>
                    <a:pt x="52994" y="38420"/>
                  </a:cubicBezTo>
                  <a:cubicBezTo>
                    <a:pt x="54137" y="37026"/>
                    <a:pt x="55245" y="35606"/>
                    <a:pt x="56310" y="34160"/>
                  </a:cubicBezTo>
                  <a:cubicBezTo>
                    <a:pt x="57384" y="32714"/>
                    <a:pt x="58397" y="31233"/>
                    <a:pt x="59401" y="29736"/>
                  </a:cubicBezTo>
                  <a:cubicBezTo>
                    <a:pt x="60397" y="28229"/>
                    <a:pt x="61376" y="26722"/>
                    <a:pt x="62302" y="25181"/>
                  </a:cubicBezTo>
                  <a:cubicBezTo>
                    <a:pt x="63237" y="23648"/>
                    <a:pt x="64155" y="22098"/>
                    <a:pt x="65030" y="20522"/>
                  </a:cubicBezTo>
                  <a:cubicBezTo>
                    <a:pt x="65913" y="18955"/>
                    <a:pt x="66736" y="17353"/>
                    <a:pt x="67541" y="15742"/>
                  </a:cubicBezTo>
                  <a:cubicBezTo>
                    <a:pt x="68355" y="14140"/>
                    <a:pt x="69126" y="12504"/>
                    <a:pt x="69870" y="10867"/>
                  </a:cubicBezTo>
                  <a:cubicBezTo>
                    <a:pt x="70615" y="9231"/>
                    <a:pt x="71334" y="7577"/>
                    <a:pt x="72009" y="5906"/>
                  </a:cubicBezTo>
                  <a:cubicBezTo>
                    <a:pt x="72130" y="5602"/>
                    <a:pt x="72243" y="5291"/>
                    <a:pt x="72373" y="4996"/>
                  </a:cubicBezTo>
                  <a:cubicBezTo>
                    <a:pt x="72260" y="1897"/>
                    <a:pt x="71974" y="0"/>
                    <a:pt x="71974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00136902-F339-40FC-B572-18DB473E7F62}"/>
                </a:ext>
              </a:extLst>
            </p:cNvPr>
            <p:cNvSpPr/>
            <p:nvPr/>
          </p:nvSpPr>
          <p:spPr>
            <a:xfrm>
              <a:off x="8729412" y="3551492"/>
              <a:ext cx="175045" cy="166715"/>
            </a:xfrm>
            <a:custGeom>
              <a:avLst/>
              <a:gdLst>
                <a:gd name="connsiteX0" fmla="*/ 78812 w 79222"/>
                <a:gd name="connsiteY0" fmla="*/ 0 h 75452"/>
                <a:gd name="connsiteX1" fmla="*/ 6491 w 79222"/>
                <a:gd name="connsiteY1" fmla="*/ 59982 h 75452"/>
                <a:gd name="connsiteX2" fmla="*/ 73530 w 79222"/>
                <a:gd name="connsiteY2" fmla="*/ 32904 h 75452"/>
                <a:gd name="connsiteX3" fmla="*/ 78812 w 79222"/>
                <a:gd name="connsiteY3" fmla="*/ 0 h 7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222" h="75452">
                  <a:moveTo>
                    <a:pt x="78812" y="0"/>
                  </a:moveTo>
                  <a:cubicBezTo>
                    <a:pt x="78812" y="0"/>
                    <a:pt x="-26803" y="4589"/>
                    <a:pt x="6491" y="59982"/>
                  </a:cubicBezTo>
                  <a:cubicBezTo>
                    <a:pt x="27931" y="95640"/>
                    <a:pt x="59286" y="62441"/>
                    <a:pt x="73530" y="32904"/>
                  </a:cubicBezTo>
                  <a:cubicBezTo>
                    <a:pt x="81410" y="16556"/>
                    <a:pt x="78812" y="0"/>
                    <a:pt x="78812" y="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9A092691-B2B1-4EE2-8B06-CF0E970A1249}"/>
                </a:ext>
              </a:extLst>
            </p:cNvPr>
            <p:cNvSpPr/>
            <p:nvPr/>
          </p:nvSpPr>
          <p:spPr>
            <a:xfrm>
              <a:off x="8744539" y="3551492"/>
              <a:ext cx="159815" cy="153729"/>
            </a:xfrm>
            <a:custGeom>
              <a:avLst/>
              <a:gdLst>
                <a:gd name="connsiteX0" fmla="*/ 71966 w 72329"/>
                <a:gd name="connsiteY0" fmla="*/ 0 h 69575"/>
                <a:gd name="connsiteX1" fmla="*/ 67671 w 72329"/>
                <a:gd name="connsiteY1" fmla="*/ 294 h 69575"/>
                <a:gd name="connsiteX2" fmla="*/ 66415 w 72329"/>
                <a:gd name="connsiteY2" fmla="*/ 1056 h 69575"/>
                <a:gd name="connsiteX3" fmla="*/ 61990 w 72329"/>
                <a:gd name="connsiteY3" fmla="*/ 3351 h 69575"/>
                <a:gd name="connsiteX4" fmla="*/ 59722 w 72329"/>
                <a:gd name="connsiteY4" fmla="*/ 4416 h 69575"/>
                <a:gd name="connsiteX5" fmla="*/ 57401 w 72329"/>
                <a:gd name="connsiteY5" fmla="*/ 5342 h 69575"/>
                <a:gd name="connsiteX6" fmla="*/ 55072 w 72329"/>
                <a:gd name="connsiteY6" fmla="*/ 6252 h 69575"/>
                <a:gd name="connsiteX7" fmla="*/ 52725 w 72329"/>
                <a:gd name="connsiteY7" fmla="*/ 7014 h 69575"/>
                <a:gd name="connsiteX8" fmla="*/ 47919 w 72329"/>
                <a:gd name="connsiteY8" fmla="*/ 8417 h 69575"/>
                <a:gd name="connsiteX9" fmla="*/ 42958 w 72329"/>
                <a:gd name="connsiteY9" fmla="*/ 9559 h 69575"/>
                <a:gd name="connsiteX10" fmla="*/ 37797 w 72329"/>
                <a:gd name="connsiteY10" fmla="*/ 10884 h 69575"/>
                <a:gd name="connsiteX11" fmla="*/ 35294 w 72329"/>
                <a:gd name="connsiteY11" fmla="*/ 11716 h 69575"/>
                <a:gd name="connsiteX12" fmla="*/ 32827 w 72329"/>
                <a:gd name="connsiteY12" fmla="*/ 12633 h 69575"/>
                <a:gd name="connsiteX13" fmla="*/ 27995 w 72329"/>
                <a:gd name="connsiteY13" fmla="*/ 14660 h 69575"/>
                <a:gd name="connsiteX14" fmla="*/ 25622 w 72329"/>
                <a:gd name="connsiteY14" fmla="*/ 15759 h 69575"/>
                <a:gd name="connsiteX15" fmla="*/ 23293 w 72329"/>
                <a:gd name="connsiteY15" fmla="*/ 16963 h 69575"/>
                <a:gd name="connsiteX16" fmla="*/ 18738 w 72329"/>
                <a:gd name="connsiteY16" fmla="*/ 19518 h 69575"/>
                <a:gd name="connsiteX17" fmla="*/ 14348 w 72329"/>
                <a:gd name="connsiteY17" fmla="*/ 22349 h 69575"/>
                <a:gd name="connsiteX18" fmla="*/ 10166 w 72329"/>
                <a:gd name="connsiteY18" fmla="*/ 25458 h 69575"/>
                <a:gd name="connsiteX19" fmla="*/ 6278 w 72329"/>
                <a:gd name="connsiteY19" fmla="*/ 28939 h 69575"/>
                <a:gd name="connsiteX20" fmla="*/ 5351 w 72329"/>
                <a:gd name="connsiteY20" fmla="*/ 29848 h 69575"/>
                <a:gd name="connsiteX21" fmla="*/ 4477 w 72329"/>
                <a:gd name="connsiteY21" fmla="*/ 30826 h 69575"/>
                <a:gd name="connsiteX22" fmla="*/ 2797 w 72329"/>
                <a:gd name="connsiteY22" fmla="*/ 32809 h 69575"/>
                <a:gd name="connsiteX23" fmla="*/ 1290 w 72329"/>
                <a:gd name="connsiteY23" fmla="*/ 34931 h 69575"/>
                <a:gd name="connsiteX24" fmla="*/ 0 w 72329"/>
                <a:gd name="connsiteY24" fmla="*/ 37165 h 69575"/>
                <a:gd name="connsiteX25" fmla="*/ 1559 w 72329"/>
                <a:gd name="connsiteY25" fmla="*/ 35113 h 69575"/>
                <a:gd name="connsiteX26" fmla="*/ 3290 w 72329"/>
                <a:gd name="connsiteY26" fmla="*/ 33233 h 69575"/>
                <a:gd name="connsiteX27" fmla="*/ 5126 w 72329"/>
                <a:gd name="connsiteY27" fmla="*/ 31476 h 69575"/>
                <a:gd name="connsiteX28" fmla="*/ 6061 w 72329"/>
                <a:gd name="connsiteY28" fmla="*/ 30610 h 69575"/>
                <a:gd name="connsiteX29" fmla="*/ 7066 w 72329"/>
                <a:gd name="connsiteY29" fmla="*/ 29822 h 69575"/>
                <a:gd name="connsiteX30" fmla="*/ 11153 w 72329"/>
                <a:gd name="connsiteY30" fmla="*/ 26791 h 69575"/>
                <a:gd name="connsiteX31" fmla="*/ 15474 w 72329"/>
                <a:gd name="connsiteY31" fmla="*/ 24115 h 69575"/>
                <a:gd name="connsiteX32" fmla="*/ 17682 w 72329"/>
                <a:gd name="connsiteY32" fmla="*/ 22860 h 69575"/>
                <a:gd name="connsiteX33" fmla="*/ 19933 w 72329"/>
                <a:gd name="connsiteY33" fmla="*/ 21674 h 69575"/>
                <a:gd name="connsiteX34" fmla="*/ 24523 w 72329"/>
                <a:gd name="connsiteY34" fmla="*/ 19500 h 69575"/>
                <a:gd name="connsiteX35" fmla="*/ 29207 w 72329"/>
                <a:gd name="connsiteY35" fmla="*/ 17535 h 69575"/>
                <a:gd name="connsiteX36" fmla="*/ 33970 w 72329"/>
                <a:gd name="connsiteY36" fmla="*/ 15803 h 69575"/>
                <a:gd name="connsiteX37" fmla="*/ 36368 w 72329"/>
                <a:gd name="connsiteY37" fmla="*/ 15032 h 69575"/>
                <a:gd name="connsiteX38" fmla="*/ 38784 w 72329"/>
                <a:gd name="connsiteY38" fmla="*/ 14357 h 69575"/>
                <a:gd name="connsiteX39" fmla="*/ 43642 w 72329"/>
                <a:gd name="connsiteY39" fmla="*/ 13283 h 69575"/>
                <a:gd name="connsiteX40" fmla="*/ 44274 w 72329"/>
                <a:gd name="connsiteY40" fmla="*/ 13153 h 69575"/>
                <a:gd name="connsiteX41" fmla="*/ 40109 w 72329"/>
                <a:gd name="connsiteY41" fmla="*/ 15690 h 69575"/>
                <a:gd name="connsiteX42" fmla="*/ 35191 w 72329"/>
                <a:gd name="connsiteY42" fmla="*/ 18998 h 69575"/>
                <a:gd name="connsiteX43" fmla="*/ 32844 w 72329"/>
                <a:gd name="connsiteY43" fmla="*/ 20704 h 69575"/>
                <a:gd name="connsiteX44" fmla="*/ 30584 w 72329"/>
                <a:gd name="connsiteY44" fmla="*/ 22427 h 69575"/>
                <a:gd name="connsiteX45" fmla="*/ 26436 w 72329"/>
                <a:gd name="connsiteY45" fmla="*/ 25856 h 69575"/>
                <a:gd name="connsiteX46" fmla="*/ 22895 w 72329"/>
                <a:gd name="connsiteY46" fmla="*/ 29138 h 69575"/>
                <a:gd name="connsiteX47" fmla="*/ 20054 w 72329"/>
                <a:gd name="connsiteY47" fmla="*/ 32065 h 69575"/>
                <a:gd name="connsiteX48" fmla="*/ 18002 w 72329"/>
                <a:gd name="connsiteY48" fmla="*/ 34454 h 69575"/>
                <a:gd name="connsiteX49" fmla="*/ 16296 w 72329"/>
                <a:gd name="connsiteY49" fmla="*/ 36602 h 69575"/>
                <a:gd name="connsiteX50" fmla="*/ 18582 w 72329"/>
                <a:gd name="connsiteY50" fmla="*/ 35095 h 69575"/>
                <a:gd name="connsiteX51" fmla="*/ 21146 w 72329"/>
                <a:gd name="connsiteY51" fmla="*/ 33329 h 69575"/>
                <a:gd name="connsiteX52" fmla="*/ 24479 w 72329"/>
                <a:gd name="connsiteY52" fmla="*/ 31086 h 69575"/>
                <a:gd name="connsiteX53" fmla="*/ 28428 w 72329"/>
                <a:gd name="connsiteY53" fmla="*/ 28471 h 69575"/>
                <a:gd name="connsiteX54" fmla="*/ 32835 w 72329"/>
                <a:gd name="connsiteY54" fmla="*/ 25579 h 69575"/>
                <a:gd name="connsiteX55" fmla="*/ 37563 w 72329"/>
                <a:gd name="connsiteY55" fmla="*/ 22513 h 69575"/>
                <a:gd name="connsiteX56" fmla="*/ 42447 w 72329"/>
                <a:gd name="connsiteY56" fmla="*/ 19379 h 69575"/>
                <a:gd name="connsiteX57" fmla="*/ 50275 w 72329"/>
                <a:gd name="connsiteY57" fmla="*/ 14391 h 69575"/>
                <a:gd name="connsiteX58" fmla="*/ 45547 w 72329"/>
                <a:gd name="connsiteY58" fmla="*/ 17838 h 69575"/>
                <a:gd name="connsiteX59" fmla="*/ 38697 w 72329"/>
                <a:gd name="connsiteY59" fmla="*/ 23250 h 69575"/>
                <a:gd name="connsiteX60" fmla="*/ 31917 w 72329"/>
                <a:gd name="connsiteY60" fmla="*/ 29198 h 69575"/>
                <a:gd name="connsiteX61" fmla="*/ 28662 w 72329"/>
                <a:gd name="connsiteY61" fmla="*/ 32350 h 69575"/>
                <a:gd name="connsiteX62" fmla="*/ 25492 w 72329"/>
                <a:gd name="connsiteY62" fmla="*/ 35554 h 69575"/>
                <a:gd name="connsiteX63" fmla="*/ 19699 w 72329"/>
                <a:gd name="connsiteY63" fmla="*/ 42152 h 69575"/>
                <a:gd name="connsiteX64" fmla="*/ 17119 w 72329"/>
                <a:gd name="connsiteY64" fmla="*/ 45469 h 69575"/>
                <a:gd name="connsiteX65" fmla="*/ 14816 w 72329"/>
                <a:gd name="connsiteY65" fmla="*/ 48785 h 69575"/>
                <a:gd name="connsiteX66" fmla="*/ 12798 w 72329"/>
                <a:gd name="connsiteY66" fmla="*/ 52033 h 69575"/>
                <a:gd name="connsiteX67" fmla="*/ 11110 w 72329"/>
                <a:gd name="connsiteY67" fmla="*/ 55193 h 69575"/>
                <a:gd name="connsiteX68" fmla="*/ 9733 w 72329"/>
                <a:gd name="connsiteY68" fmla="*/ 58198 h 69575"/>
                <a:gd name="connsiteX69" fmla="*/ 8702 w 72329"/>
                <a:gd name="connsiteY69" fmla="*/ 60986 h 69575"/>
                <a:gd name="connsiteX70" fmla="*/ 8001 w 72329"/>
                <a:gd name="connsiteY70" fmla="*/ 63506 h 69575"/>
                <a:gd name="connsiteX71" fmla="*/ 7585 w 72329"/>
                <a:gd name="connsiteY71" fmla="*/ 65679 h 69575"/>
                <a:gd name="connsiteX72" fmla="*/ 7291 w 72329"/>
                <a:gd name="connsiteY72" fmla="*/ 68744 h 69575"/>
                <a:gd name="connsiteX73" fmla="*/ 7274 w 72329"/>
                <a:gd name="connsiteY73" fmla="*/ 69532 h 69575"/>
                <a:gd name="connsiteX74" fmla="*/ 7326 w 72329"/>
                <a:gd name="connsiteY74" fmla="*/ 69576 h 69575"/>
                <a:gd name="connsiteX75" fmla="*/ 7542 w 72329"/>
                <a:gd name="connsiteY75" fmla="*/ 68770 h 69575"/>
                <a:gd name="connsiteX76" fmla="*/ 8425 w 72329"/>
                <a:gd name="connsiteY76" fmla="*/ 65887 h 69575"/>
                <a:gd name="connsiteX77" fmla="*/ 10252 w 72329"/>
                <a:gd name="connsiteY77" fmla="*/ 61609 h 69575"/>
                <a:gd name="connsiteX78" fmla="*/ 11629 w 72329"/>
                <a:gd name="connsiteY78" fmla="*/ 59116 h 69575"/>
                <a:gd name="connsiteX79" fmla="*/ 13283 w 72329"/>
                <a:gd name="connsiteY79" fmla="*/ 56431 h 69575"/>
                <a:gd name="connsiteX80" fmla="*/ 15249 w 72329"/>
                <a:gd name="connsiteY80" fmla="*/ 53608 h 69575"/>
                <a:gd name="connsiteX81" fmla="*/ 17465 w 72329"/>
                <a:gd name="connsiteY81" fmla="*/ 50682 h 69575"/>
                <a:gd name="connsiteX82" fmla="*/ 19942 w 72329"/>
                <a:gd name="connsiteY82" fmla="*/ 47694 h 69575"/>
                <a:gd name="connsiteX83" fmla="*/ 22626 w 72329"/>
                <a:gd name="connsiteY83" fmla="*/ 44638 h 69575"/>
                <a:gd name="connsiteX84" fmla="*/ 28523 w 72329"/>
                <a:gd name="connsiteY84" fmla="*/ 38489 h 69575"/>
                <a:gd name="connsiteX85" fmla="*/ 34896 w 72329"/>
                <a:gd name="connsiteY85" fmla="*/ 32394 h 69575"/>
                <a:gd name="connsiteX86" fmla="*/ 41451 w 72329"/>
                <a:gd name="connsiteY86" fmla="*/ 26445 h 69575"/>
                <a:gd name="connsiteX87" fmla="*/ 44724 w 72329"/>
                <a:gd name="connsiteY87" fmla="*/ 23587 h 69575"/>
                <a:gd name="connsiteX88" fmla="*/ 47954 w 72329"/>
                <a:gd name="connsiteY88" fmla="*/ 20834 h 69575"/>
                <a:gd name="connsiteX89" fmla="*/ 54119 w 72329"/>
                <a:gd name="connsiteY89" fmla="*/ 15664 h 69575"/>
                <a:gd name="connsiteX90" fmla="*/ 59696 w 72329"/>
                <a:gd name="connsiteY90" fmla="*/ 11066 h 69575"/>
                <a:gd name="connsiteX91" fmla="*/ 65367 w 72329"/>
                <a:gd name="connsiteY91" fmla="*/ 6434 h 69575"/>
                <a:gd name="connsiteX92" fmla="*/ 67541 w 72329"/>
                <a:gd name="connsiteY92" fmla="*/ 5299 h 69575"/>
                <a:gd name="connsiteX93" fmla="*/ 65922 w 72329"/>
                <a:gd name="connsiteY93" fmla="*/ 9135 h 69575"/>
                <a:gd name="connsiteX94" fmla="*/ 63714 w 72329"/>
                <a:gd name="connsiteY94" fmla="*/ 13889 h 69575"/>
                <a:gd name="connsiteX95" fmla="*/ 61332 w 72329"/>
                <a:gd name="connsiteY95" fmla="*/ 18556 h 69575"/>
                <a:gd name="connsiteX96" fmla="*/ 58812 w 72329"/>
                <a:gd name="connsiteY96" fmla="*/ 23154 h 69575"/>
                <a:gd name="connsiteX97" fmla="*/ 56128 w 72329"/>
                <a:gd name="connsiteY97" fmla="*/ 27657 h 69575"/>
                <a:gd name="connsiteX98" fmla="*/ 53245 w 72329"/>
                <a:gd name="connsiteY98" fmla="*/ 32038 h 69575"/>
                <a:gd name="connsiteX99" fmla="*/ 50231 w 72329"/>
                <a:gd name="connsiteY99" fmla="*/ 36325 h 69575"/>
                <a:gd name="connsiteX100" fmla="*/ 47019 w 72329"/>
                <a:gd name="connsiteY100" fmla="*/ 40472 h 69575"/>
                <a:gd name="connsiteX101" fmla="*/ 43598 w 72329"/>
                <a:gd name="connsiteY101" fmla="*/ 44447 h 69575"/>
                <a:gd name="connsiteX102" fmla="*/ 40014 w 72329"/>
                <a:gd name="connsiteY102" fmla="*/ 48274 h 69575"/>
                <a:gd name="connsiteX103" fmla="*/ 38126 w 72329"/>
                <a:gd name="connsiteY103" fmla="*/ 50101 h 69575"/>
                <a:gd name="connsiteX104" fmla="*/ 36195 w 72329"/>
                <a:gd name="connsiteY104" fmla="*/ 51885 h 69575"/>
                <a:gd name="connsiteX105" fmla="*/ 34229 w 72329"/>
                <a:gd name="connsiteY105" fmla="*/ 53626 h 69575"/>
                <a:gd name="connsiteX106" fmla="*/ 32195 w 72329"/>
                <a:gd name="connsiteY106" fmla="*/ 55288 h 69575"/>
                <a:gd name="connsiteX107" fmla="*/ 30099 w 72329"/>
                <a:gd name="connsiteY107" fmla="*/ 56890 h 69575"/>
                <a:gd name="connsiteX108" fmla="*/ 27960 w 72329"/>
                <a:gd name="connsiteY108" fmla="*/ 58449 h 69575"/>
                <a:gd name="connsiteX109" fmla="*/ 25778 w 72329"/>
                <a:gd name="connsiteY109" fmla="*/ 59938 h 69575"/>
                <a:gd name="connsiteX110" fmla="*/ 23527 w 72329"/>
                <a:gd name="connsiteY110" fmla="*/ 61324 h 69575"/>
                <a:gd name="connsiteX111" fmla="*/ 18903 w 72329"/>
                <a:gd name="connsiteY111" fmla="*/ 63947 h 69575"/>
                <a:gd name="connsiteX112" fmla="*/ 23838 w 72329"/>
                <a:gd name="connsiteY112" fmla="*/ 61921 h 69575"/>
                <a:gd name="connsiteX113" fmla="*/ 26254 w 72329"/>
                <a:gd name="connsiteY113" fmla="*/ 60761 h 69575"/>
                <a:gd name="connsiteX114" fmla="*/ 28618 w 72329"/>
                <a:gd name="connsiteY114" fmla="*/ 59488 h 69575"/>
                <a:gd name="connsiteX115" fmla="*/ 30930 w 72329"/>
                <a:gd name="connsiteY115" fmla="*/ 58128 h 69575"/>
                <a:gd name="connsiteX116" fmla="*/ 33199 w 72329"/>
                <a:gd name="connsiteY116" fmla="*/ 56682 h 69575"/>
                <a:gd name="connsiteX117" fmla="*/ 35424 w 72329"/>
                <a:gd name="connsiteY117" fmla="*/ 55167 h 69575"/>
                <a:gd name="connsiteX118" fmla="*/ 37589 w 72329"/>
                <a:gd name="connsiteY118" fmla="*/ 53556 h 69575"/>
                <a:gd name="connsiteX119" fmla="*/ 39693 w 72329"/>
                <a:gd name="connsiteY119" fmla="*/ 51868 h 69575"/>
                <a:gd name="connsiteX120" fmla="*/ 41754 w 72329"/>
                <a:gd name="connsiteY120" fmla="*/ 50119 h 69575"/>
                <a:gd name="connsiteX121" fmla="*/ 45703 w 72329"/>
                <a:gd name="connsiteY121" fmla="*/ 46447 h 69575"/>
                <a:gd name="connsiteX122" fmla="*/ 47599 w 72329"/>
                <a:gd name="connsiteY122" fmla="*/ 44525 h 69575"/>
                <a:gd name="connsiteX123" fmla="*/ 49435 w 72329"/>
                <a:gd name="connsiteY123" fmla="*/ 42542 h 69575"/>
                <a:gd name="connsiteX124" fmla="*/ 52950 w 72329"/>
                <a:gd name="connsiteY124" fmla="*/ 38438 h 69575"/>
                <a:gd name="connsiteX125" fmla="*/ 56267 w 72329"/>
                <a:gd name="connsiteY125" fmla="*/ 34177 h 69575"/>
                <a:gd name="connsiteX126" fmla="*/ 59358 w 72329"/>
                <a:gd name="connsiteY126" fmla="*/ 29752 h 69575"/>
                <a:gd name="connsiteX127" fmla="*/ 62259 w 72329"/>
                <a:gd name="connsiteY127" fmla="*/ 25206 h 69575"/>
                <a:gd name="connsiteX128" fmla="*/ 64986 w 72329"/>
                <a:gd name="connsiteY128" fmla="*/ 20548 h 69575"/>
                <a:gd name="connsiteX129" fmla="*/ 67498 w 72329"/>
                <a:gd name="connsiteY129" fmla="*/ 15768 h 69575"/>
                <a:gd name="connsiteX130" fmla="*/ 69827 w 72329"/>
                <a:gd name="connsiteY130" fmla="*/ 10902 h 69575"/>
                <a:gd name="connsiteX131" fmla="*/ 71966 w 72329"/>
                <a:gd name="connsiteY131" fmla="*/ 5931 h 69575"/>
                <a:gd name="connsiteX132" fmla="*/ 72329 w 72329"/>
                <a:gd name="connsiteY132" fmla="*/ 5022 h 69575"/>
                <a:gd name="connsiteX133" fmla="*/ 71966 w 72329"/>
                <a:gd name="connsiteY133" fmla="*/ 0 h 6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2329" h="69575">
                  <a:moveTo>
                    <a:pt x="71966" y="0"/>
                  </a:moveTo>
                  <a:cubicBezTo>
                    <a:pt x="71966" y="0"/>
                    <a:pt x="70381" y="78"/>
                    <a:pt x="67671" y="294"/>
                  </a:cubicBezTo>
                  <a:lnTo>
                    <a:pt x="66415" y="1056"/>
                  </a:lnTo>
                  <a:cubicBezTo>
                    <a:pt x="64943" y="1827"/>
                    <a:pt x="63523" y="2684"/>
                    <a:pt x="61990" y="3351"/>
                  </a:cubicBezTo>
                  <a:lnTo>
                    <a:pt x="59722" y="4416"/>
                  </a:lnTo>
                  <a:cubicBezTo>
                    <a:pt x="58960" y="4754"/>
                    <a:pt x="58172" y="5031"/>
                    <a:pt x="57401" y="5342"/>
                  </a:cubicBezTo>
                  <a:lnTo>
                    <a:pt x="55072" y="6252"/>
                  </a:lnTo>
                  <a:cubicBezTo>
                    <a:pt x="54292" y="6537"/>
                    <a:pt x="53505" y="6763"/>
                    <a:pt x="52725" y="7014"/>
                  </a:cubicBezTo>
                  <a:cubicBezTo>
                    <a:pt x="51149" y="7507"/>
                    <a:pt x="49643" y="8079"/>
                    <a:pt x="47919" y="8417"/>
                  </a:cubicBezTo>
                  <a:lnTo>
                    <a:pt x="42958" y="9559"/>
                  </a:lnTo>
                  <a:cubicBezTo>
                    <a:pt x="41200" y="9923"/>
                    <a:pt x="39485" y="10374"/>
                    <a:pt x="37797" y="10884"/>
                  </a:cubicBezTo>
                  <a:lnTo>
                    <a:pt x="35294" y="11716"/>
                  </a:lnTo>
                  <a:lnTo>
                    <a:pt x="32827" y="12633"/>
                  </a:lnTo>
                  <a:cubicBezTo>
                    <a:pt x="31199" y="13266"/>
                    <a:pt x="29579" y="13941"/>
                    <a:pt x="27995" y="14660"/>
                  </a:cubicBezTo>
                  <a:lnTo>
                    <a:pt x="25622" y="15759"/>
                  </a:lnTo>
                  <a:lnTo>
                    <a:pt x="23293" y="16963"/>
                  </a:lnTo>
                  <a:cubicBezTo>
                    <a:pt x="21752" y="17768"/>
                    <a:pt x="20236" y="18634"/>
                    <a:pt x="18738" y="19518"/>
                  </a:cubicBezTo>
                  <a:cubicBezTo>
                    <a:pt x="17249" y="20418"/>
                    <a:pt x="15768" y="21336"/>
                    <a:pt x="14348" y="22349"/>
                  </a:cubicBezTo>
                  <a:cubicBezTo>
                    <a:pt x="12902" y="23301"/>
                    <a:pt x="11543" y="24410"/>
                    <a:pt x="10166" y="25458"/>
                  </a:cubicBezTo>
                  <a:cubicBezTo>
                    <a:pt x="8832" y="26583"/>
                    <a:pt x="7490" y="27692"/>
                    <a:pt x="6278" y="28939"/>
                  </a:cubicBezTo>
                  <a:lnTo>
                    <a:pt x="5351" y="29848"/>
                  </a:lnTo>
                  <a:lnTo>
                    <a:pt x="4477" y="30826"/>
                  </a:lnTo>
                  <a:cubicBezTo>
                    <a:pt x="3914" y="31484"/>
                    <a:pt x="3290" y="32082"/>
                    <a:pt x="2797" y="32809"/>
                  </a:cubicBezTo>
                  <a:cubicBezTo>
                    <a:pt x="2295" y="33528"/>
                    <a:pt x="1749" y="34203"/>
                    <a:pt x="1290" y="34931"/>
                  </a:cubicBezTo>
                  <a:lnTo>
                    <a:pt x="0" y="37165"/>
                  </a:lnTo>
                  <a:lnTo>
                    <a:pt x="1559" y="35113"/>
                  </a:lnTo>
                  <a:cubicBezTo>
                    <a:pt x="2104" y="34446"/>
                    <a:pt x="2719" y="33857"/>
                    <a:pt x="3290" y="33233"/>
                  </a:cubicBezTo>
                  <a:cubicBezTo>
                    <a:pt x="3836" y="32593"/>
                    <a:pt x="4520" y="32056"/>
                    <a:pt x="5126" y="31476"/>
                  </a:cubicBezTo>
                  <a:lnTo>
                    <a:pt x="6061" y="30610"/>
                  </a:lnTo>
                  <a:lnTo>
                    <a:pt x="7066" y="29822"/>
                  </a:lnTo>
                  <a:cubicBezTo>
                    <a:pt x="8373" y="28740"/>
                    <a:pt x="9776" y="27770"/>
                    <a:pt x="11153" y="26791"/>
                  </a:cubicBezTo>
                  <a:cubicBezTo>
                    <a:pt x="12590" y="25882"/>
                    <a:pt x="13984" y="24930"/>
                    <a:pt x="15474" y="24115"/>
                  </a:cubicBezTo>
                  <a:cubicBezTo>
                    <a:pt x="16218" y="23708"/>
                    <a:pt x="16937" y="23258"/>
                    <a:pt x="17682" y="22860"/>
                  </a:cubicBezTo>
                  <a:lnTo>
                    <a:pt x="19933" y="21674"/>
                  </a:lnTo>
                  <a:cubicBezTo>
                    <a:pt x="21440" y="20920"/>
                    <a:pt x="22973" y="20176"/>
                    <a:pt x="24523" y="19500"/>
                  </a:cubicBezTo>
                  <a:cubicBezTo>
                    <a:pt x="26073" y="18808"/>
                    <a:pt x="27631" y="18158"/>
                    <a:pt x="29207" y="17535"/>
                  </a:cubicBezTo>
                  <a:cubicBezTo>
                    <a:pt x="30774" y="16911"/>
                    <a:pt x="32368" y="16340"/>
                    <a:pt x="33970" y="15803"/>
                  </a:cubicBezTo>
                  <a:lnTo>
                    <a:pt x="36368" y="15032"/>
                  </a:lnTo>
                  <a:lnTo>
                    <a:pt x="38784" y="14357"/>
                  </a:lnTo>
                  <a:cubicBezTo>
                    <a:pt x="40412" y="13958"/>
                    <a:pt x="42023" y="13560"/>
                    <a:pt x="43642" y="13283"/>
                  </a:cubicBezTo>
                  <a:lnTo>
                    <a:pt x="44274" y="13153"/>
                  </a:lnTo>
                  <a:cubicBezTo>
                    <a:pt x="42880" y="13976"/>
                    <a:pt x="41494" y="14824"/>
                    <a:pt x="40109" y="15690"/>
                  </a:cubicBezTo>
                  <a:cubicBezTo>
                    <a:pt x="38455" y="16790"/>
                    <a:pt x="36775" y="17855"/>
                    <a:pt x="35191" y="18998"/>
                  </a:cubicBezTo>
                  <a:cubicBezTo>
                    <a:pt x="34394" y="19561"/>
                    <a:pt x="33606" y="20132"/>
                    <a:pt x="32844" y="20704"/>
                  </a:cubicBezTo>
                  <a:cubicBezTo>
                    <a:pt x="32065" y="21267"/>
                    <a:pt x="31311" y="21838"/>
                    <a:pt x="30584" y="22427"/>
                  </a:cubicBezTo>
                  <a:cubicBezTo>
                    <a:pt x="29129" y="23605"/>
                    <a:pt x="27700" y="24696"/>
                    <a:pt x="26436" y="25856"/>
                  </a:cubicBezTo>
                  <a:cubicBezTo>
                    <a:pt x="25155" y="26999"/>
                    <a:pt x="23942" y="28073"/>
                    <a:pt x="22895" y="29138"/>
                  </a:cubicBezTo>
                  <a:cubicBezTo>
                    <a:pt x="21830" y="30186"/>
                    <a:pt x="20886" y="31181"/>
                    <a:pt x="20054" y="32065"/>
                  </a:cubicBezTo>
                  <a:cubicBezTo>
                    <a:pt x="19214" y="32939"/>
                    <a:pt x="18565" y="33788"/>
                    <a:pt x="18002" y="34454"/>
                  </a:cubicBezTo>
                  <a:cubicBezTo>
                    <a:pt x="16894" y="35797"/>
                    <a:pt x="16296" y="36602"/>
                    <a:pt x="16296" y="36602"/>
                  </a:cubicBezTo>
                  <a:cubicBezTo>
                    <a:pt x="16296" y="36602"/>
                    <a:pt x="17154" y="36074"/>
                    <a:pt x="18582" y="35095"/>
                  </a:cubicBezTo>
                  <a:cubicBezTo>
                    <a:pt x="19292" y="34602"/>
                    <a:pt x="20158" y="34013"/>
                    <a:pt x="21146" y="33329"/>
                  </a:cubicBezTo>
                  <a:cubicBezTo>
                    <a:pt x="22150" y="32671"/>
                    <a:pt x="23284" y="31926"/>
                    <a:pt x="24479" y="31086"/>
                  </a:cubicBezTo>
                  <a:cubicBezTo>
                    <a:pt x="25683" y="30255"/>
                    <a:pt x="27051" y="29423"/>
                    <a:pt x="28428" y="28471"/>
                  </a:cubicBezTo>
                  <a:cubicBezTo>
                    <a:pt x="29805" y="27518"/>
                    <a:pt x="31329" y="26601"/>
                    <a:pt x="32835" y="25579"/>
                  </a:cubicBezTo>
                  <a:cubicBezTo>
                    <a:pt x="34342" y="24548"/>
                    <a:pt x="35970" y="23579"/>
                    <a:pt x="37563" y="22513"/>
                  </a:cubicBezTo>
                  <a:cubicBezTo>
                    <a:pt x="39174" y="21474"/>
                    <a:pt x="40810" y="20427"/>
                    <a:pt x="42447" y="19379"/>
                  </a:cubicBezTo>
                  <a:cubicBezTo>
                    <a:pt x="45096" y="17691"/>
                    <a:pt x="47738" y="16011"/>
                    <a:pt x="50275" y="14391"/>
                  </a:cubicBezTo>
                  <a:cubicBezTo>
                    <a:pt x="48716" y="15482"/>
                    <a:pt x="47140" y="16608"/>
                    <a:pt x="45547" y="17838"/>
                  </a:cubicBezTo>
                  <a:cubicBezTo>
                    <a:pt x="43295" y="19561"/>
                    <a:pt x="40975" y="21327"/>
                    <a:pt x="38697" y="23250"/>
                  </a:cubicBezTo>
                  <a:cubicBezTo>
                    <a:pt x="36437" y="25172"/>
                    <a:pt x="34143" y="27146"/>
                    <a:pt x="31917" y="29198"/>
                  </a:cubicBezTo>
                  <a:cubicBezTo>
                    <a:pt x="30818" y="30229"/>
                    <a:pt x="29718" y="31268"/>
                    <a:pt x="28662" y="32350"/>
                  </a:cubicBezTo>
                  <a:cubicBezTo>
                    <a:pt x="27579" y="33398"/>
                    <a:pt x="26523" y="34480"/>
                    <a:pt x="25492" y="35554"/>
                  </a:cubicBezTo>
                  <a:cubicBezTo>
                    <a:pt x="23406" y="37684"/>
                    <a:pt x="21518" y="39962"/>
                    <a:pt x="19699" y="42152"/>
                  </a:cubicBezTo>
                  <a:cubicBezTo>
                    <a:pt x="18799" y="43261"/>
                    <a:pt x="17942" y="44378"/>
                    <a:pt x="17119" y="45469"/>
                  </a:cubicBezTo>
                  <a:cubicBezTo>
                    <a:pt x="16340" y="46594"/>
                    <a:pt x="15560" y="47703"/>
                    <a:pt x="14816" y="48785"/>
                  </a:cubicBezTo>
                  <a:cubicBezTo>
                    <a:pt x="14114" y="49902"/>
                    <a:pt x="13413" y="50967"/>
                    <a:pt x="12798" y="52033"/>
                  </a:cubicBezTo>
                  <a:cubicBezTo>
                    <a:pt x="12218" y="53123"/>
                    <a:pt x="11620" y="54171"/>
                    <a:pt x="11110" y="55193"/>
                  </a:cubicBezTo>
                  <a:cubicBezTo>
                    <a:pt x="10625" y="56241"/>
                    <a:pt x="10131" y="57219"/>
                    <a:pt x="9733" y="58198"/>
                  </a:cubicBezTo>
                  <a:cubicBezTo>
                    <a:pt x="9369" y="59176"/>
                    <a:pt x="9023" y="60111"/>
                    <a:pt x="8702" y="60986"/>
                  </a:cubicBezTo>
                  <a:cubicBezTo>
                    <a:pt x="8443" y="61887"/>
                    <a:pt x="8200" y="62726"/>
                    <a:pt x="8001" y="63506"/>
                  </a:cubicBezTo>
                  <a:cubicBezTo>
                    <a:pt x="7776" y="64268"/>
                    <a:pt x="7715" y="65030"/>
                    <a:pt x="7585" y="65679"/>
                  </a:cubicBezTo>
                  <a:cubicBezTo>
                    <a:pt x="7308" y="66978"/>
                    <a:pt x="7343" y="68043"/>
                    <a:pt x="7291" y="68744"/>
                  </a:cubicBezTo>
                  <a:cubicBezTo>
                    <a:pt x="7282" y="69091"/>
                    <a:pt x="7282" y="69351"/>
                    <a:pt x="7274" y="69532"/>
                  </a:cubicBezTo>
                  <a:cubicBezTo>
                    <a:pt x="7291" y="69550"/>
                    <a:pt x="7308" y="69567"/>
                    <a:pt x="7326" y="69576"/>
                  </a:cubicBezTo>
                  <a:cubicBezTo>
                    <a:pt x="7377" y="69402"/>
                    <a:pt x="7447" y="69134"/>
                    <a:pt x="7542" y="68770"/>
                  </a:cubicBezTo>
                  <a:cubicBezTo>
                    <a:pt x="7724" y="68086"/>
                    <a:pt x="7949" y="67099"/>
                    <a:pt x="8425" y="65887"/>
                  </a:cubicBezTo>
                  <a:cubicBezTo>
                    <a:pt x="8815" y="64649"/>
                    <a:pt x="9516" y="63237"/>
                    <a:pt x="10252" y="61609"/>
                  </a:cubicBezTo>
                  <a:cubicBezTo>
                    <a:pt x="10685" y="60821"/>
                    <a:pt x="11144" y="59990"/>
                    <a:pt x="11629" y="59116"/>
                  </a:cubicBezTo>
                  <a:cubicBezTo>
                    <a:pt x="12157" y="58258"/>
                    <a:pt x="12712" y="57366"/>
                    <a:pt x="13283" y="56431"/>
                  </a:cubicBezTo>
                  <a:cubicBezTo>
                    <a:pt x="13889" y="55505"/>
                    <a:pt x="14573" y="54578"/>
                    <a:pt x="15249" y="53608"/>
                  </a:cubicBezTo>
                  <a:cubicBezTo>
                    <a:pt x="15967" y="52665"/>
                    <a:pt x="16703" y="51677"/>
                    <a:pt x="17465" y="50682"/>
                  </a:cubicBezTo>
                  <a:cubicBezTo>
                    <a:pt x="18271" y="49712"/>
                    <a:pt x="19093" y="48707"/>
                    <a:pt x="19942" y="47694"/>
                  </a:cubicBezTo>
                  <a:cubicBezTo>
                    <a:pt x="20842" y="46716"/>
                    <a:pt x="21691" y="45659"/>
                    <a:pt x="22626" y="44638"/>
                  </a:cubicBezTo>
                  <a:cubicBezTo>
                    <a:pt x="24479" y="42585"/>
                    <a:pt x="26488" y="40559"/>
                    <a:pt x="28523" y="38489"/>
                  </a:cubicBezTo>
                  <a:cubicBezTo>
                    <a:pt x="30567" y="36420"/>
                    <a:pt x="32714" y="34385"/>
                    <a:pt x="34896" y="32394"/>
                  </a:cubicBezTo>
                  <a:cubicBezTo>
                    <a:pt x="37044" y="30350"/>
                    <a:pt x="39252" y="28376"/>
                    <a:pt x="41451" y="26445"/>
                  </a:cubicBezTo>
                  <a:cubicBezTo>
                    <a:pt x="42559" y="25501"/>
                    <a:pt x="43650" y="24540"/>
                    <a:pt x="44724" y="23587"/>
                  </a:cubicBezTo>
                  <a:cubicBezTo>
                    <a:pt x="45807" y="22661"/>
                    <a:pt x="46889" y="21734"/>
                    <a:pt x="47954" y="20834"/>
                  </a:cubicBezTo>
                  <a:cubicBezTo>
                    <a:pt x="50093" y="19033"/>
                    <a:pt x="52162" y="17301"/>
                    <a:pt x="54119" y="15664"/>
                  </a:cubicBezTo>
                  <a:cubicBezTo>
                    <a:pt x="56094" y="14028"/>
                    <a:pt x="57973" y="12495"/>
                    <a:pt x="59696" y="11066"/>
                  </a:cubicBezTo>
                  <a:cubicBezTo>
                    <a:pt x="61834" y="9326"/>
                    <a:pt x="63740" y="7767"/>
                    <a:pt x="65367" y="6434"/>
                  </a:cubicBezTo>
                  <a:cubicBezTo>
                    <a:pt x="66095" y="6070"/>
                    <a:pt x="66822" y="5680"/>
                    <a:pt x="67541" y="5299"/>
                  </a:cubicBezTo>
                  <a:cubicBezTo>
                    <a:pt x="67021" y="6581"/>
                    <a:pt x="66484" y="7871"/>
                    <a:pt x="65922" y="9135"/>
                  </a:cubicBezTo>
                  <a:cubicBezTo>
                    <a:pt x="65212" y="10728"/>
                    <a:pt x="64484" y="12322"/>
                    <a:pt x="63714" y="13889"/>
                  </a:cubicBezTo>
                  <a:cubicBezTo>
                    <a:pt x="62952" y="15456"/>
                    <a:pt x="62155" y="17015"/>
                    <a:pt x="61332" y="18556"/>
                  </a:cubicBezTo>
                  <a:cubicBezTo>
                    <a:pt x="60527" y="20106"/>
                    <a:pt x="59687" y="21639"/>
                    <a:pt x="58812" y="23154"/>
                  </a:cubicBezTo>
                  <a:cubicBezTo>
                    <a:pt x="57955" y="24678"/>
                    <a:pt x="57037" y="26168"/>
                    <a:pt x="56128" y="27657"/>
                  </a:cubicBezTo>
                  <a:cubicBezTo>
                    <a:pt x="55193" y="29129"/>
                    <a:pt x="54249" y="30601"/>
                    <a:pt x="53245" y="32038"/>
                  </a:cubicBezTo>
                  <a:cubicBezTo>
                    <a:pt x="52266" y="33484"/>
                    <a:pt x="51270" y="34922"/>
                    <a:pt x="50231" y="36325"/>
                  </a:cubicBezTo>
                  <a:cubicBezTo>
                    <a:pt x="49201" y="37736"/>
                    <a:pt x="48119" y="39104"/>
                    <a:pt x="47019" y="40472"/>
                  </a:cubicBezTo>
                  <a:cubicBezTo>
                    <a:pt x="45902" y="41806"/>
                    <a:pt x="44785" y="43165"/>
                    <a:pt x="43598" y="44447"/>
                  </a:cubicBezTo>
                  <a:cubicBezTo>
                    <a:pt x="42456" y="45763"/>
                    <a:pt x="41235" y="47019"/>
                    <a:pt x="40014" y="48274"/>
                  </a:cubicBezTo>
                  <a:cubicBezTo>
                    <a:pt x="39407" y="48906"/>
                    <a:pt x="38758" y="49495"/>
                    <a:pt x="38126" y="50101"/>
                  </a:cubicBezTo>
                  <a:cubicBezTo>
                    <a:pt x="37502" y="50708"/>
                    <a:pt x="36862" y="51314"/>
                    <a:pt x="36195" y="51885"/>
                  </a:cubicBezTo>
                  <a:lnTo>
                    <a:pt x="34229" y="53626"/>
                  </a:lnTo>
                  <a:lnTo>
                    <a:pt x="32195" y="55288"/>
                  </a:lnTo>
                  <a:cubicBezTo>
                    <a:pt x="31528" y="55860"/>
                    <a:pt x="30800" y="56362"/>
                    <a:pt x="30099" y="56890"/>
                  </a:cubicBezTo>
                  <a:cubicBezTo>
                    <a:pt x="29389" y="57410"/>
                    <a:pt x="28696" y="57972"/>
                    <a:pt x="27960" y="58449"/>
                  </a:cubicBezTo>
                  <a:lnTo>
                    <a:pt x="25778" y="59938"/>
                  </a:lnTo>
                  <a:cubicBezTo>
                    <a:pt x="25042" y="60423"/>
                    <a:pt x="24280" y="60856"/>
                    <a:pt x="23527" y="61324"/>
                  </a:cubicBezTo>
                  <a:cubicBezTo>
                    <a:pt x="22046" y="62302"/>
                    <a:pt x="20453" y="63073"/>
                    <a:pt x="18903" y="63947"/>
                  </a:cubicBezTo>
                  <a:cubicBezTo>
                    <a:pt x="20539" y="63272"/>
                    <a:pt x="22236" y="62700"/>
                    <a:pt x="23838" y="61921"/>
                  </a:cubicBezTo>
                  <a:cubicBezTo>
                    <a:pt x="24644" y="61540"/>
                    <a:pt x="25466" y="61177"/>
                    <a:pt x="26254" y="60761"/>
                  </a:cubicBezTo>
                  <a:lnTo>
                    <a:pt x="28618" y="59488"/>
                  </a:lnTo>
                  <a:cubicBezTo>
                    <a:pt x="29415" y="59089"/>
                    <a:pt x="30160" y="58587"/>
                    <a:pt x="30930" y="58128"/>
                  </a:cubicBezTo>
                  <a:cubicBezTo>
                    <a:pt x="31684" y="57652"/>
                    <a:pt x="32472" y="57202"/>
                    <a:pt x="33199" y="56682"/>
                  </a:cubicBezTo>
                  <a:lnTo>
                    <a:pt x="35424" y="55167"/>
                  </a:lnTo>
                  <a:lnTo>
                    <a:pt x="37589" y="53556"/>
                  </a:lnTo>
                  <a:cubicBezTo>
                    <a:pt x="38308" y="53019"/>
                    <a:pt x="39009" y="52448"/>
                    <a:pt x="39693" y="51868"/>
                  </a:cubicBezTo>
                  <a:cubicBezTo>
                    <a:pt x="40377" y="51288"/>
                    <a:pt x="41087" y="50733"/>
                    <a:pt x="41754" y="50119"/>
                  </a:cubicBezTo>
                  <a:cubicBezTo>
                    <a:pt x="43096" y="48924"/>
                    <a:pt x="44430" y="47720"/>
                    <a:pt x="45703" y="46447"/>
                  </a:cubicBezTo>
                  <a:cubicBezTo>
                    <a:pt x="46361" y="45833"/>
                    <a:pt x="46984" y="45183"/>
                    <a:pt x="47599" y="44525"/>
                  </a:cubicBezTo>
                  <a:cubicBezTo>
                    <a:pt x="48214" y="43867"/>
                    <a:pt x="48846" y="43218"/>
                    <a:pt x="49435" y="42542"/>
                  </a:cubicBezTo>
                  <a:cubicBezTo>
                    <a:pt x="50630" y="41200"/>
                    <a:pt x="51816" y="39840"/>
                    <a:pt x="52950" y="38438"/>
                  </a:cubicBezTo>
                  <a:cubicBezTo>
                    <a:pt x="54093" y="37052"/>
                    <a:pt x="55193" y="35623"/>
                    <a:pt x="56267" y="34177"/>
                  </a:cubicBezTo>
                  <a:cubicBezTo>
                    <a:pt x="57332" y="32731"/>
                    <a:pt x="58354" y="31250"/>
                    <a:pt x="59358" y="29752"/>
                  </a:cubicBezTo>
                  <a:cubicBezTo>
                    <a:pt x="60354" y="28255"/>
                    <a:pt x="61332" y="26739"/>
                    <a:pt x="62259" y="25206"/>
                  </a:cubicBezTo>
                  <a:cubicBezTo>
                    <a:pt x="63203" y="23665"/>
                    <a:pt x="64112" y="22124"/>
                    <a:pt x="64986" y="20548"/>
                  </a:cubicBezTo>
                  <a:cubicBezTo>
                    <a:pt x="65870" y="18972"/>
                    <a:pt x="66692" y="17379"/>
                    <a:pt x="67498" y="15768"/>
                  </a:cubicBezTo>
                  <a:cubicBezTo>
                    <a:pt x="68312" y="14166"/>
                    <a:pt x="69082" y="12530"/>
                    <a:pt x="69827" y="10902"/>
                  </a:cubicBezTo>
                  <a:cubicBezTo>
                    <a:pt x="70572" y="9265"/>
                    <a:pt x="71290" y="7603"/>
                    <a:pt x="71966" y="5931"/>
                  </a:cubicBezTo>
                  <a:cubicBezTo>
                    <a:pt x="72087" y="5628"/>
                    <a:pt x="72208" y="5325"/>
                    <a:pt x="72329" y="5022"/>
                  </a:cubicBezTo>
                  <a:cubicBezTo>
                    <a:pt x="72260" y="1905"/>
                    <a:pt x="71966" y="0"/>
                    <a:pt x="71966" y="0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E0359714-6E45-4496-B5EC-2436605B8D06}"/>
                </a:ext>
              </a:extLst>
            </p:cNvPr>
            <p:cNvSpPr/>
            <p:nvPr/>
          </p:nvSpPr>
          <p:spPr>
            <a:xfrm>
              <a:off x="7857482" y="3577764"/>
              <a:ext cx="201800" cy="145983"/>
            </a:xfrm>
            <a:custGeom>
              <a:avLst/>
              <a:gdLst>
                <a:gd name="connsiteX0" fmla="*/ 91331 w 91331"/>
                <a:gd name="connsiteY0" fmla="*/ 57200 h 66069"/>
                <a:gd name="connsiteX1" fmla="*/ 6723 w 91331"/>
                <a:gd name="connsiteY1" fmla="*/ 16338 h 66069"/>
                <a:gd name="connsiteX2" fmla="*/ 59215 w 91331"/>
                <a:gd name="connsiteY2" fmla="*/ 66059 h 66069"/>
                <a:gd name="connsiteX3" fmla="*/ 91331 w 91331"/>
                <a:gd name="connsiteY3" fmla="*/ 57200 h 6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9">
                  <a:moveTo>
                    <a:pt x="91331" y="57200"/>
                  </a:moveTo>
                  <a:cubicBezTo>
                    <a:pt x="91331" y="57200"/>
                    <a:pt x="43273" y="-36959"/>
                    <a:pt x="6723" y="16338"/>
                  </a:cubicBezTo>
                  <a:cubicBezTo>
                    <a:pt x="-16803" y="50654"/>
                    <a:pt x="26423" y="65383"/>
                    <a:pt x="59215" y="66059"/>
                  </a:cubicBezTo>
                  <a:cubicBezTo>
                    <a:pt x="77355" y="66431"/>
                    <a:pt x="91331" y="57200"/>
                    <a:pt x="91331" y="57200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1213F4E-B94D-4769-8922-92594F0DBCD7}"/>
                </a:ext>
              </a:extLst>
            </p:cNvPr>
            <p:cNvSpPr/>
            <p:nvPr/>
          </p:nvSpPr>
          <p:spPr>
            <a:xfrm>
              <a:off x="7860131" y="3593642"/>
              <a:ext cx="199151" cy="116249"/>
            </a:xfrm>
            <a:custGeom>
              <a:avLst/>
              <a:gdLst>
                <a:gd name="connsiteX0" fmla="*/ 90132 w 90132"/>
                <a:gd name="connsiteY0" fmla="*/ 50015 h 52612"/>
                <a:gd name="connsiteX1" fmla="*/ 88080 w 90132"/>
                <a:gd name="connsiteY1" fmla="*/ 46231 h 52612"/>
                <a:gd name="connsiteX2" fmla="*/ 86859 w 90132"/>
                <a:gd name="connsiteY2" fmla="*/ 45399 h 52612"/>
                <a:gd name="connsiteX3" fmla="*/ 82937 w 90132"/>
                <a:gd name="connsiteY3" fmla="*/ 42325 h 52612"/>
                <a:gd name="connsiteX4" fmla="*/ 81032 w 90132"/>
                <a:gd name="connsiteY4" fmla="*/ 40706 h 52612"/>
                <a:gd name="connsiteX5" fmla="*/ 79231 w 90132"/>
                <a:gd name="connsiteY5" fmla="*/ 38974 h 52612"/>
                <a:gd name="connsiteX6" fmla="*/ 77430 w 90132"/>
                <a:gd name="connsiteY6" fmla="*/ 37243 h 52612"/>
                <a:gd name="connsiteX7" fmla="*/ 75758 w 90132"/>
                <a:gd name="connsiteY7" fmla="*/ 35424 h 52612"/>
                <a:gd name="connsiteX8" fmla="*/ 72494 w 90132"/>
                <a:gd name="connsiteY8" fmla="*/ 31632 h 52612"/>
                <a:gd name="connsiteX9" fmla="*/ 69385 w 90132"/>
                <a:gd name="connsiteY9" fmla="*/ 27596 h 52612"/>
                <a:gd name="connsiteX10" fmla="*/ 66034 w 90132"/>
                <a:gd name="connsiteY10" fmla="*/ 23457 h 52612"/>
                <a:gd name="connsiteX11" fmla="*/ 64233 w 90132"/>
                <a:gd name="connsiteY11" fmla="*/ 21518 h 52612"/>
                <a:gd name="connsiteX12" fmla="*/ 62380 w 90132"/>
                <a:gd name="connsiteY12" fmla="*/ 19665 h 52612"/>
                <a:gd name="connsiteX13" fmla="*/ 58527 w 90132"/>
                <a:gd name="connsiteY13" fmla="*/ 16115 h 52612"/>
                <a:gd name="connsiteX14" fmla="*/ 56544 w 90132"/>
                <a:gd name="connsiteY14" fmla="*/ 14408 h 52612"/>
                <a:gd name="connsiteX15" fmla="*/ 54483 w 90132"/>
                <a:gd name="connsiteY15" fmla="*/ 12789 h 52612"/>
                <a:gd name="connsiteX16" fmla="*/ 50266 w 90132"/>
                <a:gd name="connsiteY16" fmla="*/ 9715 h 52612"/>
                <a:gd name="connsiteX17" fmla="*/ 45867 w 90132"/>
                <a:gd name="connsiteY17" fmla="*/ 6893 h 52612"/>
                <a:gd name="connsiteX18" fmla="*/ 41295 w 90132"/>
                <a:gd name="connsiteY18" fmla="*/ 4381 h 52612"/>
                <a:gd name="connsiteX19" fmla="*/ 36515 w 90132"/>
                <a:gd name="connsiteY19" fmla="*/ 2286 h 52612"/>
                <a:gd name="connsiteX20" fmla="*/ 35294 w 90132"/>
                <a:gd name="connsiteY20" fmla="*/ 1818 h 52612"/>
                <a:gd name="connsiteX21" fmla="*/ 34039 w 90132"/>
                <a:gd name="connsiteY21" fmla="*/ 1437 h 52612"/>
                <a:gd name="connsiteX22" fmla="*/ 31528 w 90132"/>
                <a:gd name="connsiteY22" fmla="*/ 736 h 52612"/>
                <a:gd name="connsiteX23" fmla="*/ 28973 w 90132"/>
                <a:gd name="connsiteY23" fmla="*/ 242 h 52612"/>
                <a:gd name="connsiteX24" fmla="*/ 26402 w 90132"/>
                <a:gd name="connsiteY24" fmla="*/ 0 h 52612"/>
                <a:gd name="connsiteX25" fmla="*/ 28930 w 90132"/>
                <a:gd name="connsiteY25" fmla="*/ 563 h 52612"/>
                <a:gd name="connsiteX26" fmla="*/ 31355 w 90132"/>
                <a:gd name="connsiteY26" fmla="*/ 1359 h 52612"/>
                <a:gd name="connsiteX27" fmla="*/ 33718 w 90132"/>
                <a:gd name="connsiteY27" fmla="*/ 2303 h 52612"/>
                <a:gd name="connsiteX28" fmla="*/ 34896 w 90132"/>
                <a:gd name="connsiteY28" fmla="*/ 2797 h 52612"/>
                <a:gd name="connsiteX29" fmla="*/ 36030 w 90132"/>
                <a:gd name="connsiteY29" fmla="*/ 3377 h 52612"/>
                <a:gd name="connsiteX30" fmla="*/ 40481 w 90132"/>
                <a:gd name="connsiteY30" fmla="*/ 5836 h 52612"/>
                <a:gd name="connsiteX31" fmla="*/ 44724 w 90132"/>
                <a:gd name="connsiteY31" fmla="*/ 8659 h 52612"/>
                <a:gd name="connsiteX32" fmla="*/ 46785 w 90132"/>
                <a:gd name="connsiteY32" fmla="*/ 10148 h 52612"/>
                <a:gd name="connsiteX33" fmla="*/ 48794 w 90132"/>
                <a:gd name="connsiteY33" fmla="*/ 11698 h 52612"/>
                <a:gd name="connsiteX34" fmla="*/ 52682 w 90132"/>
                <a:gd name="connsiteY34" fmla="*/ 14963 h 52612"/>
                <a:gd name="connsiteX35" fmla="*/ 56414 w 90132"/>
                <a:gd name="connsiteY35" fmla="*/ 18401 h 52612"/>
                <a:gd name="connsiteX36" fmla="*/ 59964 w 90132"/>
                <a:gd name="connsiteY36" fmla="*/ 22011 h 52612"/>
                <a:gd name="connsiteX37" fmla="*/ 61661 w 90132"/>
                <a:gd name="connsiteY37" fmla="*/ 23882 h 52612"/>
                <a:gd name="connsiteX38" fmla="*/ 63289 w 90132"/>
                <a:gd name="connsiteY38" fmla="*/ 25804 h 52612"/>
                <a:gd name="connsiteX39" fmla="*/ 66285 w 90132"/>
                <a:gd name="connsiteY39" fmla="*/ 29779 h 52612"/>
                <a:gd name="connsiteX40" fmla="*/ 66658 w 90132"/>
                <a:gd name="connsiteY40" fmla="*/ 30307 h 52612"/>
                <a:gd name="connsiteX41" fmla="*/ 62623 w 90132"/>
                <a:gd name="connsiteY41" fmla="*/ 27570 h 52612"/>
                <a:gd name="connsiteX42" fmla="*/ 57574 w 90132"/>
                <a:gd name="connsiteY42" fmla="*/ 24479 h 52612"/>
                <a:gd name="connsiteX43" fmla="*/ 55046 w 90132"/>
                <a:gd name="connsiteY43" fmla="*/ 23042 h 52612"/>
                <a:gd name="connsiteX44" fmla="*/ 52535 w 90132"/>
                <a:gd name="connsiteY44" fmla="*/ 21708 h 52612"/>
                <a:gd name="connsiteX45" fmla="*/ 47694 w 90132"/>
                <a:gd name="connsiteY45" fmla="*/ 19362 h 52612"/>
                <a:gd name="connsiteX46" fmla="*/ 43235 w 90132"/>
                <a:gd name="connsiteY46" fmla="*/ 17508 h 52612"/>
                <a:gd name="connsiteX47" fmla="*/ 39399 w 90132"/>
                <a:gd name="connsiteY47" fmla="*/ 16140 h 52612"/>
                <a:gd name="connsiteX48" fmla="*/ 36368 w 90132"/>
                <a:gd name="connsiteY48" fmla="*/ 15266 h 52612"/>
                <a:gd name="connsiteX49" fmla="*/ 33710 w 90132"/>
                <a:gd name="connsiteY49" fmla="*/ 14608 h 52612"/>
                <a:gd name="connsiteX50" fmla="*/ 36030 w 90132"/>
                <a:gd name="connsiteY50" fmla="*/ 16062 h 52612"/>
                <a:gd name="connsiteX51" fmla="*/ 38697 w 90132"/>
                <a:gd name="connsiteY51" fmla="*/ 17664 h 52612"/>
                <a:gd name="connsiteX52" fmla="*/ 42127 w 90132"/>
                <a:gd name="connsiteY52" fmla="*/ 19760 h 52612"/>
                <a:gd name="connsiteX53" fmla="*/ 46144 w 90132"/>
                <a:gd name="connsiteY53" fmla="*/ 22271 h 52612"/>
                <a:gd name="connsiteX54" fmla="*/ 50612 w 90132"/>
                <a:gd name="connsiteY54" fmla="*/ 25077 h 52612"/>
                <a:gd name="connsiteX55" fmla="*/ 55366 w 90132"/>
                <a:gd name="connsiteY55" fmla="*/ 28099 h 52612"/>
                <a:gd name="connsiteX56" fmla="*/ 60259 w 90132"/>
                <a:gd name="connsiteY56" fmla="*/ 31242 h 52612"/>
                <a:gd name="connsiteX57" fmla="*/ 68043 w 90132"/>
                <a:gd name="connsiteY57" fmla="*/ 36281 h 52612"/>
                <a:gd name="connsiteX58" fmla="*/ 62943 w 90132"/>
                <a:gd name="connsiteY58" fmla="*/ 33415 h 52612"/>
                <a:gd name="connsiteX59" fmla="*/ 55184 w 90132"/>
                <a:gd name="connsiteY59" fmla="*/ 29441 h 52612"/>
                <a:gd name="connsiteX60" fmla="*/ 46967 w 90132"/>
                <a:gd name="connsiteY60" fmla="*/ 25743 h 52612"/>
                <a:gd name="connsiteX61" fmla="*/ 42741 w 90132"/>
                <a:gd name="connsiteY61" fmla="*/ 24089 h 52612"/>
                <a:gd name="connsiteX62" fmla="*/ 38507 w 90132"/>
                <a:gd name="connsiteY62" fmla="*/ 22548 h 52612"/>
                <a:gd name="connsiteX63" fmla="*/ 30099 w 90132"/>
                <a:gd name="connsiteY63" fmla="*/ 20020 h 52612"/>
                <a:gd name="connsiteX64" fmla="*/ 26012 w 90132"/>
                <a:gd name="connsiteY64" fmla="*/ 19050 h 52612"/>
                <a:gd name="connsiteX65" fmla="*/ 22037 w 90132"/>
                <a:gd name="connsiteY65" fmla="*/ 18331 h 52612"/>
                <a:gd name="connsiteX66" fmla="*/ 18245 w 90132"/>
                <a:gd name="connsiteY66" fmla="*/ 17838 h 52612"/>
                <a:gd name="connsiteX67" fmla="*/ 14669 w 90132"/>
                <a:gd name="connsiteY67" fmla="*/ 17621 h 52612"/>
                <a:gd name="connsiteX68" fmla="*/ 11369 w 90132"/>
                <a:gd name="connsiteY68" fmla="*/ 17613 h 52612"/>
                <a:gd name="connsiteX69" fmla="*/ 8399 w 90132"/>
                <a:gd name="connsiteY69" fmla="*/ 17838 h 52612"/>
                <a:gd name="connsiteX70" fmla="*/ 5810 w 90132"/>
                <a:gd name="connsiteY70" fmla="*/ 18253 h 52612"/>
                <a:gd name="connsiteX71" fmla="*/ 3663 w 90132"/>
                <a:gd name="connsiteY71" fmla="*/ 18773 h 52612"/>
                <a:gd name="connsiteX72" fmla="*/ 753 w 90132"/>
                <a:gd name="connsiteY72" fmla="*/ 19786 h 52612"/>
                <a:gd name="connsiteX73" fmla="*/ 26 w 90132"/>
                <a:gd name="connsiteY73" fmla="*/ 20089 h 52612"/>
                <a:gd name="connsiteX74" fmla="*/ 0 w 90132"/>
                <a:gd name="connsiteY74" fmla="*/ 20167 h 52612"/>
                <a:gd name="connsiteX75" fmla="*/ 823 w 90132"/>
                <a:gd name="connsiteY75" fmla="*/ 20028 h 52612"/>
                <a:gd name="connsiteX76" fmla="*/ 3819 w 90132"/>
                <a:gd name="connsiteY76" fmla="*/ 19639 h 52612"/>
                <a:gd name="connsiteX77" fmla="*/ 8460 w 90132"/>
                <a:gd name="connsiteY77" fmla="*/ 19518 h 52612"/>
                <a:gd name="connsiteX78" fmla="*/ 11300 w 90132"/>
                <a:gd name="connsiteY78" fmla="*/ 19734 h 52612"/>
                <a:gd name="connsiteX79" fmla="*/ 14435 w 90132"/>
                <a:gd name="connsiteY79" fmla="*/ 20124 h 52612"/>
                <a:gd name="connsiteX80" fmla="*/ 17812 w 90132"/>
                <a:gd name="connsiteY80" fmla="*/ 20730 h 52612"/>
                <a:gd name="connsiteX81" fmla="*/ 21397 w 90132"/>
                <a:gd name="connsiteY81" fmla="*/ 21526 h 52612"/>
                <a:gd name="connsiteX82" fmla="*/ 25146 w 90132"/>
                <a:gd name="connsiteY82" fmla="*/ 22548 h 52612"/>
                <a:gd name="connsiteX83" fmla="*/ 29043 w 90132"/>
                <a:gd name="connsiteY83" fmla="*/ 23717 h 52612"/>
                <a:gd name="connsiteX84" fmla="*/ 37087 w 90132"/>
                <a:gd name="connsiteY84" fmla="*/ 26531 h 52612"/>
                <a:gd name="connsiteX85" fmla="*/ 45287 w 90132"/>
                <a:gd name="connsiteY85" fmla="*/ 29787 h 52612"/>
                <a:gd name="connsiteX86" fmla="*/ 53409 w 90132"/>
                <a:gd name="connsiteY86" fmla="*/ 33277 h 52612"/>
                <a:gd name="connsiteX87" fmla="*/ 57366 w 90132"/>
                <a:gd name="connsiteY87" fmla="*/ 35069 h 52612"/>
                <a:gd name="connsiteX88" fmla="*/ 61211 w 90132"/>
                <a:gd name="connsiteY88" fmla="*/ 36853 h 52612"/>
                <a:gd name="connsiteX89" fmla="*/ 68476 w 90132"/>
                <a:gd name="connsiteY89" fmla="*/ 40308 h 52612"/>
                <a:gd name="connsiteX90" fmla="*/ 74970 w 90132"/>
                <a:gd name="connsiteY90" fmla="*/ 43469 h 52612"/>
                <a:gd name="connsiteX91" fmla="*/ 81543 w 90132"/>
                <a:gd name="connsiteY91" fmla="*/ 46707 h 52612"/>
                <a:gd name="connsiteX92" fmla="*/ 83474 w 90132"/>
                <a:gd name="connsiteY92" fmla="*/ 48205 h 52612"/>
                <a:gd name="connsiteX93" fmla="*/ 79309 w 90132"/>
                <a:gd name="connsiteY93" fmla="*/ 48326 h 52612"/>
                <a:gd name="connsiteX94" fmla="*/ 74079 w 90132"/>
                <a:gd name="connsiteY94" fmla="*/ 48292 h 52612"/>
                <a:gd name="connsiteX95" fmla="*/ 68840 w 90132"/>
                <a:gd name="connsiteY95" fmla="*/ 48067 h 52612"/>
                <a:gd name="connsiteX96" fmla="*/ 63610 w 90132"/>
                <a:gd name="connsiteY96" fmla="*/ 47694 h 52612"/>
                <a:gd name="connsiteX97" fmla="*/ 58397 w 90132"/>
                <a:gd name="connsiteY97" fmla="*/ 47123 h 52612"/>
                <a:gd name="connsiteX98" fmla="*/ 53210 w 90132"/>
                <a:gd name="connsiteY98" fmla="*/ 46326 h 52612"/>
                <a:gd name="connsiteX99" fmla="*/ 48067 w 90132"/>
                <a:gd name="connsiteY99" fmla="*/ 45356 h 52612"/>
                <a:gd name="connsiteX100" fmla="*/ 42966 w 90132"/>
                <a:gd name="connsiteY100" fmla="*/ 44161 h 52612"/>
                <a:gd name="connsiteX101" fmla="*/ 37927 w 90132"/>
                <a:gd name="connsiteY101" fmla="*/ 42706 h 52612"/>
                <a:gd name="connsiteX102" fmla="*/ 32957 w 90132"/>
                <a:gd name="connsiteY102" fmla="*/ 41035 h 52612"/>
                <a:gd name="connsiteX103" fmla="*/ 30506 w 90132"/>
                <a:gd name="connsiteY103" fmla="*/ 40083 h 52612"/>
                <a:gd name="connsiteX104" fmla="*/ 28090 w 90132"/>
                <a:gd name="connsiteY104" fmla="*/ 39061 h 52612"/>
                <a:gd name="connsiteX105" fmla="*/ 25691 w 90132"/>
                <a:gd name="connsiteY105" fmla="*/ 38005 h 52612"/>
                <a:gd name="connsiteX106" fmla="*/ 23328 w 90132"/>
                <a:gd name="connsiteY106" fmla="*/ 36844 h 52612"/>
                <a:gd name="connsiteX107" fmla="*/ 21007 w 90132"/>
                <a:gd name="connsiteY107" fmla="*/ 35606 h 52612"/>
                <a:gd name="connsiteX108" fmla="*/ 18704 w 90132"/>
                <a:gd name="connsiteY108" fmla="*/ 34307 h 52612"/>
                <a:gd name="connsiteX109" fmla="*/ 16444 w 90132"/>
                <a:gd name="connsiteY109" fmla="*/ 32930 h 52612"/>
                <a:gd name="connsiteX110" fmla="*/ 14244 w 90132"/>
                <a:gd name="connsiteY110" fmla="*/ 31458 h 52612"/>
                <a:gd name="connsiteX111" fmla="*/ 9941 w 90132"/>
                <a:gd name="connsiteY111" fmla="*/ 28341 h 52612"/>
                <a:gd name="connsiteX112" fmla="*/ 13837 w 90132"/>
                <a:gd name="connsiteY112" fmla="*/ 31987 h 52612"/>
                <a:gd name="connsiteX113" fmla="*/ 15889 w 90132"/>
                <a:gd name="connsiteY113" fmla="*/ 33701 h 52612"/>
                <a:gd name="connsiteX114" fmla="*/ 18028 w 90132"/>
                <a:gd name="connsiteY114" fmla="*/ 35329 h 52612"/>
                <a:gd name="connsiteX115" fmla="*/ 20228 w 90132"/>
                <a:gd name="connsiteY115" fmla="*/ 36862 h 52612"/>
                <a:gd name="connsiteX116" fmla="*/ 22479 w 90132"/>
                <a:gd name="connsiteY116" fmla="*/ 38325 h 52612"/>
                <a:gd name="connsiteX117" fmla="*/ 24782 w 90132"/>
                <a:gd name="connsiteY117" fmla="*/ 39719 h 52612"/>
                <a:gd name="connsiteX118" fmla="*/ 27146 w 90132"/>
                <a:gd name="connsiteY118" fmla="*/ 41009 h 52612"/>
                <a:gd name="connsiteX119" fmla="*/ 29553 w 90132"/>
                <a:gd name="connsiteY119" fmla="*/ 42230 h 52612"/>
                <a:gd name="connsiteX120" fmla="*/ 31995 w 90132"/>
                <a:gd name="connsiteY120" fmla="*/ 43373 h 52612"/>
                <a:gd name="connsiteX121" fmla="*/ 36983 w 90132"/>
                <a:gd name="connsiteY121" fmla="*/ 45443 h 52612"/>
                <a:gd name="connsiteX122" fmla="*/ 39520 w 90132"/>
                <a:gd name="connsiteY122" fmla="*/ 46361 h 52612"/>
                <a:gd name="connsiteX123" fmla="*/ 42083 w 90132"/>
                <a:gd name="connsiteY123" fmla="*/ 47209 h 52612"/>
                <a:gd name="connsiteX124" fmla="*/ 47270 w 90132"/>
                <a:gd name="connsiteY124" fmla="*/ 48699 h 52612"/>
                <a:gd name="connsiteX125" fmla="*/ 52526 w 90132"/>
                <a:gd name="connsiteY125" fmla="*/ 49954 h 52612"/>
                <a:gd name="connsiteX126" fmla="*/ 57834 w 90132"/>
                <a:gd name="connsiteY126" fmla="*/ 50933 h 52612"/>
                <a:gd name="connsiteX127" fmla="*/ 63177 w 90132"/>
                <a:gd name="connsiteY127" fmla="*/ 51677 h 52612"/>
                <a:gd name="connsiteX128" fmla="*/ 68554 w 90132"/>
                <a:gd name="connsiteY128" fmla="*/ 52223 h 52612"/>
                <a:gd name="connsiteX129" fmla="*/ 73949 w 90132"/>
                <a:gd name="connsiteY129" fmla="*/ 52517 h 52612"/>
                <a:gd name="connsiteX130" fmla="*/ 79343 w 90132"/>
                <a:gd name="connsiteY130" fmla="*/ 52613 h 52612"/>
                <a:gd name="connsiteX131" fmla="*/ 84755 w 90132"/>
                <a:gd name="connsiteY131" fmla="*/ 52500 h 52612"/>
                <a:gd name="connsiteX132" fmla="*/ 85734 w 90132"/>
                <a:gd name="connsiteY132" fmla="*/ 52448 h 52612"/>
                <a:gd name="connsiteX133" fmla="*/ 90132 w 90132"/>
                <a:gd name="connsiteY133" fmla="*/ 50015 h 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32" h="52612">
                  <a:moveTo>
                    <a:pt x="90132" y="50015"/>
                  </a:moveTo>
                  <a:cubicBezTo>
                    <a:pt x="90132" y="50015"/>
                    <a:pt x="89414" y="48603"/>
                    <a:pt x="88080" y="46231"/>
                  </a:cubicBezTo>
                  <a:lnTo>
                    <a:pt x="86859" y="45399"/>
                  </a:lnTo>
                  <a:cubicBezTo>
                    <a:pt x="85543" y="44386"/>
                    <a:pt x="84175" y="43443"/>
                    <a:pt x="82937" y="42325"/>
                  </a:cubicBezTo>
                  <a:lnTo>
                    <a:pt x="81032" y="40706"/>
                  </a:lnTo>
                  <a:cubicBezTo>
                    <a:pt x="80408" y="40152"/>
                    <a:pt x="79828" y="39555"/>
                    <a:pt x="79231" y="38974"/>
                  </a:cubicBezTo>
                  <a:lnTo>
                    <a:pt x="77430" y="37243"/>
                  </a:lnTo>
                  <a:cubicBezTo>
                    <a:pt x="76849" y="36645"/>
                    <a:pt x="76321" y="36022"/>
                    <a:pt x="75758" y="35424"/>
                  </a:cubicBezTo>
                  <a:cubicBezTo>
                    <a:pt x="74659" y="34186"/>
                    <a:pt x="73507" y="33060"/>
                    <a:pt x="72494" y="31632"/>
                  </a:cubicBezTo>
                  <a:lnTo>
                    <a:pt x="69385" y="27596"/>
                  </a:lnTo>
                  <a:cubicBezTo>
                    <a:pt x="68329" y="26142"/>
                    <a:pt x="67203" y="24774"/>
                    <a:pt x="66034" y="23457"/>
                  </a:cubicBezTo>
                  <a:lnTo>
                    <a:pt x="64233" y="21518"/>
                  </a:lnTo>
                  <a:lnTo>
                    <a:pt x="62380" y="19665"/>
                  </a:lnTo>
                  <a:cubicBezTo>
                    <a:pt x="61125" y="18444"/>
                    <a:pt x="59843" y="17257"/>
                    <a:pt x="58527" y="16115"/>
                  </a:cubicBezTo>
                  <a:lnTo>
                    <a:pt x="56544" y="14408"/>
                  </a:lnTo>
                  <a:lnTo>
                    <a:pt x="54483" y="12789"/>
                  </a:lnTo>
                  <a:cubicBezTo>
                    <a:pt x="53106" y="11716"/>
                    <a:pt x="51695" y="10711"/>
                    <a:pt x="50266" y="9715"/>
                  </a:cubicBezTo>
                  <a:cubicBezTo>
                    <a:pt x="48820" y="8737"/>
                    <a:pt x="47383" y="7767"/>
                    <a:pt x="45867" y="6893"/>
                  </a:cubicBezTo>
                  <a:cubicBezTo>
                    <a:pt x="44395" y="5975"/>
                    <a:pt x="42828" y="5195"/>
                    <a:pt x="41295" y="4381"/>
                  </a:cubicBezTo>
                  <a:cubicBezTo>
                    <a:pt x="39719" y="3637"/>
                    <a:pt x="38152" y="2875"/>
                    <a:pt x="36515" y="2286"/>
                  </a:cubicBezTo>
                  <a:lnTo>
                    <a:pt x="35294" y="1818"/>
                  </a:lnTo>
                  <a:lnTo>
                    <a:pt x="34039" y="1437"/>
                  </a:lnTo>
                  <a:cubicBezTo>
                    <a:pt x="33199" y="1203"/>
                    <a:pt x="32402" y="883"/>
                    <a:pt x="31528" y="736"/>
                  </a:cubicBezTo>
                  <a:cubicBezTo>
                    <a:pt x="30671" y="563"/>
                    <a:pt x="29822" y="364"/>
                    <a:pt x="28973" y="242"/>
                  </a:cubicBezTo>
                  <a:lnTo>
                    <a:pt x="26402" y="0"/>
                  </a:lnTo>
                  <a:lnTo>
                    <a:pt x="28930" y="563"/>
                  </a:lnTo>
                  <a:cubicBezTo>
                    <a:pt x="29761" y="779"/>
                    <a:pt x="30558" y="1100"/>
                    <a:pt x="31355" y="1359"/>
                  </a:cubicBezTo>
                  <a:cubicBezTo>
                    <a:pt x="32168" y="1584"/>
                    <a:pt x="32939" y="1991"/>
                    <a:pt x="33718" y="2303"/>
                  </a:cubicBezTo>
                  <a:lnTo>
                    <a:pt x="34896" y="2797"/>
                  </a:lnTo>
                  <a:lnTo>
                    <a:pt x="36030" y="3377"/>
                  </a:lnTo>
                  <a:cubicBezTo>
                    <a:pt x="37555" y="4122"/>
                    <a:pt x="39018" y="4979"/>
                    <a:pt x="40481" y="5836"/>
                  </a:cubicBezTo>
                  <a:cubicBezTo>
                    <a:pt x="41910" y="6754"/>
                    <a:pt x="43356" y="7637"/>
                    <a:pt x="44724" y="8659"/>
                  </a:cubicBezTo>
                  <a:cubicBezTo>
                    <a:pt x="45400" y="9170"/>
                    <a:pt x="46110" y="9629"/>
                    <a:pt x="46785" y="10148"/>
                  </a:cubicBezTo>
                  <a:lnTo>
                    <a:pt x="48794" y="11698"/>
                  </a:lnTo>
                  <a:cubicBezTo>
                    <a:pt x="50110" y="12763"/>
                    <a:pt x="51426" y="13837"/>
                    <a:pt x="52682" y="14963"/>
                  </a:cubicBezTo>
                  <a:cubicBezTo>
                    <a:pt x="53955" y="16088"/>
                    <a:pt x="55202" y="17232"/>
                    <a:pt x="56414" y="18401"/>
                  </a:cubicBezTo>
                  <a:cubicBezTo>
                    <a:pt x="57635" y="19569"/>
                    <a:pt x="58821" y="20773"/>
                    <a:pt x="59964" y="22011"/>
                  </a:cubicBezTo>
                  <a:lnTo>
                    <a:pt x="61661" y="23882"/>
                  </a:lnTo>
                  <a:lnTo>
                    <a:pt x="63289" y="25804"/>
                  </a:lnTo>
                  <a:cubicBezTo>
                    <a:pt x="64328" y="27120"/>
                    <a:pt x="65367" y="28419"/>
                    <a:pt x="66285" y="29779"/>
                  </a:cubicBezTo>
                  <a:lnTo>
                    <a:pt x="66658" y="30307"/>
                  </a:lnTo>
                  <a:cubicBezTo>
                    <a:pt x="65333" y="29380"/>
                    <a:pt x="63982" y="28471"/>
                    <a:pt x="62623" y="27570"/>
                  </a:cubicBezTo>
                  <a:cubicBezTo>
                    <a:pt x="60934" y="26523"/>
                    <a:pt x="59280" y="25432"/>
                    <a:pt x="57574" y="24479"/>
                  </a:cubicBezTo>
                  <a:cubicBezTo>
                    <a:pt x="56726" y="23986"/>
                    <a:pt x="55877" y="23518"/>
                    <a:pt x="55046" y="23042"/>
                  </a:cubicBezTo>
                  <a:cubicBezTo>
                    <a:pt x="54215" y="22574"/>
                    <a:pt x="53383" y="22124"/>
                    <a:pt x="52535" y="21708"/>
                  </a:cubicBezTo>
                  <a:cubicBezTo>
                    <a:pt x="50864" y="20877"/>
                    <a:pt x="49279" y="20037"/>
                    <a:pt x="47694" y="19362"/>
                  </a:cubicBezTo>
                  <a:cubicBezTo>
                    <a:pt x="46118" y="18669"/>
                    <a:pt x="44646" y="18028"/>
                    <a:pt x="43235" y="17508"/>
                  </a:cubicBezTo>
                  <a:cubicBezTo>
                    <a:pt x="41832" y="16972"/>
                    <a:pt x="40542" y="16530"/>
                    <a:pt x="39399" y="16140"/>
                  </a:cubicBezTo>
                  <a:cubicBezTo>
                    <a:pt x="38256" y="15742"/>
                    <a:pt x="37208" y="15508"/>
                    <a:pt x="36368" y="15266"/>
                  </a:cubicBezTo>
                  <a:cubicBezTo>
                    <a:pt x="34680" y="14816"/>
                    <a:pt x="33710" y="14608"/>
                    <a:pt x="33710" y="14608"/>
                  </a:cubicBezTo>
                  <a:cubicBezTo>
                    <a:pt x="33710" y="14608"/>
                    <a:pt x="34550" y="15171"/>
                    <a:pt x="36030" y="16062"/>
                  </a:cubicBezTo>
                  <a:cubicBezTo>
                    <a:pt x="36767" y="16504"/>
                    <a:pt x="37667" y="17041"/>
                    <a:pt x="38697" y="17664"/>
                  </a:cubicBezTo>
                  <a:cubicBezTo>
                    <a:pt x="39719" y="18305"/>
                    <a:pt x="40854" y="19024"/>
                    <a:pt x="42127" y="19760"/>
                  </a:cubicBezTo>
                  <a:cubicBezTo>
                    <a:pt x="43391" y="20513"/>
                    <a:pt x="44707" y="21414"/>
                    <a:pt x="46144" y="22271"/>
                  </a:cubicBezTo>
                  <a:cubicBezTo>
                    <a:pt x="47590" y="23120"/>
                    <a:pt x="49054" y="24124"/>
                    <a:pt x="50612" y="25077"/>
                  </a:cubicBezTo>
                  <a:cubicBezTo>
                    <a:pt x="52180" y="26020"/>
                    <a:pt x="53730" y="27103"/>
                    <a:pt x="55366" y="28099"/>
                  </a:cubicBezTo>
                  <a:cubicBezTo>
                    <a:pt x="56986" y="29138"/>
                    <a:pt x="58622" y="30194"/>
                    <a:pt x="60259" y="31242"/>
                  </a:cubicBezTo>
                  <a:cubicBezTo>
                    <a:pt x="62891" y="32948"/>
                    <a:pt x="65515" y="34645"/>
                    <a:pt x="68043" y="36281"/>
                  </a:cubicBezTo>
                  <a:cubicBezTo>
                    <a:pt x="66407" y="35329"/>
                    <a:pt x="64718" y="34359"/>
                    <a:pt x="62943" y="33415"/>
                  </a:cubicBezTo>
                  <a:cubicBezTo>
                    <a:pt x="60440" y="32091"/>
                    <a:pt x="57869" y="30705"/>
                    <a:pt x="55184" y="29441"/>
                  </a:cubicBezTo>
                  <a:cubicBezTo>
                    <a:pt x="52491" y="28177"/>
                    <a:pt x="49755" y="26912"/>
                    <a:pt x="46967" y="25743"/>
                  </a:cubicBezTo>
                  <a:cubicBezTo>
                    <a:pt x="45564" y="25172"/>
                    <a:pt x="44161" y="24609"/>
                    <a:pt x="42741" y="24089"/>
                  </a:cubicBezTo>
                  <a:cubicBezTo>
                    <a:pt x="41339" y="23544"/>
                    <a:pt x="39918" y="23033"/>
                    <a:pt x="38507" y="22548"/>
                  </a:cubicBezTo>
                  <a:cubicBezTo>
                    <a:pt x="35693" y="21526"/>
                    <a:pt x="32853" y="20764"/>
                    <a:pt x="30099" y="20020"/>
                  </a:cubicBezTo>
                  <a:cubicBezTo>
                    <a:pt x="28722" y="19656"/>
                    <a:pt x="27345" y="19336"/>
                    <a:pt x="26012" y="19050"/>
                  </a:cubicBezTo>
                  <a:cubicBezTo>
                    <a:pt x="24652" y="18808"/>
                    <a:pt x="23328" y="18565"/>
                    <a:pt x="22037" y="18331"/>
                  </a:cubicBezTo>
                  <a:cubicBezTo>
                    <a:pt x="20730" y="18167"/>
                    <a:pt x="19474" y="17967"/>
                    <a:pt x="18245" y="17838"/>
                  </a:cubicBezTo>
                  <a:cubicBezTo>
                    <a:pt x="17006" y="17768"/>
                    <a:pt x="15812" y="17656"/>
                    <a:pt x="14669" y="17621"/>
                  </a:cubicBezTo>
                  <a:cubicBezTo>
                    <a:pt x="13517" y="17621"/>
                    <a:pt x="12417" y="17578"/>
                    <a:pt x="11369" y="17613"/>
                  </a:cubicBezTo>
                  <a:cubicBezTo>
                    <a:pt x="10322" y="17691"/>
                    <a:pt x="9335" y="17777"/>
                    <a:pt x="8399" y="17838"/>
                  </a:cubicBezTo>
                  <a:cubicBezTo>
                    <a:pt x="7473" y="17985"/>
                    <a:pt x="6607" y="18115"/>
                    <a:pt x="5810" y="18253"/>
                  </a:cubicBezTo>
                  <a:cubicBezTo>
                    <a:pt x="5014" y="18357"/>
                    <a:pt x="4304" y="18625"/>
                    <a:pt x="3663" y="18773"/>
                  </a:cubicBezTo>
                  <a:cubicBezTo>
                    <a:pt x="2364" y="19067"/>
                    <a:pt x="1411" y="19535"/>
                    <a:pt x="753" y="19786"/>
                  </a:cubicBezTo>
                  <a:cubicBezTo>
                    <a:pt x="433" y="19925"/>
                    <a:pt x="191" y="20020"/>
                    <a:pt x="26" y="20089"/>
                  </a:cubicBezTo>
                  <a:cubicBezTo>
                    <a:pt x="17" y="20115"/>
                    <a:pt x="17" y="20132"/>
                    <a:pt x="0" y="20167"/>
                  </a:cubicBezTo>
                  <a:cubicBezTo>
                    <a:pt x="182" y="20132"/>
                    <a:pt x="450" y="20089"/>
                    <a:pt x="823" y="20028"/>
                  </a:cubicBezTo>
                  <a:cubicBezTo>
                    <a:pt x="1524" y="19907"/>
                    <a:pt x="2520" y="19699"/>
                    <a:pt x="3819" y="19639"/>
                  </a:cubicBezTo>
                  <a:cubicBezTo>
                    <a:pt x="5100" y="19474"/>
                    <a:pt x="6685" y="19526"/>
                    <a:pt x="8460" y="19518"/>
                  </a:cubicBezTo>
                  <a:cubicBezTo>
                    <a:pt x="9352" y="19587"/>
                    <a:pt x="10304" y="19665"/>
                    <a:pt x="11300" y="19734"/>
                  </a:cubicBezTo>
                  <a:cubicBezTo>
                    <a:pt x="12296" y="19855"/>
                    <a:pt x="13344" y="19994"/>
                    <a:pt x="14435" y="20124"/>
                  </a:cubicBezTo>
                  <a:cubicBezTo>
                    <a:pt x="15517" y="20288"/>
                    <a:pt x="16651" y="20530"/>
                    <a:pt x="17812" y="20730"/>
                  </a:cubicBezTo>
                  <a:cubicBezTo>
                    <a:pt x="18972" y="20989"/>
                    <a:pt x="20167" y="21258"/>
                    <a:pt x="21397" y="21526"/>
                  </a:cubicBezTo>
                  <a:cubicBezTo>
                    <a:pt x="22618" y="21864"/>
                    <a:pt x="23873" y="22202"/>
                    <a:pt x="25146" y="22548"/>
                  </a:cubicBezTo>
                  <a:cubicBezTo>
                    <a:pt x="26410" y="22955"/>
                    <a:pt x="27726" y="23284"/>
                    <a:pt x="29043" y="23717"/>
                  </a:cubicBezTo>
                  <a:cubicBezTo>
                    <a:pt x="31675" y="24548"/>
                    <a:pt x="34351" y="25527"/>
                    <a:pt x="37087" y="26531"/>
                  </a:cubicBezTo>
                  <a:cubicBezTo>
                    <a:pt x="39815" y="27527"/>
                    <a:pt x="42560" y="28627"/>
                    <a:pt x="45287" y="29787"/>
                  </a:cubicBezTo>
                  <a:cubicBezTo>
                    <a:pt x="48032" y="30887"/>
                    <a:pt x="50742" y="32082"/>
                    <a:pt x="53409" y="33277"/>
                  </a:cubicBezTo>
                  <a:cubicBezTo>
                    <a:pt x="54734" y="33891"/>
                    <a:pt x="56059" y="34489"/>
                    <a:pt x="57366" y="35069"/>
                  </a:cubicBezTo>
                  <a:cubicBezTo>
                    <a:pt x="58665" y="35667"/>
                    <a:pt x="59947" y="36273"/>
                    <a:pt x="61211" y="36853"/>
                  </a:cubicBezTo>
                  <a:cubicBezTo>
                    <a:pt x="63740" y="38057"/>
                    <a:pt x="66164" y="39217"/>
                    <a:pt x="68476" y="40308"/>
                  </a:cubicBezTo>
                  <a:cubicBezTo>
                    <a:pt x="70779" y="41434"/>
                    <a:pt x="72961" y="42490"/>
                    <a:pt x="74970" y="43469"/>
                  </a:cubicBezTo>
                  <a:cubicBezTo>
                    <a:pt x="77438" y="44689"/>
                    <a:pt x="79655" y="45781"/>
                    <a:pt x="81543" y="46707"/>
                  </a:cubicBezTo>
                  <a:cubicBezTo>
                    <a:pt x="82175" y="47218"/>
                    <a:pt x="82824" y="47711"/>
                    <a:pt x="83474" y="48205"/>
                  </a:cubicBezTo>
                  <a:cubicBezTo>
                    <a:pt x="82088" y="48266"/>
                    <a:pt x="80703" y="48309"/>
                    <a:pt x="79309" y="48326"/>
                  </a:cubicBezTo>
                  <a:cubicBezTo>
                    <a:pt x="77568" y="48344"/>
                    <a:pt x="75819" y="48344"/>
                    <a:pt x="74079" y="48292"/>
                  </a:cubicBezTo>
                  <a:cubicBezTo>
                    <a:pt x="72329" y="48257"/>
                    <a:pt x="70589" y="48170"/>
                    <a:pt x="68840" y="48067"/>
                  </a:cubicBezTo>
                  <a:cubicBezTo>
                    <a:pt x="67099" y="47980"/>
                    <a:pt x="65359" y="47859"/>
                    <a:pt x="63610" y="47694"/>
                  </a:cubicBezTo>
                  <a:cubicBezTo>
                    <a:pt x="61869" y="47547"/>
                    <a:pt x="60129" y="47339"/>
                    <a:pt x="58397" y="47123"/>
                  </a:cubicBezTo>
                  <a:cubicBezTo>
                    <a:pt x="56665" y="46889"/>
                    <a:pt x="54942" y="46638"/>
                    <a:pt x="53210" y="46326"/>
                  </a:cubicBezTo>
                  <a:cubicBezTo>
                    <a:pt x="51487" y="46040"/>
                    <a:pt x="49772" y="45728"/>
                    <a:pt x="48067" y="45356"/>
                  </a:cubicBezTo>
                  <a:cubicBezTo>
                    <a:pt x="46352" y="45010"/>
                    <a:pt x="44655" y="44594"/>
                    <a:pt x="42966" y="44161"/>
                  </a:cubicBezTo>
                  <a:cubicBezTo>
                    <a:pt x="41287" y="43702"/>
                    <a:pt x="39589" y="43252"/>
                    <a:pt x="37927" y="42706"/>
                  </a:cubicBezTo>
                  <a:cubicBezTo>
                    <a:pt x="36256" y="42213"/>
                    <a:pt x="34602" y="41624"/>
                    <a:pt x="32957" y="41035"/>
                  </a:cubicBezTo>
                  <a:cubicBezTo>
                    <a:pt x="32125" y="40750"/>
                    <a:pt x="31329" y="40394"/>
                    <a:pt x="30506" y="40083"/>
                  </a:cubicBezTo>
                  <a:cubicBezTo>
                    <a:pt x="29692" y="39762"/>
                    <a:pt x="28878" y="39433"/>
                    <a:pt x="28090" y="39061"/>
                  </a:cubicBezTo>
                  <a:lnTo>
                    <a:pt x="25691" y="38005"/>
                  </a:lnTo>
                  <a:lnTo>
                    <a:pt x="23328" y="36844"/>
                  </a:lnTo>
                  <a:cubicBezTo>
                    <a:pt x="22531" y="36472"/>
                    <a:pt x="21778" y="36022"/>
                    <a:pt x="21007" y="35606"/>
                  </a:cubicBezTo>
                  <a:cubicBezTo>
                    <a:pt x="20245" y="35164"/>
                    <a:pt x="19448" y="34775"/>
                    <a:pt x="18704" y="34307"/>
                  </a:cubicBezTo>
                  <a:lnTo>
                    <a:pt x="16444" y="32930"/>
                  </a:lnTo>
                  <a:cubicBezTo>
                    <a:pt x="15699" y="32463"/>
                    <a:pt x="14980" y="31943"/>
                    <a:pt x="14244" y="31458"/>
                  </a:cubicBezTo>
                  <a:cubicBezTo>
                    <a:pt x="12746" y="30515"/>
                    <a:pt x="11378" y="29389"/>
                    <a:pt x="9941" y="28341"/>
                  </a:cubicBezTo>
                  <a:cubicBezTo>
                    <a:pt x="11231" y="29553"/>
                    <a:pt x="12460" y="30861"/>
                    <a:pt x="13837" y="31987"/>
                  </a:cubicBezTo>
                  <a:cubicBezTo>
                    <a:pt x="14521" y="32558"/>
                    <a:pt x="15188" y="33155"/>
                    <a:pt x="15889" y="33701"/>
                  </a:cubicBezTo>
                  <a:lnTo>
                    <a:pt x="18028" y="35329"/>
                  </a:lnTo>
                  <a:cubicBezTo>
                    <a:pt x="18730" y="35883"/>
                    <a:pt x="19492" y="36359"/>
                    <a:pt x="20228" y="36862"/>
                  </a:cubicBezTo>
                  <a:cubicBezTo>
                    <a:pt x="20972" y="37355"/>
                    <a:pt x="21700" y="37884"/>
                    <a:pt x="22479" y="38325"/>
                  </a:cubicBezTo>
                  <a:lnTo>
                    <a:pt x="24782" y="39719"/>
                  </a:lnTo>
                  <a:lnTo>
                    <a:pt x="27146" y="41009"/>
                  </a:lnTo>
                  <a:cubicBezTo>
                    <a:pt x="27934" y="41451"/>
                    <a:pt x="28740" y="41840"/>
                    <a:pt x="29553" y="42230"/>
                  </a:cubicBezTo>
                  <a:cubicBezTo>
                    <a:pt x="30367" y="42603"/>
                    <a:pt x="31173" y="43018"/>
                    <a:pt x="31995" y="43373"/>
                  </a:cubicBezTo>
                  <a:cubicBezTo>
                    <a:pt x="33641" y="44092"/>
                    <a:pt x="35294" y="44819"/>
                    <a:pt x="36983" y="45443"/>
                  </a:cubicBezTo>
                  <a:cubicBezTo>
                    <a:pt x="37814" y="45781"/>
                    <a:pt x="38663" y="46084"/>
                    <a:pt x="39520" y="46361"/>
                  </a:cubicBezTo>
                  <a:cubicBezTo>
                    <a:pt x="40377" y="46646"/>
                    <a:pt x="41217" y="46950"/>
                    <a:pt x="42083" y="47209"/>
                  </a:cubicBezTo>
                  <a:cubicBezTo>
                    <a:pt x="43798" y="47746"/>
                    <a:pt x="45521" y="48257"/>
                    <a:pt x="47270" y="48699"/>
                  </a:cubicBezTo>
                  <a:cubicBezTo>
                    <a:pt x="49010" y="49157"/>
                    <a:pt x="50760" y="49573"/>
                    <a:pt x="52526" y="49954"/>
                  </a:cubicBezTo>
                  <a:cubicBezTo>
                    <a:pt x="54293" y="50318"/>
                    <a:pt x="56059" y="50638"/>
                    <a:pt x="57834" y="50933"/>
                  </a:cubicBezTo>
                  <a:cubicBezTo>
                    <a:pt x="59618" y="51210"/>
                    <a:pt x="61393" y="51478"/>
                    <a:pt x="63177" y="51677"/>
                  </a:cubicBezTo>
                  <a:cubicBezTo>
                    <a:pt x="64969" y="51894"/>
                    <a:pt x="66762" y="52084"/>
                    <a:pt x="68554" y="52223"/>
                  </a:cubicBezTo>
                  <a:cubicBezTo>
                    <a:pt x="70347" y="52370"/>
                    <a:pt x="72148" y="52457"/>
                    <a:pt x="73949" y="52517"/>
                  </a:cubicBezTo>
                  <a:cubicBezTo>
                    <a:pt x="75750" y="52595"/>
                    <a:pt x="77542" y="52613"/>
                    <a:pt x="79343" y="52613"/>
                  </a:cubicBezTo>
                  <a:cubicBezTo>
                    <a:pt x="81144" y="52613"/>
                    <a:pt x="82945" y="52578"/>
                    <a:pt x="84755" y="52500"/>
                  </a:cubicBezTo>
                  <a:cubicBezTo>
                    <a:pt x="85084" y="52483"/>
                    <a:pt x="85405" y="52465"/>
                    <a:pt x="85734" y="52448"/>
                  </a:cubicBezTo>
                  <a:cubicBezTo>
                    <a:pt x="88531" y="51071"/>
                    <a:pt x="90132" y="50015"/>
                    <a:pt x="90132" y="50015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A6257678-1090-43EE-A148-834B3EDCF7DC}"/>
                </a:ext>
              </a:extLst>
            </p:cNvPr>
            <p:cNvSpPr/>
            <p:nvPr/>
          </p:nvSpPr>
          <p:spPr>
            <a:xfrm>
              <a:off x="8346455" y="3524242"/>
              <a:ext cx="201800" cy="145972"/>
            </a:xfrm>
            <a:custGeom>
              <a:avLst/>
              <a:gdLst>
                <a:gd name="connsiteX0" fmla="*/ 91331 w 91331"/>
                <a:gd name="connsiteY0" fmla="*/ 57204 h 66064"/>
                <a:gd name="connsiteX1" fmla="*/ 6723 w 91331"/>
                <a:gd name="connsiteY1" fmla="*/ 16342 h 66064"/>
                <a:gd name="connsiteX2" fmla="*/ 59206 w 91331"/>
                <a:gd name="connsiteY2" fmla="*/ 66053 h 66064"/>
                <a:gd name="connsiteX3" fmla="*/ 91331 w 91331"/>
                <a:gd name="connsiteY3" fmla="*/ 57204 h 6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331" h="66064">
                  <a:moveTo>
                    <a:pt x="91331" y="57204"/>
                  </a:moveTo>
                  <a:cubicBezTo>
                    <a:pt x="91331" y="57204"/>
                    <a:pt x="43273" y="-36964"/>
                    <a:pt x="6723" y="16342"/>
                  </a:cubicBezTo>
                  <a:cubicBezTo>
                    <a:pt x="-16803" y="50649"/>
                    <a:pt x="26423" y="65378"/>
                    <a:pt x="59206" y="66053"/>
                  </a:cubicBezTo>
                  <a:cubicBezTo>
                    <a:pt x="77356" y="66434"/>
                    <a:pt x="91331" y="57204"/>
                    <a:pt x="91331" y="57204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3C4596C0-3194-48D2-BCE9-8BDC44AFC062}"/>
                </a:ext>
              </a:extLst>
            </p:cNvPr>
            <p:cNvSpPr/>
            <p:nvPr/>
          </p:nvSpPr>
          <p:spPr>
            <a:xfrm>
              <a:off x="8349047" y="3540069"/>
              <a:ext cx="199208" cy="116326"/>
            </a:xfrm>
            <a:custGeom>
              <a:avLst/>
              <a:gdLst>
                <a:gd name="connsiteX0" fmla="*/ 90158 w 90158"/>
                <a:gd name="connsiteY0" fmla="*/ 50041 h 52647"/>
                <a:gd name="connsiteX1" fmla="*/ 88106 w 90158"/>
                <a:gd name="connsiteY1" fmla="*/ 46248 h 52647"/>
                <a:gd name="connsiteX2" fmla="*/ 86885 w 90158"/>
                <a:gd name="connsiteY2" fmla="*/ 45426 h 52647"/>
                <a:gd name="connsiteX3" fmla="*/ 82963 w 90158"/>
                <a:gd name="connsiteY3" fmla="*/ 42360 h 52647"/>
                <a:gd name="connsiteX4" fmla="*/ 81058 w 90158"/>
                <a:gd name="connsiteY4" fmla="*/ 40732 h 52647"/>
                <a:gd name="connsiteX5" fmla="*/ 79248 w 90158"/>
                <a:gd name="connsiteY5" fmla="*/ 39001 h 52647"/>
                <a:gd name="connsiteX6" fmla="*/ 77447 w 90158"/>
                <a:gd name="connsiteY6" fmla="*/ 37260 h 52647"/>
                <a:gd name="connsiteX7" fmla="*/ 75767 w 90158"/>
                <a:gd name="connsiteY7" fmla="*/ 35442 h 52647"/>
                <a:gd name="connsiteX8" fmla="*/ 72503 w 90158"/>
                <a:gd name="connsiteY8" fmla="*/ 31649 h 52647"/>
                <a:gd name="connsiteX9" fmla="*/ 69403 w 90158"/>
                <a:gd name="connsiteY9" fmla="*/ 27605 h 52647"/>
                <a:gd name="connsiteX10" fmla="*/ 66043 w 90158"/>
                <a:gd name="connsiteY10" fmla="*/ 23466 h 52647"/>
                <a:gd name="connsiteX11" fmla="*/ 64250 w 90158"/>
                <a:gd name="connsiteY11" fmla="*/ 21535 h 52647"/>
                <a:gd name="connsiteX12" fmla="*/ 62389 w 90158"/>
                <a:gd name="connsiteY12" fmla="*/ 19673 h 52647"/>
                <a:gd name="connsiteX13" fmla="*/ 58535 w 90158"/>
                <a:gd name="connsiteY13" fmla="*/ 16123 h 52647"/>
                <a:gd name="connsiteX14" fmla="*/ 56553 w 90158"/>
                <a:gd name="connsiteY14" fmla="*/ 14417 h 52647"/>
                <a:gd name="connsiteX15" fmla="*/ 54492 w 90158"/>
                <a:gd name="connsiteY15" fmla="*/ 12798 h 52647"/>
                <a:gd name="connsiteX16" fmla="*/ 50275 w 90158"/>
                <a:gd name="connsiteY16" fmla="*/ 9716 h 52647"/>
                <a:gd name="connsiteX17" fmla="*/ 45884 w 90158"/>
                <a:gd name="connsiteY17" fmla="*/ 6893 h 52647"/>
                <a:gd name="connsiteX18" fmla="*/ 41312 w 90158"/>
                <a:gd name="connsiteY18" fmla="*/ 4382 h 52647"/>
                <a:gd name="connsiteX19" fmla="*/ 36524 w 90158"/>
                <a:gd name="connsiteY19" fmla="*/ 2286 h 52647"/>
                <a:gd name="connsiteX20" fmla="*/ 35303 w 90158"/>
                <a:gd name="connsiteY20" fmla="*/ 1818 h 52647"/>
                <a:gd name="connsiteX21" fmla="*/ 34056 w 90158"/>
                <a:gd name="connsiteY21" fmla="*/ 1438 h 52647"/>
                <a:gd name="connsiteX22" fmla="*/ 31536 w 90158"/>
                <a:gd name="connsiteY22" fmla="*/ 736 h 52647"/>
                <a:gd name="connsiteX23" fmla="*/ 28991 w 90158"/>
                <a:gd name="connsiteY23" fmla="*/ 243 h 52647"/>
                <a:gd name="connsiteX24" fmla="*/ 26419 w 90158"/>
                <a:gd name="connsiteY24" fmla="*/ 0 h 52647"/>
                <a:gd name="connsiteX25" fmla="*/ 28939 w 90158"/>
                <a:gd name="connsiteY25" fmla="*/ 563 h 52647"/>
                <a:gd name="connsiteX26" fmla="*/ 31372 w 90158"/>
                <a:gd name="connsiteY26" fmla="*/ 1360 h 52647"/>
                <a:gd name="connsiteX27" fmla="*/ 33736 w 90158"/>
                <a:gd name="connsiteY27" fmla="*/ 2295 h 52647"/>
                <a:gd name="connsiteX28" fmla="*/ 34905 w 90158"/>
                <a:gd name="connsiteY28" fmla="*/ 2797 h 52647"/>
                <a:gd name="connsiteX29" fmla="*/ 36048 w 90158"/>
                <a:gd name="connsiteY29" fmla="*/ 3377 h 52647"/>
                <a:gd name="connsiteX30" fmla="*/ 40499 w 90158"/>
                <a:gd name="connsiteY30" fmla="*/ 5845 h 52647"/>
                <a:gd name="connsiteX31" fmla="*/ 44724 w 90158"/>
                <a:gd name="connsiteY31" fmla="*/ 8668 h 52647"/>
                <a:gd name="connsiteX32" fmla="*/ 46785 w 90158"/>
                <a:gd name="connsiteY32" fmla="*/ 10148 h 52647"/>
                <a:gd name="connsiteX33" fmla="*/ 48803 w 90158"/>
                <a:gd name="connsiteY33" fmla="*/ 11707 h 52647"/>
                <a:gd name="connsiteX34" fmla="*/ 52699 w 90158"/>
                <a:gd name="connsiteY34" fmla="*/ 14972 h 52647"/>
                <a:gd name="connsiteX35" fmla="*/ 56423 w 90158"/>
                <a:gd name="connsiteY35" fmla="*/ 18409 h 52647"/>
                <a:gd name="connsiteX36" fmla="*/ 59973 w 90158"/>
                <a:gd name="connsiteY36" fmla="*/ 22020 h 52647"/>
                <a:gd name="connsiteX37" fmla="*/ 61670 w 90158"/>
                <a:gd name="connsiteY37" fmla="*/ 23882 h 52647"/>
                <a:gd name="connsiteX38" fmla="*/ 63298 w 90158"/>
                <a:gd name="connsiteY38" fmla="*/ 25804 h 52647"/>
                <a:gd name="connsiteX39" fmla="*/ 66294 w 90158"/>
                <a:gd name="connsiteY39" fmla="*/ 29770 h 52647"/>
                <a:gd name="connsiteX40" fmla="*/ 66675 w 90158"/>
                <a:gd name="connsiteY40" fmla="*/ 30298 h 52647"/>
                <a:gd name="connsiteX41" fmla="*/ 62640 w 90158"/>
                <a:gd name="connsiteY41" fmla="*/ 27570 h 52647"/>
                <a:gd name="connsiteX42" fmla="*/ 57583 w 90158"/>
                <a:gd name="connsiteY42" fmla="*/ 24470 h 52647"/>
                <a:gd name="connsiteX43" fmla="*/ 55055 w 90158"/>
                <a:gd name="connsiteY43" fmla="*/ 23042 h 52647"/>
                <a:gd name="connsiteX44" fmla="*/ 52543 w 90158"/>
                <a:gd name="connsiteY44" fmla="*/ 21700 h 52647"/>
                <a:gd name="connsiteX45" fmla="*/ 47703 w 90158"/>
                <a:gd name="connsiteY45" fmla="*/ 19362 h 52647"/>
                <a:gd name="connsiteX46" fmla="*/ 43244 w 90158"/>
                <a:gd name="connsiteY46" fmla="*/ 17500 h 52647"/>
                <a:gd name="connsiteX47" fmla="*/ 39399 w 90158"/>
                <a:gd name="connsiteY47" fmla="*/ 16123 h 52647"/>
                <a:gd name="connsiteX48" fmla="*/ 36368 w 90158"/>
                <a:gd name="connsiteY48" fmla="*/ 15249 h 52647"/>
                <a:gd name="connsiteX49" fmla="*/ 33710 w 90158"/>
                <a:gd name="connsiteY49" fmla="*/ 14599 h 52647"/>
                <a:gd name="connsiteX50" fmla="*/ 36030 w 90158"/>
                <a:gd name="connsiteY50" fmla="*/ 16054 h 52647"/>
                <a:gd name="connsiteX51" fmla="*/ 38697 w 90158"/>
                <a:gd name="connsiteY51" fmla="*/ 17656 h 52647"/>
                <a:gd name="connsiteX52" fmla="*/ 42127 w 90158"/>
                <a:gd name="connsiteY52" fmla="*/ 19751 h 52647"/>
                <a:gd name="connsiteX53" fmla="*/ 46136 w 90158"/>
                <a:gd name="connsiteY53" fmla="*/ 22263 h 52647"/>
                <a:gd name="connsiteX54" fmla="*/ 50604 w 90158"/>
                <a:gd name="connsiteY54" fmla="*/ 25068 h 52647"/>
                <a:gd name="connsiteX55" fmla="*/ 55358 w 90158"/>
                <a:gd name="connsiteY55" fmla="*/ 28090 h 52647"/>
                <a:gd name="connsiteX56" fmla="*/ 60250 w 90158"/>
                <a:gd name="connsiteY56" fmla="*/ 31242 h 52647"/>
                <a:gd name="connsiteX57" fmla="*/ 68043 w 90158"/>
                <a:gd name="connsiteY57" fmla="*/ 36282 h 52647"/>
                <a:gd name="connsiteX58" fmla="*/ 62934 w 90158"/>
                <a:gd name="connsiteY58" fmla="*/ 33407 h 52647"/>
                <a:gd name="connsiteX59" fmla="*/ 55176 w 90158"/>
                <a:gd name="connsiteY59" fmla="*/ 29441 h 52647"/>
                <a:gd name="connsiteX60" fmla="*/ 46950 w 90158"/>
                <a:gd name="connsiteY60" fmla="*/ 25743 h 52647"/>
                <a:gd name="connsiteX61" fmla="*/ 42733 w 90158"/>
                <a:gd name="connsiteY61" fmla="*/ 24081 h 52647"/>
                <a:gd name="connsiteX62" fmla="*/ 38498 w 90158"/>
                <a:gd name="connsiteY62" fmla="*/ 22540 h 52647"/>
                <a:gd name="connsiteX63" fmla="*/ 30090 w 90158"/>
                <a:gd name="connsiteY63" fmla="*/ 20011 h 52647"/>
                <a:gd name="connsiteX64" fmla="*/ 25995 w 90158"/>
                <a:gd name="connsiteY64" fmla="*/ 19041 h 52647"/>
                <a:gd name="connsiteX65" fmla="*/ 22020 w 90158"/>
                <a:gd name="connsiteY65" fmla="*/ 18323 h 52647"/>
                <a:gd name="connsiteX66" fmla="*/ 18227 w 90158"/>
                <a:gd name="connsiteY66" fmla="*/ 17838 h 52647"/>
                <a:gd name="connsiteX67" fmla="*/ 14651 w 90158"/>
                <a:gd name="connsiteY67" fmla="*/ 17621 h 52647"/>
                <a:gd name="connsiteX68" fmla="*/ 11361 w 90158"/>
                <a:gd name="connsiteY68" fmla="*/ 17613 h 52647"/>
                <a:gd name="connsiteX69" fmla="*/ 8391 w 90158"/>
                <a:gd name="connsiteY69" fmla="*/ 17838 h 52647"/>
                <a:gd name="connsiteX70" fmla="*/ 5802 w 90158"/>
                <a:gd name="connsiteY70" fmla="*/ 18245 h 52647"/>
                <a:gd name="connsiteX71" fmla="*/ 3654 w 90158"/>
                <a:gd name="connsiteY71" fmla="*/ 18773 h 52647"/>
                <a:gd name="connsiteX72" fmla="*/ 745 w 90158"/>
                <a:gd name="connsiteY72" fmla="*/ 19786 h 52647"/>
                <a:gd name="connsiteX73" fmla="*/ 17 w 90158"/>
                <a:gd name="connsiteY73" fmla="*/ 20089 h 52647"/>
                <a:gd name="connsiteX74" fmla="*/ 0 w 90158"/>
                <a:gd name="connsiteY74" fmla="*/ 20158 h 52647"/>
                <a:gd name="connsiteX75" fmla="*/ 823 w 90158"/>
                <a:gd name="connsiteY75" fmla="*/ 20020 h 52647"/>
                <a:gd name="connsiteX76" fmla="*/ 3819 w 90158"/>
                <a:gd name="connsiteY76" fmla="*/ 19630 h 52647"/>
                <a:gd name="connsiteX77" fmla="*/ 8460 w 90158"/>
                <a:gd name="connsiteY77" fmla="*/ 19518 h 52647"/>
                <a:gd name="connsiteX78" fmla="*/ 11300 w 90158"/>
                <a:gd name="connsiteY78" fmla="*/ 19726 h 52647"/>
                <a:gd name="connsiteX79" fmla="*/ 14435 w 90158"/>
                <a:gd name="connsiteY79" fmla="*/ 20124 h 52647"/>
                <a:gd name="connsiteX80" fmla="*/ 17812 w 90158"/>
                <a:gd name="connsiteY80" fmla="*/ 20738 h 52647"/>
                <a:gd name="connsiteX81" fmla="*/ 21405 w 90158"/>
                <a:gd name="connsiteY81" fmla="*/ 21535 h 52647"/>
                <a:gd name="connsiteX82" fmla="*/ 25155 w 90158"/>
                <a:gd name="connsiteY82" fmla="*/ 22548 h 52647"/>
                <a:gd name="connsiteX83" fmla="*/ 29043 w 90158"/>
                <a:gd name="connsiteY83" fmla="*/ 23717 h 52647"/>
                <a:gd name="connsiteX84" fmla="*/ 37096 w 90158"/>
                <a:gd name="connsiteY84" fmla="*/ 26531 h 52647"/>
                <a:gd name="connsiteX85" fmla="*/ 45287 w 90158"/>
                <a:gd name="connsiteY85" fmla="*/ 29787 h 52647"/>
                <a:gd name="connsiteX86" fmla="*/ 53409 w 90158"/>
                <a:gd name="connsiteY86" fmla="*/ 33277 h 52647"/>
                <a:gd name="connsiteX87" fmla="*/ 57366 w 90158"/>
                <a:gd name="connsiteY87" fmla="*/ 35069 h 52647"/>
                <a:gd name="connsiteX88" fmla="*/ 61220 w 90158"/>
                <a:gd name="connsiteY88" fmla="*/ 36853 h 52647"/>
                <a:gd name="connsiteX89" fmla="*/ 68493 w 90158"/>
                <a:gd name="connsiteY89" fmla="*/ 40317 h 52647"/>
                <a:gd name="connsiteX90" fmla="*/ 74988 w 90158"/>
                <a:gd name="connsiteY90" fmla="*/ 43477 h 52647"/>
                <a:gd name="connsiteX91" fmla="*/ 81560 w 90158"/>
                <a:gd name="connsiteY91" fmla="*/ 46716 h 52647"/>
                <a:gd name="connsiteX92" fmla="*/ 83500 w 90158"/>
                <a:gd name="connsiteY92" fmla="*/ 48222 h 52647"/>
                <a:gd name="connsiteX93" fmla="*/ 79335 w 90158"/>
                <a:gd name="connsiteY93" fmla="*/ 48344 h 52647"/>
                <a:gd name="connsiteX94" fmla="*/ 74096 w 90158"/>
                <a:gd name="connsiteY94" fmla="*/ 48309 h 52647"/>
                <a:gd name="connsiteX95" fmla="*/ 68866 w 90158"/>
                <a:gd name="connsiteY95" fmla="*/ 48084 h 52647"/>
                <a:gd name="connsiteX96" fmla="*/ 63636 w 90158"/>
                <a:gd name="connsiteY96" fmla="*/ 47712 h 52647"/>
                <a:gd name="connsiteX97" fmla="*/ 58423 w 90158"/>
                <a:gd name="connsiteY97" fmla="*/ 47140 h 52647"/>
                <a:gd name="connsiteX98" fmla="*/ 53245 w 90158"/>
                <a:gd name="connsiteY98" fmla="*/ 46343 h 52647"/>
                <a:gd name="connsiteX99" fmla="*/ 48101 w 90158"/>
                <a:gd name="connsiteY99" fmla="*/ 45382 h 52647"/>
                <a:gd name="connsiteX100" fmla="*/ 43001 w 90158"/>
                <a:gd name="connsiteY100" fmla="*/ 44179 h 52647"/>
                <a:gd name="connsiteX101" fmla="*/ 37961 w 90158"/>
                <a:gd name="connsiteY101" fmla="*/ 42733 h 52647"/>
                <a:gd name="connsiteX102" fmla="*/ 32991 w 90158"/>
                <a:gd name="connsiteY102" fmla="*/ 41061 h 52647"/>
                <a:gd name="connsiteX103" fmla="*/ 30549 w 90158"/>
                <a:gd name="connsiteY103" fmla="*/ 40109 h 52647"/>
                <a:gd name="connsiteX104" fmla="*/ 28125 w 90158"/>
                <a:gd name="connsiteY104" fmla="*/ 39087 h 52647"/>
                <a:gd name="connsiteX105" fmla="*/ 25718 w 90158"/>
                <a:gd name="connsiteY105" fmla="*/ 38022 h 52647"/>
                <a:gd name="connsiteX106" fmla="*/ 23354 w 90158"/>
                <a:gd name="connsiteY106" fmla="*/ 36853 h 52647"/>
                <a:gd name="connsiteX107" fmla="*/ 21033 w 90158"/>
                <a:gd name="connsiteY107" fmla="*/ 35615 h 52647"/>
                <a:gd name="connsiteX108" fmla="*/ 18730 w 90158"/>
                <a:gd name="connsiteY108" fmla="*/ 34316 h 52647"/>
                <a:gd name="connsiteX109" fmla="*/ 16470 w 90158"/>
                <a:gd name="connsiteY109" fmla="*/ 32948 h 52647"/>
                <a:gd name="connsiteX110" fmla="*/ 14270 w 90158"/>
                <a:gd name="connsiteY110" fmla="*/ 31485 h 52647"/>
                <a:gd name="connsiteX111" fmla="*/ 9958 w 90158"/>
                <a:gd name="connsiteY111" fmla="*/ 28367 h 52647"/>
                <a:gd name="connsiteX112" fmla="*/ 13855 w 90158"/>
                <a:gd name="connsiteY112" fmla="*/ 32013 h 52647"/>
                <a:gd name="connsiteX113" fmla="*/ 15915 w 90158"/>
                <a:gd name="connsiteY113" fmla="*/ 33727 h 52647"/>
                <a:gd name="connsiteX114" fmla="*/ 18054 w 90158"/>
                <a:gd name="connsiteY114" fmla="*/ 35355 h 52647"/>
                <a:gd name="connsiteX115" fmla="*/ 20254 w 90158"/>
                <a:gd name="connsiteY115" fmla="*/ 36897 h 52647"/>
                <a:gd name="connsiteX116" fmla="*/ 22505 w 90158"/>
                <a:gd name="connsiteY116" fmla="*/ 38360 h 52647"/>
                <a:gd name="connsiteX117" fmla="*/ 24817 w 90158"/>
                <a:gd name="connsiteY117" fmla="*/ 39754 h 52647"/>
                <a:gd name="connsiteX118" fmla="*/ 27181 w 90158"/>
                <a:gd name="connsiteY118" fmla="*/ 41053 h 52647"/>
                <a:gd name="connsiteX119" fmla="*/ 29588 w 90158"/>
                <a:gd name="connsiteY119" fmla="*/ 42265 h 52647"/>
                <a:gd name="connsiteX120" fmla="*/ 32030 w 90158"/>
                <a:gd name="connsiteY120" fmla="*/ 43417 h 52647"/>
                <a:gd name="connsiteX121" fmla="*/ 37026 w 90158"/>
                <a:gd name="connsiteY121" fmla="*/ 45478 h 52647"/>
                <a:gd name="connsiteX122" fmla="*/ 39555 w 90158"/>
                <a:gd name="connsiteY122" fmla="*/ 46395 h 52647"/>
                <a:gd name="connsiteX123" fmla="*/ 42118 w 90158"/>
                <a:gd name="connsiteY123" fmla="*/ 47244 h 52647"/>
                <a:gd name="connsiteX124" fmla="*/ 47313 w 90158"/>
                <a:gd name="connsiteY124" fmla="*/ 48733 h 52647"/>
                <a:gd name="connsiteX125" fmla="*/ 52569 w 90158"/>
                <a:gd name="connsiteY125" fmla="*/ 49989 h 52647"/>
                <a:gd name="connsiteX126" fmla="*/ 57877 w 90158"/>
                <a:gd name="connsiteY126" fmla="*/ 50968 h 52647"/>
                <a:gd name="connsiteX127" fmla="*/ 63229 w 90158"/>
                <a:gd name="connsiteY127" fmla="*/ 51721 h 52647"/>
                <a:gd name="connsiteX128" fmla="*/ 68597 w 90158"/>
                <a:gd name="connsiteY128" fmla="*/ 52266 h 52647"/>
                <a:gd name="connsiteX129" fmla="*/ 73992 w 90158"/>
                <a:gd name="connsiteY129" fmla="*/ 52561 h 52647"/>
                <a:gd name="connsiteX130" fmla="*/ 79387 w 90158"/>
                <a:gd name="connsiteY130" fmla="*/ 52647 h 52647"/>
                <a:gd name="connsiteX131" fmla="*/ 84798 w 90158"/>
                <a:gd name="connsiteY131" fmla="*/ 52526 h 52647"/>
                <a:gd name="connsiteX132" fmla="*/ 85777 w 90158"/>
                <a:gd name="connsiteY132" fmla="*/ 52474 h 52647"/>
                <a:gd name="connsiteX133" fmla="*/ 90158 w 90158"/>
                <a:gd name="connsiteY133" fmla="*/ 50041 h 5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0158" h="52647">
                  <a:moveTo>
                    <a:pt x="90158" y="50041"/>
                  </a:moveTo>
                  <a:cubicBezTo>
                    <a:pt x="90158" y="50041"/>
                    <a:pt x="89440" y="48621"/>
                    <a:pt x="88106" y="46248"/>
                  </a:cubicBezTo>
                  <a:lnTo>
                    <a:pt x="86885" y="45426"/>
                  </a:lnTo>
                  <a:cubicBezTo>
                    <a:pt x="85569" y="44412"/>
                    <a:pt x="84201" y="43477"/>
                    <a:pt x="82963" y="42360"/>
                  </a:cubicBezTo>
                  <a:lnTo>
                    <a:pt x="81058" y="40732"/>
                  </a:lnTo>
                  <a:cubicBezTo>
                    <a:pt x="80434" y="40178"/>
                    <a:pt x="79845" y="39581"/>
                    <a:pt x="79248" y="39001"/>
                  </a:cubicBezTo>
                  <a:lnTo>
                    <a:pt x="77447" y="37260"/>
                  </a:lnTo>
                  <a:cubicBezTo>
                    <a:pt x="76867" y="36671"/>
                    <a:pt x="76339" y="36048"/>
                    <a:pt x="75767" y="35442"/>
                  </a:cubicBezTo>
                  <a:cubicBezTo>
                    <a:pt x="74667" y="34212"/>
                    <a:pt x="73524" y="33078"/>
                    <a:pt x="72503" y="31649"/>
                  </a:cubicBezTo>
                  <a:lnTo>
                    <a:pt x="69403" y="27605"/>
                  </a:lnTo>
                  <a:cubicBezTo>
                    <a:pt x="68338" y="26159"/>
                    <a:pt x="67221" y="24791"/>
                    <a:pt x="66043" y="23466"/>
                  </a:cubicBezTo>
                  <a:lnTo>
                    <a:pt x="64250" y="21535"/>
                  </a:lnTo>
                  <a:lnTo>
                    <a:pt x="62389" y="19673"/>
                  </a:lnTo>
                  <a:cubicBezTo>
                    <a:pt x="61133" y="18453"/>
                    <a:pt x="59852" y="17266"/>
                    <a:pt x="58535" y="16123"/>
                  </a:cubicBezTo>
                  <a:lnTo>
                    <a:pt x="56553" y="14417"/>
                  </a:lnTo>
                  <a:lnTo>
                    <a:pt x="54492" y="12798"/>
                  </a:lnTo>
                  <a:cubicBezTo>
                    <a:pt x="53115" y="11724"/>
                    <a:pt x="51695" y="10711"/>
                    <a:pt x="50275" y="9716"/>
                  </a:cubicBezTo>
                  <a:cubicBezTo>
                    <a:pt x="48829" y="8737"/>
                    <a:pt x="47391" y="7759"/>
                    <a:pt x="45884" y="6893"/>
                  </a:cubicBezTo>
                  <a:cubicBezTo>
                    <a:pt x="44412" y="5975"/>
                    <a:pt x="42837" y="5196"/>
                    <a:pt x="41312" y="4382"/>
                  </a:cubicBezTo>
                  <a:cubicBezTo>
                    <a:pt x="39737" y="3637"/>
                    <a:pt x="38169" y="2875"/>
                    <a:pt x="36524" y="2286"/>
                  </a:cubicBezTo>
                  <a:lnTo>
                    <a:pt x="35303" y="1818"/>
                  </a:lnTo>
                  <a:lnTo>
                    <a:pt x="34056" y="1438"/>
                  </a:lnTo>
                  <a:cubicBezTo>
                    <a:pt x="33208" y="1204"/>
                    <a:pt x="32411" y="883"/>
                    <a:pt x="31536" y="736"/>
                  </a:cubicBezTo>
                  <a:cubicBezTo>
                    <a:pt x="30679" y="572"/>
                    <a:pt x="29839" y="364"/>
                    <a:pt x="28991" y="243"/>
                  </a:cubicBezTo>
                  <a:lnTo>
                    <a:pt x="26419" y="0"/>
                  </a:lnTo>
                  <a:lnTo>
                    <a:pt x="28939" y="563"/>
                  </a:lnTo>
                  <a:cubicBezTo>
                    <a:pt x="29770" y="788"/>
                    <a:pt x="30567" y="1100"/>
                    <a:pt x="31372" y="1360"/>
                  </a:cubicBezTo>
                  <a:cubicBezTo>
                    <a:pt x="32177" y="1593"/>
                    <a:pt x="32948" y="1983"/>
                    <a:pt x="33736" y="2295"/>
                  </a:cubicBezTo>
                  <a:lnTo>
                    <a:pt x="34905" y="2797"/>
                  </a:lnTo>
                  <a:lnTo>
                    <a:pt x="36048" y="3377"/>
                  </a:lnTo>
                  <a:cubicBezTo>
                    <a:pt x="37572" y="4122"/>
                    <a:pt x="39035" y="4988"/>
                    <a:pt x="40499" y="5845"/>
                  </a:cubicBezTo>
                  <a:cubicBezTo>
                    <a:pt x="41927" y="6763"/>
                    <a:pt x="43373" y="7646"/>
                    <a:pt x="44724" y="8668"/>
                  </a:cubicBezTo>
                  <a:cubicBezTo>
                    <a:pt x="45408" y="9170"/>
                    <a:pt x="46118" y="9638"/>
                    <a:pt x="46785" y="10148"/>
                  </a:cubicBezTo>
                  <a:lnTo>
                    <a:pt x="48803" y="11707"/>
                  </a:lnTo>
                  <a:cubicBezTo>
                    <a:pt x="50119" y="12772"/>
                    <a:pt x="51435" y="13846"/>
                    <a:pt x="52699" y="14972"/>
                  </a:cubicBezTo>
                  <a:cubicBezTo>
                    <a:pt x="53963" y="16097"/>
                    <a:pt x="55210" y="17240"/>
                    <a:pt x="56423" y="18409"/>
                  </a:cubicBezTo>
                  <a:cubicBezTo>
                    <a:pt x="57652" y="19578"/>
                    <a:pt x="58821" y="20782"/>
                    <a:pt x="59973" y="22020"/>
                  </a:cubicBezTo>
                  <a:lnTo>
                    <a:pt x="61670" y="23882"/>
                  </a:lnTo>
                  <a:lnTo>
                    <a:pt x="63298" y="25804"/>
                  </a:lnTo>
                  <a:cubicBezTo>
                    <a:pt x="64337" y="27112"/>
                    <a:pt x="65376" y="28411"/>
                    <a:pt x="66294" y="29770"/>
                  </a:cubicBezTo>
                  <a:lnTo>
                    <a:pt x="66675" y="30298"/>
                  </a:lnTo>
                  <a:cubicBezTo>
                    <a:pt x="65350" y="29380"/>
                    <a:pt x="63999" y="28463"/>
                    <a:pt x="62640" y="27570"/>
                  </a:cubicBezTo>
                  <a:cubicBezTo>
                    <a:pt x="60951" y="26523"/>
                    <a:pt x="59289" y="25432"/>
                    <a:pt x="57583" y="24470"/>
                  </a:cubicBezTo>
                  <a:cubicBezTo>
                    <a:pt x="56743" y="23986"/>
                    <a:pt x="55894" y="23509"/>
                    <a:pt x="55055" y="23042"/>
                  </a:cubicBezTo>
                  <a:cubicBezTo>
                    <a:pt x="54223" y="22566"/>
                    <a:pt x="53392" y="22115"/>
                    <a:pt x="52543" y="21700"/>
                  </a:cubicBezTo>
                  <a:cubicBezTo>
                    <a:pt x="50872" y="20868"/>
                    <a:pt x="49288" y="20028"/>
                    <a:pt x="47703" y="19362"/>
                  </a:cubicBezTo>
                  <a:cubicBezTo>
                    <a:pt x="46127" y="18669"/>
                    <a:pt x="44646" y="18020"/>
                    <a:pt x="43244" y="17500"/>
                  </a:cubicBezTo>
                  <a:cubicBezTo>
                    <a:pt x="41841" y="16963"/>
                    <a:pt x="40542" y="16521"/>
                    <a:pt x="39399" y="16123"/>
                  </a:cubicBezTo>
                  <a:cubicBezTo>
                    <a:pt x="38256" y="15725"/>
                    <a:pt x="37217" y="15491"/>
                    <a:pt x="36368" y="15249"/>
                  </a:cubicBezTo>
                  <a:cubicBezTo>
                    <a:pt x="34688" y="14799"/>
                    <a:pt x="33710" y="14599"/>
                    <a:pt x="33710" y="14599"/>
                  </a:cubicBezTo>
                  <a:cubicBezTo>
                    <a:pt x="33710" y="14599"/>
                    <a:pt x="34550" y="15153"/>
                    <a:pt x="36030" y="16054"/>
                  </a:cubicBezTo>
                  <a:cubicBezTo>
                    <a:pt x="36767" y="16496"/>
                    <a:pt x="37667" y="17033"/>
                    <a:pt x="38697" y="17656"/>
                  </a:cubicBezTo>
                  <a:cubicBezTo>
                    <a:pt x="39719" y="18297"/>
                    <a:pt x="40862" y="19015"/>
                    <a:pt x="42127" y="19751"/>
                  </a:cubicBezTo>
                  <a:cubicBezTo>
                    <a:pt x="43382" y="20496"/>
                    <a:pt x="44707" y="21397"/>
                    <a:pt x="46136" y="22263"/>
                  </a:cubicBezTo>
                  <a:cubicBezTo>
                    <a:pt x="47582" y="23111"/>
                    <a:pt x="49045" y="24116"/>
                    <a:pt x="50604" y="25068"/>
                  </a:cubicBezTo>
                  <a:cubicBezTo>
                    <a:pt x="52171" y="26012"/>
                    <a:pt x="53721" y="27094"/>
                    <a:pt x="55358" y="28090"/>
                  </a:cubicBezTo>
                  <a:cubicBezTo>
                    <a:pt x="56977" y="29129"/>
                    <a:pt x="58605" y="30186"/>
                    <a:pt x="60250" y="31242"/>
                  </a:cubicBezTo>
                  <a:cubicBezTo>
                    <a:pt x="62882" y="32948"/>
                    <a:pt x="65506" y="34654"/>
                    <a:pt x="68043" y="36282"/>
                  </a:cubicBezTo>
                  <a:cubicBezTo>
                    <a:pt x="66398" y="35321"/>
                    <a:pt x="64718" y="34359"/>
                    <a:pt x="62934" y="33407"/>
                  </a:cubicBezTo>
                  <a:cubicBezTo>
                    <a:pt x="60432" y="32082"/>
                    <a:pt x="57860" y="30697"/>
                    <a:pt x="55176" y="29441"/>
                  </a:cubicBezTo>
                  <a:cubicBezTo>
                    <a:pt x="52483" y="28177"/>
                    <a:pt x="49738" y="26912"/>
                    <a:pt x="46950" y="25743"/>
                  </a:cubicBezTo>
                  <a:cubicBezTo>
                    <a:pt x="45555" y="25163"/>
                    <a:pt x="44144" y="24601"/>
                    <a:pt x="42733" y="24081"/>
                  </a:cubicBezTo>
                  <a:cubicBezTo>
                    <a:pt x="41321" y="23536"/>
                    <a:pt x="39910" y="23024"/>
                    <a:pt x="38498" y="22540"/>
                  </a:cubicBezTo>
                  <a:cubicBezTo>
                    <a:pt x="35693" y="21518"/>
                    <a:pt x="32844" y="20756"/>
                    <a:pt x="30090" y="20011"/>
                  </a:cubicBezTo>
                  <a:cubicBezTo>
                    <a:pt x="28713" y="19648"/>
                    <a:pt x="27337" y="19327"/>
                    <a:pt x="25995" y="19041"/>
                  </a:cubicBezTo>
                  <a:cubicBezTo>
                    <a:pt x="24644" y="18799"/>
                    <a:pt x="23310" y="18556"/>
                    <a:pt x="22020" y="18323"/>
                  </a:cubicBezTo>
                  <a:cubicBezTo>
                    <a:pt x="20721" y="18158"/>
                    <a:pt x="19457" y="17959"/>
                    <a:pt x="18227" y="17838"/>
                  </a:cubicBezTo>
                  <a:cubicBezTo>
                    <a:pt x="16989" y="17768"/>
                    <a:pt x="15803" y="17656"/>
                    <a:pt x="14651" y="17621"/>
                  </a:cubicBezTo>
                  <a:cubicBezTo>
                    <a:pt x="13500" y="17621"/>
                    <a:pt x="12400" y="17578"/>
                    <a:pt x="11361" y="17613"/>
                  </a:cubicBezTo>
                  <a:cubicBezTo>
                    <a:pt x="10313" y="17691"/>
                    <a:pt x="9326" y="17768"/>
                    <a:pt x="8391" y="17838"/>
                  </a:cubicBezTo>
                  <a:cubicBezTo>
                    <a:pt x="7464" y="17985"/>
                    <a:pt x="6598" y="18106"/>
                    <a:pt x="5802" y="18245"/>
                  </a:cubicBezTo>
                  <a:cubicBezTo>
                    <a:pt x="5014" y="18357"/>
                    <a:pt x="4304" y="18617"/>
                    <a:pt x="3654" y="18773"/>
                  </a:cubicBezTo>
                  <a:cubicBezTo>
                    <a:pt x="2355" y="19067"/>
                    <a:pt x="1403" y="19526"/>
                    <a:pt x="745" y="19786"/>
                  </a:cubicBezTo>
                  <a:cubicBezTo>
                    <a:pt x="424" y="19916"/>
                    <a:pt x="182" y="20020"/>
                    <a:pt x="17" y="20089"/>
                  </a:cubicBezTo>
                  <a:cubicBezTo>
                    <a:pt x="9" y="20115"/>
                    <a:pt x="0" y="20141"/>
                    <a:pt x="0" y="20158"/>
                  </a:cubicBezTo>
                  <a:cubicBezTo>
                    <a:pt x="182" y="20132"/>
                    <a:pt x="450" y="20089"/>
                    <a:pt x="823" y="20020"/>
                  </a:cubicBezTo>
                  <a:cubicBezTo>
                    <a:pt x="1524" y="19907"/>
                    <a:pt x="2520" y="19691"/>
                    <a:pt x="3819" y="19630"/>
                  </a:cubicBezTo>
                  <a:cubicBezTo>
                    <a:pt x="5100" y="19466"/>
                    <a:pt x="6676" y="19518"/>
                    <a:pt x="8460" y="19518"/>
                  </a:cubicBezTo>
                  <a:cubicBezTo>
                    <a:pt x="9352" y="19587"/>
                    <a:pt x="10296" y="19656"/>
                    <a:pt x="11300" y="19726"/>
                  </a:cubicBezTo>
                  <a:cubicBezTo>
                    <a:pt x="12296" y="19855"/>
                    <a:pt x="13335" y="19985"/>
                    <a:pt x="14435" y="20124"/>
                  </a:cubicBezTo>
                  <a:cubicBezTo>
                    <a:pt x="15517" y="20288"/>
                    <a:pt x="16643" y="20522"/>
                    <a:pt x="17812" y="20738"/>
                  </a:cubicBezTo>
                  <a:cubicBezTo>
                    <a:pt x="18972" y="20998"/>
                    <a:pt x="20167" y="21258"/>
                    <a:pt x="21405" y="21535"/>
                  </a:cubicBezTo>
                  <a:cubicBezTo>
                    <a:pt x="22618" y="21864"/>
                    <a:pt x="23873" y="22202"/>
                    <a:pt x="25155" y="22548"/>
                  </a:cubicBezTo>
                  <a:cubicBezTo>
                    <a:pt x="26419" y="22964"/>
                    <a:pt x="27735" y="23293"/>
                    <a:pt x="29043" y="23717"/>
                  </a:cubicBezTo>
                  <a:cubicBezTo>
                    <a:pt x="31675" y="24548"/>
                    <a:pt x="34359" y="25536"/>
                    <a:pt x="37096" y="26531"/>
                  </a:cubicBezTo>
                  <a:cubicBezTo>
                    <a:pt x="39823" y="27519"/>
                    <a:pt x="42568" y="28636"/>
                    <a:pt x="45287" y="29787"/>
                  </a:cubicBezTo>
                  <a:cubicBezTo>
                    <a:pt x="48032" y="30887"/>
                    <a:pt x="50751" y="32082"/>
                    <a:pt x="53409" y="33277"/>
                  </a:cubicBezTo>
                  <a:cubicBezTo>
                    <a:pt x="54734" y="33892"/>
                    <a:pt x="56059" y="34489"/>
                    <a:pt x="57366" y="35069"/>
                  </a:cubicBezTo>
                  <a:cubicBezTo>
                    <a:pt x="58665" y="35675"/>
                    <a:pt x="59956" y="36264"/>
                    <a:pt x="61220" y="36853"/>
                  </a:cubicBezTo>
                  <a:cubicBezTo>
                    <a:pt x="63748" y="38057"/>
                    <a:pt x="66181" y="39217"/>
                    <a:pt x="68493" y="40317"/>
                  </a:cubicBezTo>
                  <a:cubicBezTo>
                    <a:pt x="70797" y="41434"/>
                    <a:pt x="72970" y="42490"/>
                    <a:pt x="74988" y="43477"/>
                  </a:cubicBezTo>
                  <a:cubicBezTo>
                    <a:pt x="77456" y="44690"/>
                    <a:pt x="79672" y="45781"/>
                    <a:pt x="81560" y="46716"/>
                  </a:cubicBezTo>
                  <a:cubicBezTo>
                    <a:pt x="82201" y="47227"/>
                    <a:pt x="82842" y="47720"/>
                    <a:pt x="83500" y="48222"/>
                  </a:cubicBezTo>
                  <a:cubicBezTo>
                    <a:pt x="82114" y="48283"/>
                    <a:pt x="80720" y="48326"/>
                    <a:pt x="79335" y="48344"/>
                  </a:cubicBezTo>
                  <a:cubicBezTo>
                    <a:pt x="77586" y="48361"/>
                    <a:pt x="75845" y="48361"/>
                    <a:pt x="74096" y="48309"/>
                  </a:cubicBezTo>
                  <a:cubicBezTo>
                    <a:pt x="72347" y="48275"/>
                    <a:pt x="70606" y="48188"/>
                    <a:pt x="68866" y="48084"/>
                  </a:cubicBezTo>
                  <a:cubicBezTo>
                    <a:pt x="67117" y="48006"/>
                    <a:pt x="65367" y="47876"/>
                    <a:pt x="63636" y="47712"/>
                  </a:cubicBezTo>
                  <a:cubicBezTo>
                    <a:pt x="61895" y="47556"/>
                    <a:pt x="60163" y="47348"/>
                    <a:pt x="58423" y="47140"/>
                  </a:cubicBezTo>
                  <a:cubicBezTo>
                    <a:pt x="56691" y="46906"/>
                    <a:pt x="54968" y="46646"/>
                    <a:pt x="53245" y="46343"/>
                  </a:cubicBezTo>
                  <a:cubicBezTo>
                    <a:pt x="51530" y="46049"/>
                    <a:pt x="49807" y="45746"/>
                    <a:pt x="48101" y="45382"/>
                  </a:cubicBezTo>
                  <a:cubicBezTo>
                    <a:pt x="46387" y="45027"/>
                    <a:pt x="44690" y="44612"/>
                    <a:pt x="43001" y="44179"/>
                  </a:cubicBezTo>
                  <a:cubicBezTo>
                    <a:pt x="41321" y="43711"/>
                    <a:pt x="39624" y="43270"/>
                    <a:pt x="37961" y="42733"/>
                  </a:cubicBezTo>
                  <a:cubicBezTo>
                    <a:pt x="36282" y="42231"/>
                    <a:pt x="34636" y="41650"/>
                    <a:pt x="32991" y="41061"/>
                  </a:cubicBezTo>
                  <a:cubicBezTo>
                    <a:pt x="32160" y="40767"/>
                    <a:pt x="31363" y="40421"/>
                    <a:pt x="30549" y="40109"/>
                  </a:cubicBezTo>
                  <a:cubicBezTo>
                    <a:pt x="29727" y="39789"/>
                    <a:pt x="28921" y="39460"/>
                    <a:pt x="28125" y="39087"/>
                  </a:cubicBezTo>
                  <a:lnTo>
                    <a:pt x="25718" y="38022"/>
                  </a:lnTo>
                  <a:lnTo>
                    <a:pt x="23354" y="36853"/>
                  </a:lnTo>
                  <a:cubicBezTo>
                    <a:pt x="22557" y="36489"/>
                    <a:pt x="21804" y="36039"/>
                    <a:pt x="21033" y="35615"/>
                  </a:cubicBezTo>
                  <a:cubicBezTo>
                    <a:pt x="20271" y="35182"/>
                    <a:pt x="19474" y="34792"/>
                    <a:pt x="18730" y="34316"/>
                  </a:cubicBezTo>
                  <a:lnTo>
                    <a:pt x="16470" y="32948"/>
                  </a:lnTo>
                  <a:cubicBezTo>
                    <a:pt x="15725" y="32489"/>
                    <a:pt x="15006" y="31970"/>
                    <a:pt x="14270" y="31485"/>
                  </a:cubicBezTo>
                  <a:cubicBezTo>
                    <a:pt x="12772" y="30541"/>
                    <a:pt x="11395" y="29415"/>
                    <a:pt x="9958" y="28367"/>
                  </a:cubicBezTo>
                  <a:cubicBezTo>
                    <a:pt x="11248" y="29580"/>
                    <a:pt x="12486" y="30887"/>
                    <a:pt x="13855" y="32013"/>
                  </a:cubicBezTo>
                  <a:cubicBezTo>
                    <a:pt x="14539" y="32584"/>
                    <a:pt x="15205" y="33182"/>
                    <a:pt x="15915" y="33727"/>
                  </a:cubicBezTo>
                  <a:lnTo>
                    <a:pt x="18054" y="35355"/>
                  </a:lnTo>
                  <a:cubicBezTo>
                    <a:pt x="18756" y="35909"/>
                    <a:pt x="19509" y="36385"/>
                    <a:pt x="20254" y="36897"/>
                  </a:cubicBezTo>
                  <a:cubicBezTo>
                    <a:pt x="20998" y="37390"/>
                    <a:pt x="21726" y="37918"/>
                    <a:pt x="22505" y="38360"/>
                  </a:cubicBezTo>
                  <a:lnTo>
                    <a:pt x="24817" y="39754"/>
                  </a:lnTo>
                  <a:lnTo>
                    <a:pt x="27181" y="41053"/>
                  </a:lnTo>
                  <a:cubicBezTo>
                    <a:pt x="27969" y="41486"/>
                    <a:pt x="28774" y="41884"/>
                    <a:pt x="29588" y="42265"/>
                  </a:cubicBezTo>
                  <a:cubicBezTo>
                    <a:pt x="30402" y="42646"/>
                    <a:pt x="31199" y="43062"/>
                    <a:pt x="32030" y="43417"/>
                  </a:cubicBezTo>
                  <a:cubicBezTo>
                    <a:pt x="33675" y="44136"/>
                    <a:pt x="35329" y="44854"/>
                    <a:pt x="37026" y="45478"/>
                  </a:cubicBezTo>
                  <a:cubicBezTo>
                    <a:pt x="37857" y="45815"/>
                    <a:pt x="38697" y="46127"/>
                    <a:pt x="39555" y="46395"/>
                  </a:cubicBezTo>
                  <a:cubicBezTo>
                    <a:pt x="40412" y="46681"/>
                    <a:pt x="41261" y="46984"/>
                    <a:pt x="42118" y="47244"/>
                  </a:cubicBezTo>
                  <a:cubicBezTo>
                    <a:pt x="43832" y="47772"/>
                    <a:pt x="45564" y="48292"/>
                    <a:pt x="47313" y="48733"/>
                  </a:cubicBezTo>
                  <a:cubicBezTo>
                    <a:pt x="49054" y="49201"/>
                    <a:pt x="50803" y="49608"/>
                    <a:pt x="52569" y="49989"/>
                  </a:cubicBezTo>
                  <a:cubicBezTo>
                    <a:pt x="54327" y="50353"/>
                    <a:pt x="56102" y="50664"/>
                    <a:pt x="57877" y="50968"/>
                  </a:cubicBezTo>
                  <a:cubicBezTo>
                    <a:pt x="59653" y="51244"/>
                    <a:pt x="61436" y="51513"/>
                    <a:pt x="63229" y="51721"/>
                  </a:cubicBezTo>
                  <a:cubicBezTo>
                    <a:pt x="65012" y="51929"/>
                    <a:pt x="66805" y="52119"/>
                    <a:pt x="68597" y="52266"/>
                  </a:cubicBezTo>
                  <a:cubicBezTo>
                    <a:pt x="70398" y="52414"/>
                    <a:pt x="72191" y="52500"/>
                    <a:pt x="73992" y="52561"/>
                  </a:cubicBezTo>
                  <a:cubicBezTo>
                    <a:pt x="75784" y="52630"/>
                    <a:pt x="77586" y="52647"/>
                    <a:pt x="79387" y="52647"/>
                  </a:cubicBezTo>
                  <a:cubicBezTo>
                    <a:pt x="81188" y="52647"/>
                    <a:pt x="82989" y="52613"/>
                    <a:pt x="84798" y="52526"/>
                  </a:cubicBezTo>
                  <a:cubicBezTo>
                    <a:pt x="85127" y="52509"/>
                    <a:pt x="85448" y="52492"/>
                    <a:pt x="85777" y="52474"/>
                  </a:cubicBezTo>
                  <a:cubicBezTo>
                    <a:pt x="88557" y="51097"/>
                    <a:pt x="90158" y="50041"/>
                    <a:pt x="90158" y="50041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CEF91428-3CCF-456A-B8F3-61EA34A98E6D}"/>
                </a:ext>
              </a:extLst>
            </p:cNvPr>
            <p:cNvSpPr/>
            <p:nvPr/>
          </p:nvSpPr>
          <p:spPr>
            <a:xfrm>
              <a:off x="8137269" y="3447138"/>
              <a:ext cx="209542" cy="133463"/>
            </a:xfrm>
            <a:custGeom>
              <a:avLst/>
              <a:gdLst>
                <a:gd name="connsiteX0" fmla="*/ 0 w 94835"/>
                <a:gd name="connsiteY0" fmla="*/ 28785 h 60403"/>
                <a:gd name="connsiteX1" fmla="*/ 93847 w 94835"/>
                <a:gd name="connsiteY1" fmla="*/ 33401 h 60403"/>
                <a:gd name="connsiteX2" fmla="*/ 26124 w 94835"/>
                <a:gd name="connsiteY2" fmla="*/ 8107 h 60403"/>
                <a:gd name="connsiteX3" fmla="*/ 0 w 94835"/>
                <a:gd name="connsiteY3" fmla="*/ 28785 h 6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35" h="60403">
                  <a:moveTo>
                    <a:pt x="0" y="28785"/>
                  </a:moveTo>
                  <a:cubicBezTo>
                    <a:pt x="0" y="28785"/>
                    <a:pt x="80997" y="96742"/>
                    <a:pt x="93847" y="33401"/>
                  </a:cubicBezTo>
                  <a:cubicBezTo>
                    <a:pt x="102125" y="-7367"/>
                    <a:pt x="56578" y="-4067"/>
                    <a:pt x="26124" y="8107"/>
                  </a:cubicBezTo>
                  <a:cubicBezTo>
                    <a:pt x="9265" y="14836"/>
                    <a:pt x="0" y="28785"/>
                    <a:pt x="0" y="28785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C9D8CFAE-DBDB-40D2-9284-F3574AA8CBDB}"/>
                </a:ext>
              </a:extLst>
            </p:cNvPr>
            <p:cNvSpPr/>
            <p:nvPr/>
          </p:nvSpPr>
          <p:spPr>
            <a:xfrm>
              <a:off x="8137269" y="3474156"/>
              <a:ext cx="209215" cy="87582"/>
            </a:xfrm>
            <a:custGeom>
              <a:avLst/>
              <a:gdLst>
                <a:gd name="connsiteX0" fmla="*/ 0 w 94687"/>
                <a:gd name="connsiteY0" fmla="*/ 16557 h 39638"/>
                <a:gd name="connsiteX1" fmla="*/ 3368 w 94687"/>
                <a:gd name="connsiteY1" fmla="*/ 19250 h 39638"/>
                <a:gd name="connsiteX2" fmla="*/ 4814 w 94687"/>
                <a:gd name="connsiteY2" fmla="*/ 19536 h 39638"/>
                <a:gd name="connsiteX3" fmla="*/ 9638 w 94687"/>
                <a:gd name="connsiteY3" fmla="*/ 20835 h 39638"/>
                <a:gd name="connsiteX4" fmla="*/ 12019 w 94687"/>
                <a:gd name="connsiteY4" fmla="*/ 21579 h 39638"/>
                <a:gd name="connsiteX5" fmla="*/ 14357 w 94687"/>
                <a:gd name="connsiteY5" fmla="*/ 22463 h 39638"/>
                <a:gd name="connsiteX6" fmla="*/ 16695 w 94687"/>
                <a:gd name="connsiteY6" fmla="*/ 23363 h 39638"/>
                <a:gd name="connsiteX7" fmla="*/ 18946 w 94687"/>
                <a:gd name="connsiteY7" fmla="*/ 24385 h 39638"/>
                <a:gd name="connsiteX8" fmla="*/ 23440 w 94687"/>
                <a:gd name="connsiteY8" fmla="*/ 26602 h 39638"/>
                <a:gd name="connsiteX9" fmla="*/ 27874 w 94687"/>
                <a:gd name="connsiteY9" fmla="*/ 29104 h 39638"/>
                <a:gd name="connsiteX10" fmla="*/ 32575 w 94687"/>
                <a:gd name="connsiteY10" fmla="*/ 31607 h 39638"/>
                <a:gd name="connsiteX11" fmla="*/ 34983 w 94687"/>
                <a:gd name="connsiteY11" fmla="*/ 32689 h 39638"/>
                <a:gd name="connsiteX12" fmla="*/ 37416 w 94687"/>
                <a:gd name="connsiteY12" fmla="*/ 33676 h 39638"/>
                <a:gd name="connsiteX13" fmla="*/ 42352 w 94687"/>
                <a:gd name="connsiteY13" fmla="*/ 35443 h 39638"/>
                <a:gd name="connsiteX14" fmla="*/ 44845 w 94687"/>
                <a:gd name="connsiteY14" fmla="*/ 36239 h 39638"/>
                <a:gd name="connsiteX15" fmla="*/ 47374 w 94687"/>
                <a:gd name="connsiteY15" fmla="*/ 36923 h 39638"/>
                <a:gd name="connsiteX16" fmla="*/ 52457 w 94687"/>
                <a:gd name="connsiteY16" fmla="*/ 38118 h 39638"/>
                <a:gd name="connsiteX17" fmla="*/ 57609 w 94687"/>
                <a:gd name="connsiteY17" fmla="*/ 39001 h 39638"/>
                <a:gd name="connsiteX18" fmla="*/ 62804 w 94687"/>
                <a:gd name="connsiteY18" fmla="*/ 39530 h 39638"/>
                <a:gd name="connsiteX19" fmla="*/ 68026 w 94687"/>
                <a:gd name="connsiteY19" fmla="*/ 39591 h 39638"/>
                <a:gd name="connsiteX20" fmla="*/ 69325 w 94687"/>
                <a:gd name="connsiteY20" fmla="*/ 39547 h 39638"/>
                <a:gd name="connsiteX21" fmla="*/ 70624 w 94687"/>
                <a:gd name="connsiteY21" fmla="*/ 39409 h 39638"/>
                <a:gd name="connsiteX22" fmla="*/ 73213 w 94687"/>
                <a:gd name="connsiteY22" fmla="*/ 39079 h 39638"/>
                <a:gd name="connsiteX23" fmla="*/ 75750 w 94687"/>
                <a:gd name="connsiteY23" fmla="*/ 38534 h 39638"/>
                <a:gd name="connsiteX24" fmla="*/ 78209 w 94687"/>
                <a:gd name="connsiteY24" fmla="*/ 37755 h 39638"/>
                <a:gd name="connsiteX25" fmla="*/ 75672 w 94687"/>
                <a:gd name="connsiteY25" fmla="*/ 38222 h 39638"/>
                <a:gd name="connsiteX26" fmla="*/ 73126 w 94687"/>
                <a:gd name="connsiteY26" fmla="*/ 38439 h 39638"/>
                <a:gd name="connsiteX27" fmla="*/ 70580 w 94687"/>
                <a:gd name="connsiteY27" fmla="*/ 38491 h 39638"/>
                <a:gd name="connsiteX28" fmla="*/ 69307 w 94687"/>
                <a:gd name="connsiteY28" fmla="*/ 38491 h 39638"/>
                <a:gd name="connsiteX29" fmla="*/ 68043 w 94687"/>
                <a:gd name="connsiteY29" fmla="*/ 38396 h 39638"/>
                <a:gd name="connsiteX30" fmla="*/ 62978 w 94687"/>
                <a:gd name="connsiteY30" fmla="*/ 37867 h 39638"/>
                <a:gd name="connsiteX31" fmla="*/ 57981 w 94687"/>
                <a:gd name="connsiteY31" fmla="*/ 36923 h 39638"/>
                <a:gd name="connsiteX32" fmla="*/ 55496 w 94687"/>
                <a:gd name="connsiteY32" fmla="*/ 36361 h 39638"/>
                <a:gd name="connsiteX33" fmla="*/ 53037 w 94687"/>
                <a:gd name="connsiteY33" fmla="*/ 35720 h 39638"/>
                <a:gd name="connsiteX34" fmla="*/ 48179 w 94687"/>
                <a:gd name="connsiteY34" fmla="*/ 34230 h 39638"/>
                <a:gd name="connsiteX35" fmla="*/ 43399 w 94687"/>
                <a:gd name="connsiteY35" fmla="*/ 32516 h 39638"/>
                <a:gd name="connsiteX36" fmla="*/ 38715 w 94687"/>
                <a:gd name="connsiteY36" fmla="*/ 30576 h 39638"/>
                <a:gd name="connsiteX37" fmla="*/ 36429 w 94687"/>
                <a:gd name="connsiteY37" fmla="*/ 29520 h 39638"/>
                <a:gd name="connsiteX38" fmla="*/ 34177 w 94687"/>
                <a:gd name="connsiteY38" fmla="*/ 28386 h 39638"/>
                <a:gd name="connsiteX39" fmla="*/ 29874 w 94687"/>
                <a:gd name="connsiteY39" fmla="*/ 25900 h 39638"/>
                <a:gd name="connsiteX40" fmla="*/ 29320 w 94687"/>
                <a:gd name="connsiteY40" fmla="*/ 25563 h 39638"/>
                <a:gd name="connsiteX41" fmla="*/ 34108 w 94687"/>
                <a:gd name="connsiteY41" fmla="*/ 26506 h 39638"/>
                <a:gd name="connsiteX42" fmla="*/ 39970 w 94687"/>
                <a:gd name="connsiteY42" fmla="*/ 27390 h 39638"/>
                <a:gd name="connsiteX43" fmla="*/ 42862 w 94687"/>
                <a:gd name="connsiteY43" fmla="*/ 27719 h 39638"/>
                <a:gd name="connsiteX44" fmla="*/ 45694 w 94687"/>
                <a:gd name="connsiteY44" fmla="*/ 27970 h 39638"/>
                <a:gd name="connsiteX45" fmla="*/ 51071 w 94687"/>
                <a:gd name="connsiteY45" fmla="*/ 28238 h 39638"/>
                <a:gd name="connsiteX46" fmla="*/ 55894 w 94687"/>
                <a:gd name="connsiteY46" fmla="*/ 28212 h 39638"/>
                <a:gd name="connsiteX47" fmla="*/ 59964 w 94687"/>
                <a:gd name="connsiteY47" fmla="*/ 27979 h 39638"/>
                <a:gd name="connsiteX48" fmla="*/ 63090 w 94687"/>
                <a:gd name="connsiteY48" fmla="*/ 27598 h 39638"/>
                <a:gd name="connsiteX49" fmla="*/ 65792 w 94687"/>
                <a:gd name="connsiteY49" fmla="*/ 27165 h 39638"/>
                <a:gd name="connsiteX50" fmla="*/ 63090 w 94687"/>
                <a:gd name="connsiteY50" fmla="*/ 26732 h 39638"/>
                <a:gd name="connsiteX51" fmla="*/ 60008 w 94687"/>
                <a:gd name="connsiteY51" fmla="*/ 26299 h 39638"/>
                <a:gd name="connsiteX52" fmla="*/ 56042 w 94687"/>
                <a:gd name="connsiteY52" fmla="*/ 25710 h 39638"/>
                <a:gd name="connsiteX53" fmla="*/ 51357 w 94687"/>
                <a:gd name="connsiteY53" fmla="*/ 24965 h 39638"/>
                <a:gd name="connsiteX54" fmla="*/ 46153 w 94687"/>
                <a:gd name="connsiteY54" fmla="*/ 24125 h 39638"/>
                <a:gd name="connsiteX55" fmla="*/ 40594 w 94687"/>
                <a:gd name="connsiteY55" fmla="*/ 23199 h 39638"/>
                <a:gd name="connsiteX56" fmla="*/ 34862 w 94687"/>
                <a:gd name="connsiteY56" fmla="*/ 22203 h 39638"/>
                <a:gd name="connsiteX57" fmla="*/ 25726 w 94687"/>
                <a:gd name="connsiteY57" fmla="*/ 20592 h 39638"/>
                <a:gd name="connsiteX58" fmla="*/ 31536 w 94687"/>
                <a:gd name="connsiteY58" fmla="*/ 21250 h 39638"/>
                <a:gd name="connsiteX59" fmla="*/ 40230 w 94687"/>
                <a:gd name="connsiteY59" fmla="*/ 21883 h 39638"/>
                <a:gd name="connsiteX60" fmla="*/ 49244 w 94687"/>
                <a:gd name="connsiteY60" fmla="*/ 22082 h 39638"/>
                <a:gd name="connsiteX61" fmla="*/ 53782 w 94687"/>
                <a:gd name="connsiteY61" fmla="*/ 21961 h 39638"/>
                <a:gd name="connsiteX62" fmla="*/ 58284 w 94687"/>
                <a:gd name="connsiteY62" fmla="*/ 21727 h 39638"/>
                <a:gd name="connsiteX63" fmla="*/ 67013 w 94687"/>
                <a:gd name="connsiteY63" fmla="*/ 20783 h 39638"/>
                <a:gd name="connsiteX64" fmla="*/ 71160 w 94687"/>
                <a:gd name="connsiteY64" fmla="*/ 20073 h 39638"/>
                <a:gd name="connsiteX65" fmla="*/ 75100 w 94687"/>
                <a:gd name="connsiteY65" fmla="*/ 19181 h 39638"/>
                <a:gd name="connsiteX66" fmla="*/ 78780 w 94687"/>
                <a:gd name="connsiteY66" fmla="*/ 18150 h 39638"/>
                <a:gd name="connsiteX67" fmla="*/ 82166 w 94687"/>
                <a:gd name="connsiteY67" fmla="*/ 16956 h 39638"/>
                <a:gd name="connsiteX68" fmla="*/ 85205 w 94687"/>
                <a:gd name="connsiteY68" fmla="*/ 15674 h 39638"/>
                <a:gd name="connsiteX69" fmla="*/ 87855 w 94687"/>
                <a:gd name="connsiteY69" fmla="*/ 14315 h 39638"/>
                <a:gd name="connsiteX70" fmla="*/ 90072 w 94687"/>
                <a:gd name="connsiteY70" fmla="*/ 12929 h 39638"/>
                <a:gd name="connsiteX71" fmla="*/ 91847 w 94687"/>
                <a:gd name="connsiteY71" fmla="*/ 11604 h 39638"/>
                <a:gd name="connsiteX72" fmla="*/ 94133 w 94687"/>
                <a:gd name="connsiteY72" fmla="*/ 9543 h 39638"/>
                <a:gd name="connsiteX73" fmla="*/ 94687 w 94687"/>
                <a:gd name="connsiteY73" fmla="*/ 8981 h 39638"/>
                <a:gd name="connsiteX74" fmla="*/ 94679 w 94687"/>
                <a:gd name="connsiteY74" fmla="*/ 8903 h 39638"/>
                <a:gd name="connsiteX75" fmla="*/ 93969 w 94687"/>
                <a:gd name="connsiteY75" fmla="*/ 9353 h 39638"/>
                <a:gd name="connsiteX76" fmla="*/ 91362 w 94687"/>
                <a:gd name="connsiteY76" fmla="*/ 10886 h 39638"/>
                <a:gd name="connsiteX77" fmla="*/ 87136 w 94687"/>
                <a:gd name="connsiteY77" fmla="*/ 12808 h 39638"/>
                <a:gd name="connsiteX78" fmla="*/ 84435 w 94687"/>
                <a:gd name="connsiteY78" fmla="*/ 13717 h 39638"/>
                <a:gd name="connsiteX79" fmla="*/ 81395 w 94687"/>
                <a:gd name="connsiteY79" fmla="*/ 14574 h 39638"/>
                <a:gd name="connsiteX80" fmla="*/ 78044 w 94687"/>
                <a:gd name="connsiteY80" fmla="*/ 15328 h 39638"/>
                <a:gd name="connsiteX81" fmla="*/ 74434 w 94687"/>
                <a:gd name="connsiteY81" fmla="*/ 15994 h 39638"/>
                <a:gd name="connsiteX82" fmla="*/ 70589 w 94687"/>
                <a:gd name="connsiteY82" fmla="*/ 16531 h 39638"/>
                <a:gd name="connsiteX83" fmla="*/ 66545 w 94687"/>
                <a:gd name="connsiteY83" fmla="*/ 16973 h 39638"/>
                <a:gd name="connsiteX84" fmla="*/ 58042 w 94687"/>
                <a:gd name="connsiteY84" fmla="*/ 17518 h 39638"/>
                <a:gd name="connsiteX85" fmla="*/ 49227 w 94687"/>
                <a:gd name="connsiteY85" fmla="*/ 17718 h 39638"/>
                <a:gd name="connsiteX86" fmla="*/ 40386 w 94687"/>
                <a:gd name="connsiteY86" fmla="*/ 17666 h 39638"/>
                <a:gd name="connsiteX87" fmla="*/ 36048 w 94687"/>
                <a:gd name="connsiteY87" fmla="*/ 17562 h 39638"/>
                <a:gd name="connsiteX88" fmla="*/ 31805 w 94687"/>
                <a:gd name="connsiteY88" fmla="*/ 17423 h 39638"/>
                <a:gd name="connsiteX89" fmla="*/ 23769 w 94687"/>
                <a:gd name="connsiteY89" fmla="*/ 17068 h 39638"/>
                <a:gd name="connsiteX90" fmla="*/ 16556 w 94687"/>
                <a:gd name="connsiteY90" fmla="*/ 16696 h 39638"/>
                <a:gd name="connsiteX91" fmla="*/ 9239 w 94687"/>
                <a:gd name="connsiteY91" fmla="*/ 16280 h 39638"/>
                <a:gd name="connsiteX92" fmla="*/ 6867 w 94687"/>
                <a:gd name="connsiteY92" fmla="*/ 15648 h 39638"/>
                <a:gd name="connsiteX93" fmla="*/ 10659 w 94687"/>
                <a:gd name="connsiteY93" fmla="*/ 13916 h 39638"/>
                <a:gd name="connsiteX94" fmla="*/ 15500 w 94687"/>
                <a:gd name="connsiteY94" fmla="*/ 11907 h 39638"/>
                <a:gd name="connsiteX95" fmla="*/ 20409 w 94687"/>
                <a:gd name="connsiteY95" fmla="*/ 10072 h 39638"/>
                <a:gd name="connsiteX96" fmla="*/ 25371 w 94687"/>
                <a:gd name="connsiteY96" fmla="*/ 8383 h 39638"/>
                <a:gd name="connsiteX97" fmla="*/ 30393 w 94687"/>
                <a:gd name="connsiteY97" fmla="*/ 6876 h 39638"/>
                <a:gd name="connsiteX98" fmla="*/ 35476 w 94687"/>
                <a:gd name="connsiteY98" fmla="*/ 5595 h 39638"/>
                <a:gd name="connsiteX99" fmla="*/ 40594 w 94687"/>
                <a:gd name="connsiteY99" fmla="*/ 4478 h 39638"/>
                <a:gd name="connsiteX100" fmla="*/ 45763 w 94687"/>
                <a:gd name="connsiteY100" fmla="*/ 3586 h 39638"/>
                <a:gd name="connsiteX101" fmla="*/ 50967 w 94687"/>
                <a:gd name="connsiteY101" fmla="*/ 2962 h 39638"/>
                <a:gd name="connsiteX102" fmla="*/ 56198 w 94687"/>
                <a:gd name="connsiteY102" fmla="*/ 2564 h 39638"/>
                <a:gd name="connsiteX103" fmla="*/ 58821 w 94687"/>
                <a:gd name="connsiteY103" fmla="*/ 2495 h 39638"/>
                <a:gd name="connsiteX104" fmla="*/ 61454 w 94687"/>
                <a:gd name="connsiteY104" fmla="*/ 2486 h 39638"/>
                <a:gd name="connsiteX105" fmla="*/ 64077 w 94687"/>
                <a:gd name="connsiteY105" fmla="*/ 2521 h 39638"/>
                <a:gd name="connsiteX106" fmla="*/ 66710 w 94687"/>
                <a:gd name="connsiteY106" fmla="*/ 2668 h 39638"/>
                <a:gd name="connsiteX107" fmla="*/ 69333 w 94687"/>
                <a:gd name="connsiteY107" fmla="*/ 2902 h 39638"/>
                <a:gd name="connsiteX108" fmla="*/ 71957 w 94687"/>
                <a:gd name="connsiteY108" fmla="*/ 3196 h 39638"/>
                <a:gd name="connsiteX109" fmla="*/ 74572 w 94687"/>
                <a:gd name="connsiteY109" fmla="*/ 3577 h 39638"/>
                <a:gd name="connsiteX110" fmla="*/ 77170 w 94687"/>
                <a:gd name="connsiteY110" fmla="*/ 4079 h 39638"/>
                <a:gd name="connsiteX111" fmla="*/ 82348 w 94687"/>
                <a:gd name="connsiteY111" fmla="*/ 5257 h 39638"/>
                <a:gd name="connsiteX112" fmla="*/ 77334 w 94687"/>
                <a:gd name="connsiteY112" fmla="*/ 3421 h 39638"/>
                <a:gd name="connsiteX113" fmla="*/ 74771 w 94687"/>
                <a:gd name="connsiteY113" fmla="*/ 2642 h 39638"/>
                <a:gd name="connsiteX114" fmla="*/ 72174 w 94687"/>
                <a:gd name="connsiteY114" fmla="*/ 1984 h 39638"/>
                <a:gd name="connsiteX115" fmla="*/ 69541 w 94687"/>
                <a:gd name="connsiteY115" fmla="*/ 1430 h 39638"/>
                <a:gd name="connsiteX116" fmla="*/ 66892 w 94687"/>
                <a:gd name="connsiteY116" fmla="*/ 962 h 39638"/>
                <a:gd name="connsiteX117" fmla="*/ 64225 w 94687"/>
                <a:gd name="connsiteY117" fmla="*/ 581 h 39638"/>
                <a:gd name="connsiteX118" fmla="*/ 61540 w 94687"/>
                <a:gd name="connsiteY118" fmla="*/ 304 h 39638"/>
                <a:gd name="connsiteX119" fmla="*/ 58847 w 94687"/>
                <a:gd name="connsiteY119" fmla="*/ 122 h 39638"/>
                <a:gd name="connsiteX120" fmla="*/ 56145 w 94687"/>
                <a:gd name="connsiteY120" fmla="*/ 18 h 39638"/>
                <a:gd name="connsiteX121" fmla="*/ 50751 w 94687"/>
                <a:gd name="connsiteY121" fmla="*/ 62 h 39638"/>
                <a:gd name="connsiteX122" fmla="*/ 48058 w 94687"/>
                <a:gd name="connsiteY122" fmla="*/ 209 h 39638"/>
                <a:gd name="connsiteX123" fmla="*/ 45365 w 94687"/>
                <a:gd name="connsiteY123" fmla="*/ 417 h 39638"/>
                <a:gd name="connsiteX124" fmla="*/ 40005 w 94687"/>
                <a:gd name="connsiteY124" fmla="*/ 1075 h 39638"/>
                <a:gd name="connsiteX125" fmla="*/ 34680 w 94687"/>
                <a:gd name="connsiteY125" fmla="*/ 1975 h 39638"/>
                <a:gd name="connsiteX126" fmla="*/ 29415 w 94687"/>
                <a:gd name="connsiteY126" fmla="*/ 3153 h 39638"/>
                <a:gd name="connsiteX127" fmla="*/ 24202 w 94687"/>
                <a:gd name="connsiteY127" fmla="*/ 4547 h 39638"/>
                <a:gd name="connsiteX128" fmla="*/ 19041 w 94687"/>
                <a:gd name="connsiteY128" fmla="*/ 6140 h 39638"/>
                <a:gd name="connsiteX129" fmla="*/ 13967 w 94687"/>
                <a:gd name="connsiteY129" fmla="*/ 7967 h 39638"/>
                <a:gd name="connsiteX130" fmla="*/ 8962 w 94687"/>
                <a:gd name="connsiteY130" fmla="*/ 9985 h 39638"/>
                <a:gd name="connsiteX131" fmla="*/ 4026 w 94687"/>
                <a:gd name="connsiteY131" fmla="*/ 12210 h 39638"/>
                <a:gd name="connsiteX132" fmla="*/ 3143 w 94687"/>
                <a:gd name="connsiteY132" fmla="*/ 12635 h 39638"/>
                <a:gd name="connsiteX133" fmla="*/ 0 w 94687"/>
                <a:gd name="connsiteY133" fmla="*/ 16557 h 3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94687" h="39638">
                  <a:moveTo>
                    <a:pt x="0" y="16557"/>
                  </a:moveTo>
                  <a:cubicBezTo>
                    <a:pt x="0" y="16557"/>
                    <a:pt x="1221" y="17579"/>
                    <a:pt x="3368" y="19250"/>
                  </a:cubicBezTo>
                  <a:lnTo>
                    <a:pt x="4814" y="19536"/>
                  </a:lnTo>
                  <a:cubicBezTo>
                    <a:pt x="6425" y="19960"/>
                    <a:pt x="8053" y="20289"/>
                    <a:pt x="9638" y="20835"/>
                  </a:cubicBezTo>
                  <a:lnTo>
                    <a:pt x="12019" y="21579"/>
                  </a:lnTo>
                  <a:cubicBezTo>
                    <a:pt x="12807" y="21848"/>
                    <a:pt x="13578" y="22168"/>
                    <a:pt x="14357" y="22463"/>
                  </a:cubicBezTo>
                  <a:lnTo>
                    <a:pt x="16695" y="23363"/>
                  </a:lnTo>
                  <a:cubicBezTo>
                    <a:pt x="17465" y="23675"/>
                    <a:pt x="18193" y="24047"/>
                    <a:pt x="18946" y="24385"/>
                  </a:cubicBezTo>
                  <a:cubicBezTo>
                    <a:pt x="20435" y="25086"/>
                    <a:pt x="21942" y="25684"/>
                    <a:pt x="23440" y="26602"/>
                  </a:cubicBezTo>
                  <a:lnTo>
                    <a:pt x="27874" y="29104"/>
                  </a:lnTo>
                  <a:cubicBezTo>
                    <a:pt x="29415" y="30031"/>
                    <a:pt x="30982" y="30853"/>
                    <a:pt x="32575" y="31607"/>
                  </a:cubicBezTo>
                  <a:lnTo>
                    <a:pt x="34983" y="32689"/>
                  </a:lnTo>
                  <a:lnTo>
                    <a:pt x="37416" y="33676"/>
                  </a:lnTo>
                  <a:cubicBezTo>
                    <a:pt x="39044" y="34308"/>
                    <a:pt x="40689" y="34906"/>
                    <a:pt x="42352" y="35443"/>
                  </a:cubicBezTo>
                  <a:lnTo>
                    <a:pt x="44845" y="36239"/>
                  </a:lnTo>
                  <a:lnTo>
                    <a:pt x="47374" y="36923"/>
                  </a:lnTo>
                  <a:cubicBezTo>
                    <a:pt x="49054" y="37374"/>
                    <a:pt x="50760" y="37755"/>
                    <a:pt x="52457" y="38118"/>
                  </a:cubicBezTo>
                  <a:cubicBezTo>
                    <a:pt x="54171" y="38447"/>
                    <a:pt x="55877" y="38785"/>
                    <a:pt x="57609" y="39001"/>
                  </a:cubicBezTo>
                  <a:cubicBezTo>
                    <a:pt x="59323" y="39270"/>
                    <a:pt x="61073" y="39374"/>
                    <a:pt x="62804" y="39530"/>
                  </a:cubicBezTo>
                  <a:cubicBezTo>
                    <a:pt x="64545" y="39608"/>
                    <a:pt x="66277" y="39694"/>
                    <a:pt x="68026" y="39591"/>
                  </a:cubicBezTo>
                  <a:lnTo>
                    <a:pt x="69325" y="39547"/>
                  </a:lnTo>
                  <a:lnTo>
                    <a:pt x="70624" y="39409"/>
                  </a:lnTo>
                  <a:cubicBezTo>
                    <a:pt x="71498" y="39296"/>
                    <a:pt x="72355" y="39287"/>
                    <a:pt x="73213" y="39079"/>
                  </a:cubicBezTo>
                  <a:cubicBezTo>
                    <a:pt x="74061" y="38889"/>
                    <a:pt x="74927" y="38759"/>
                    <a:pt x="75750" y="38534"/>
                  </a:cubicBezTo>
                  <a:lnTo>
                    <a:pt x="78209" y="37755"/>
                  </a:lnTo>
                  <a:lnTo>
                    <a:pt x="75672" y="38222"/>
                  </a:lnTo>
                  <a:cubicBezTo>
                    <a:pt x="74815" y="38343"/>
                    <a:pt x="73966" y="38369"/>
                    <a:pt x="73126" y="38439"/>
                  </a:cubicBezTo>
                  <a:cubicBezTo>
                    <a:pt x="72295" y="38543"/>
                    <a:pt x="71420" y="38474"/>
                    <a:pt x="70580" y="38491"/>
                  </a:cubicBezTo>
                  <a:lnTo>
                    <a:pt x="69307" y="38491"/>
                  </a:lnTo>
                  <a:lnTo>
                    <a:pt x="68043" y="38396"/>
                  </a:lnTo>
                  <a:cubicBezTo>
                    <a:pt x="66346" y="38309"/>
                    <a:pt x="64657" y="38084"/>
                    <a:pt x="62978" y="37867"/>
                  </a:cubicBezTo>
                  <a:cubicBezTo>
                    <a:pt x="61306" y="37573"/>
                    <a:pt x="59635" y="37330"/>
                    <a:pt x="57981" y="36923"/>
                  </a:cubicBezTo>
                  <a:cubicBezTo>
                    <a:pt x="57150" y="36724"/>
                    <a:pt x="56319" y="36568"/>
                    <a:pt x="55496" y="36361"/>
                  </a:cubicBezTo>
                  <a:lnTo>
                    <a:pt x="53037" y="35720"/>
                  </a:lnTo>
                  <a:cubicBezTo>
                    <a:pt x="51409" y="35252"/>
                    <a:pt x="49781" y="34776"/>
                    <a:pt x="48179" y="34230"/>
                  </a:cubicBezTo>
                  <a:cubicBezTo>
                    <a:pt x="46569" y="33694"/>
                    <a:pt x="44975" y="33131"/>
                    <a:pt x="43399" y="32516"/>
                  </a:cubicBezTo>
                  <a:cubicBezTo>
                    <a:pt x="41823" y="31918"/>
                    <a:pt x="40265" y="31269"/>
                    <a:pt x="38715" y="30576"/>
                  </a:cubicBezTo>
                  <a:lnTo>
                    <a:pt x="36429" y="29520"/>
                  </a:lnTo>
                  <a:lnTo>
                    <a:pt x="34177" y="28386"/>
                  </a:lnTo>
                  <a:cubicBezTo>
                    <a:pt x="32714" y="27589"/>
                    <a:pt x="31259" y="26792"/>
                    <a:pt x="29874" y="25900"/>
                  </a:cubicBezTo>
                  <a:lnTo>
                    <a:pt x="29320" y="25563"/>
                  </a:lnTo>
                  <a:cubicBezTo>
                    <a:pt x="30904" y="25892"/>
                    <a:pt x="32498" y="26203"/>
                    <a:pt x="34108" y="26506"/>
                  </a:cubicBezTo>
                  <a:cubicBezTo>
                    <a:pt x="36074" y="26810"/>
                    <a:pt x="38031" y="27165"/>
                    <a:pt x="39970" y="27390"/>
                  </a:cubicBezTo>
                  <a:cubicBezTo>
                    <a:pt x="40940" y="27511"/>
                    <a:pt x="41910" y="27623"/>
                    <a:pt x="42862" y="27719"/>
                  </a:cubicBezTo>
                  <a:cubicBezTo>
                    <a:pt x="43815" y="27831"/>
                    <a:pt x="44759" y="27927"/>
                    <a:pt x="45694" y="27970"/>
                  </a:cubicBezTo>
                  <a:cubicBezTo>
                    <a:pt x="47556" y="28082"/>
                    <a:pt x="49348" y="28238"/>
                    <a:pt x="51071" y="28238"/>
                  </a:cubicBezTo>
                  <a:cubicBezTo>
                    <a:pt x="52786" y="28256"/>
                    <a:pt x="54396" y="28282"/>
                    <a:pt x="55894" y="28212"/>
                  </a:cubicBezTo>
                  <a:cubicBezTo>
                    <a:pt x="57393" y="28160"/>
                    <a:pt x="58761" y="28065"/>
                    <a:pt x="59964" y="27979"/>
                  </a:cubicBezTo>
                  <a:cubicBezTo>
                    <a:pt x="61177" y="27901"/>
                    <a:pt x="62233" y="27710"/>
                    <a:pt x="63090" y="27598"/>
                  </a:cubicBezTo>
                  <a:cubicBezTo>
                    <a:pt x="64822" y="27364"/>
                    <a:pt x="65792" y="27165"/>
                    <a:pt x="65792" y="27165"/>
                  </a:cubicBezTo>
                  <a:cubicBezTo>
                    <a:pt x="65792" y="27165"/>
                    <a:pt x="64805" y="26974"/>
                    <a:pt x="63090" y="26732"/>
                  </a:cubicBezTo>
                  <a:cubicBezTo>
                    <a:pt x="62233" y="26610"/>
                    <a:pt x="61194" y="26463"/>
                    <a:pt x="60008" y="26299"/>
                  </a:cubicBezTo>
                  <a:cubicBezTo>
                    <a:pt x="58821" y="26108"/>
                    <a:pt x="57488" y="25892"/>
                    <a:pt x="56042" y="25710"/>
                  </a:cubicBezTo>
                  <a:cubicBezTo>
                    <a:pt x="54587" y="25511"/>
                    <a:pt x="53020" y="25199"/>
                    <a:pt x="51357" y="24965"/>
                  </a:cubicBezTo>
                  <a:cubicBezTo>
                    <a:pt x="49695" y="24749"/>
                    <a:pt x="47954" y="24394"/>
                    <a:pt x="46153" y="24125"/>
                  </a:cubicBezTo>
                  <a:cubicBezTo>
                    <a:pt x="44343" y="23866"/>
                    <a:pt x="42490" y="23476"/>
                    <a:pt x="40594" y="23199"/>
                  </a:cubicBezTo>
                  <a:cubicBezTo>
                    <a:pt x="38706" y="22870"/>
                    <a:pt x="36784" y="22541"/>
                    <a:pt x="34862" y="22203"/>
                  </a:cubicBezTo>
                  <a:cubicBezTo>
                    <a:pt x="31770" y="21657"/>
                    <a:pt x="28688" y="21121"/>
                    <a:pt x="25726" y="20592"/>
                  </a:cubicBezTo>
                  <a:cubicBezTo>
                    <a:pt x="27614" y="20835"/>
                    <a:pt x="29528" y="21077"/>
                    <a:pt x="31536" y="21250"/>
                  </a:cubicBezTo>
                  <a:cubicBezTo>
                    <a:pt x="34351" y="21493"/>
                    <a:pt x="37269" y="21770"/>
                    <a:pt x="40230" y="21883"/>
                  </a:cubicBezTo>
                  <a:cubicBezTo>
                    <a:pt x="43192" y="21995"/>
                    <a:pt x="46222" y="22082"/>
                    <a:pt x="49244" y="22082"/>
                  </a:cubicBezTo>
                  <a:cubicBezTo>
                    <a:pt x="50760" y="22064"/>
                    <a:pt x="52275" y="22030"/>
                    <a:pt x="53782" y="21961"/>
                  </a:cubicBezTo>
                  <a:cubicBezTo>
                    <a:pt x="55288" y="21917"/>
                    <a:pt x="56795" y="21830"/>
                    <a:pt x="58284" y="21727"/>
                  </a:cubicBezTo>
                  <a:cubicBezTo>
                    <a:pt x="61272" y="21571"/>
                    <a:pt x="64190" y="21173"/>
                    <a:pt x="67013" y="20783"/>
                  </a:cubicBezTo>
                  <a:cubicBezTo>
                    <a:pt x="68424" y="20575"/>
                    <a:pt x="69810" y="20333"/>
                    <a:pt x="71160" y="20073"/>
                  </a:cubicBezTo>
                  <a:cubicBezTo>
                    <a:pt x="72503" y="19770"/>
                    <a:pt x="73819" y="19475"/>
                    <a:pt x="75100" y="19181"/>
                  </a:cubicBezTo>
                  <a:cubicBezTo>
                    <a:pt x="76365" y="18817"/>
                    <a:pt x="77611" y="18514"/>
                    <a:pt x="78780" y="18150"/>
                  </a:cubicBezTo>
                  <a:cubicBezTo>
                    <a:pt x="79958" y="17735"/>
                    <a:pt x="81092" y="17371"/>
                    <a:pt x="82166" y="16956"/>
                  </a:cubicBezTo>
                  <a:cubicBezTo>
                    <a:pt x="83223" y="16514"/>
                    <a:pt x="84253" y="16116"/>
                    <a:pt x="85205" y="15674"/>
                  </a:cubicBezTo>
                  <a:cubicBezTo>
                    <a:pt x="86141" y="15198"/>
                    <a:pt x="87015" y="14739"/>
                    <a:pt x="87855" y="14315"/>
                  </a:cubicBezTo>
                  <a:cubicBezTo>
                    <a:pt x="88652" y="13821"/>
                    <a:pt x="89397" y="13371"/>
                    <a:pt x="90072" y="12929"/>
                  </a:cubicBezTo>
                  <a:cubicBezTo>
                    <a:pt x="90765" y="12513"/>
                    <a:pt x="91319" y="12003"/>
                    <a:pt x="91847" y="11604"/>
                  </a:cubicBezTo>
                  <a:cubicBezTo>
                    <a:pt x="92929" y="10834"/>
                    <a:pt x="93622" y="10028"/>
                    <a:pt x="94133" y="9543"/>
                  </a:cubicBezTo>
                  <a:cubicBezTo>
                    <a:pt x="94375" y="9301"/>
                    <a:pt x="94557" y="9102"/>
                    <a:pt x="94687" y="8981"/>
                  </a:cubicBezTo>
                  <a:cubicBezTo>
                    <a:pt x="94687" y="8954"/>
                    <a:pt x="94687" y="8937"/>
                    <a:pt x="94679" y="8903"/>
                  </a:cubicBezTo>
                  <a:cubicBezTo>
                    <a:pt x="94523" y="8998"/>
                    <a:pt x="94289" y="9145"/>
                    <a:pt x="93969" y="9353"/>
                  </a:cubicBezTo>
                  <a:cubicBezTo>
                    <a:pt x="93371" y="9734"/>
                    <a:pt x="92540" y="10314"/>
                    <a:pt x="91362" y="10886"/>
                  </a:cubicBezTo>
                  <a:cubicBezTo>
                    <a:pt x="90245" y="11535"/>
                    <a:pt x="88773" y="12106"/>
                    <a:pt x="87136" y="12808"/>
                  </a:cubicBezTo>
                  <a:cubicBezTo>
                    <a:pt x="86297" y="13094"/>
                    <a:pt x="85387" y="13397"/>
                    <a:pt x="84435" y="13717"/>
                  </a:cubicBezTo>
                  <a:cubicBezTo>
                    <a:pt x="83465" y="13986"/>
                    <a:pt x="82452" y="14271"/>
                    <a:pt x="81395" y="14574"/>
                  </a:cubicBezTo>
                  <a:cubicBezTo>
                    <a:pt x="80330" y="14843"/>
                    <a:pt x="79196" y="15068"/>
                    <a:pt x="78044" y="15328"/>
                  </a:cubicBezTo>
                  <a:cubicBezTo>
                    <a:pt x="76884" y="15535"/>
                    <a:pt x="75681" y="15761"/>
                    <a:pt x="74434" y="15994"/>
                  </a:cubicBezTo>
                  <a:cubicBezTo>
                    <a:pt x="73178" y="16176"/>
                    <a:pt x="71896" y="16349"/>
                    <a:pt x="70589" y="16531"/>
                  </a:cubicBezTo>
                  <a:cubicBezTo>
                    <a:pt x="69264" y="16644"/>
                    <a:pt x="67922" y="16860"/>
                    <a:pt x="66545" y="16973"/>
                  </a:cubicBezTo>
                  <a:cubicBezTo>
                    <a:pt x="63800" y="17241"/>
                    <a:pt x="60951" y="17371"/>
                    <a:pt x="58042" y="17518"/>
                  </a:cubicBezTo>
                  <a:cubicBezTo>
                    <a:pt x="55150" y="17666"/>
                    <a:pt x="52188" y="17718"/>
                    <a:pt x="49227" y="17718"/>
                  </a:cubicBezTo>
                  <a:cubicBezTo>
                    <a:pt x="46266" y="17769"/>
                    <a:pt x="43295" y="17726"/>
                    <a:pt x="40386" y="17666"/>
                  </a:cubicBezTo>
                  <a:cubicBezTo>
                    <a:pt x="38931" y="17614"/>
                    <a:pt x="37477" y="17588"/>
                    <a:pt x="36048" y="17562"/>
                  </a:cubicBezTo>
                  <a:cubicBezTo>
                    <a:pt x="34610" y="17518"/>
                    <a:pt x="33199" y="17466"/>
                    <a:pt x="31805" y="17423"/>
                  </a:cubicBezTo>
                  <a:cubicBezTo>
                    <a:pt x="29017" y="17293"/>
                    <a:pt x="26324" y="17189"/>
                    <a:pt x="23769" y="17068"/>
                  </a:cubicBezTo>
                  <a:cubicBezTo>
                    <a:pt x="21206" y="16930"/>
                    <a:pt x="18782" y="16808"/>
                    <a:pt x="16556" y="16696"/>
                  </a:cubicBezTo>
                  <a:cubicBezTo>
                    <a:pt x="13803" y="16540"/>
                    <a:pt x="11335" y="16401"/>
                    <a:pt x="9239" y="16280"/>
                  </a:cubicBezTo>
                  <a:cubicBezTo>
                    <a:pt x="8451" y="16055"/>
                    <a:pt x="7663" y="15856"/>
                    <a:pt x="6867" y="15648"/>
                  </a:cubicBezTo>
                  <a:cubicBezTo>
                    <a:pt x="8122" y="15051"/>
                    <a:pt x="9386" y="14479"/>
                    <a:pt x="10659" y="13916"/>
                  </a:cubicBezTo>
                  <a:cubicBezTo>
                    <a:pt x="12261" y="13215"/>
                    <a:pt x="13872" y="12539"/>
                    <a:pt x="15500" y="11907"/>
                  </a:cubicBezTo>
                  <a:cubicBezTo>
                    <a:pt x="17128" y="11258"/>
                    <a:pt x="18764" y="10652"/>
                    <a:pt x="20409" y="10072"/>
                  </a:cubicBezTo>
                  <a:cubicBezTo>
                    <a:pt x="22046" y="9474"/>
                    <a:pt x="23700" y="8911"/>
                    <a:pt x="25371" y="8383"/>
                  </a:cubicBezTo>
                  <a:cubicBezTo>
                    <a:pt x="27034" y="7837"/>
                    <a:pt x="28713" y="7361"/>
                    <a:pt x="30393" y="6876"/>
                  </a:cubicBezTo>
                  <a:cubicBezTo>
                    <a:pt x="32082" y="6417"/>
                    <a:pt x="33770" y="5976"/>
                    <a:pt x="35476" y="5595"/>
                  </a:cubicBezTo>
                  <a:cubicBezTo>
                    <a:pt x="37173" y="5196"/>
                    <a:pt x="38879" y="4807"/>
                    <a:pt x="40594" y="4478"/>
                  </a:cubicBezTo>
                  <a:cubicBezTo>
                    <a:pt x="42308" y="4132"/>
                    <a:pt x="44032" y="3854"/>
                    <a:pt x="45763" y="3586"/>
                  </a:cubicBezTo>
                  <a:cubicBezTo>
                    <a:pt x="47495" y="3361"/>
                    <a:pt x="49227" y="3110"/>
                    <a:pt x="50967" y="2962"/>
                  </a:cubicBezTo>
                  <a:cubicBezTo>
                    <a:pt x="52708" y="2763"/>
                    <a:pt x="54448" y="2659"/>
                    <a:pt x="56198" y="2564"/>
                  </a:cubicBezTo>
                  <a:cubicBezTo>
                    <a:pt x="57081" y="2503"/>
                    <a:pt x="57947" y="2521"/>
                    <a:pt x="58821" y="2495"/>
                  </a:cubicBezTo>
                  <a:cubicBezTo>
                    <a:pt x="59704" y="2469"/>
                    <a:pt x="60570" y="2460"/>
                    <a:pt x="61454" y="2486"/>
                  </a:cubicBezTo>
                  <a:lnTo>
                    <a:pt x="64077" y="2521"/>
                  </a:lnTo>
                  <a:lnTo>
                    <a:pt x="66710" y="2668"/>
                  </a:lnTo>
                  <a:cubicBezTo>
                    <a:pt x="67593" y="2694"/>
                    <a:pt x="68459" y="2815"/>
                    <a:pt x="69333" y="2902"/>
                  </a:cubicBezTo>
                  <a:cubicBezTo>
                    <a:pt x="70208" y="3006"/>
                    <a:pt x="71091" y="3049"/>
                    <a:pt x="71957" y="3196"/>
                  </a:cubicBezTo>
                  <a:lnTo>
                    <a:pt x="74572" y="3577"/>
                  </a:lnTo>
                  <a:cubicBezTo>
                    <a:pt x="75438" y="3716"/>
                    <a:pt x="76295" y="3915"/>
                    <a:pt x="77170" y="4079"/>
                  </a:cubicBezTo>
                  <a:cubicBezTo>
                    <a:pt x="78919" y="4357"/>
                    <a:pt x="80608" y="4859"/>
                    <a:pt x="82348" y="5257"/>
                  </a:cubicBezTo>
                  <a:cubicBezTo>
                    <a:pt x="80685" y="4642"/>
                    <a:pt x="79049" y="3924"/>
                    <a:pt x="77334" y="3421"/>
                  </a:cubicBezTo>
                  <a:cubicBezTo>
                    <a:pt x="76477" y="3162"/>
                    <a:pt x="75628" y="2876"/>
                    <a:pt x="74771" y="2642"/>
                  </a:cubicBezTo>
                  <a:lnTo>
                    <a:pt x="72174" y="1984"/>
                  </a:lnTo>
                  <a:cubicBezTo>
                    <a:pt x="71308" y="1742"/>
                    <a:pt x="70424" y="1603"/>
                    <a:pt x="69541" y="1430"/>
                  </a:cubicBezTo>
                  <a:cubicBezTo>
                    <a:pt x="68667" y="1265"/>
                    <a:pt x="67783" y="1066"/>
                    <a:pt x="66892" y="962"/>
                  </a:cubicBezTo>
                  <a:lnTo>
                    <a:pt x="64225" y="581"/>
                  </a:lnTo>
                  <a:lnTo>
                    <a:pt x="61540" y="304"/>
                  </a:lnTo>
                  <a:cubicBezTo>
                    <a:pt x="60648" y="209"/>
                    <a:pt x="59739" y="166"/>
                    <a:pt x="58847" y="122"/>
                  </a:cubicBezTo>
                  <a:cubicBezTo>
                    <a:pt x="57947" y="88"/>
                    <a:pt x="57046" y="18"/>
                    <a:pt x="56145" y="18"/>
                  </a:cubicBezTo>
                  <a:cubicBezTo>
                    <a:pt x="54344" y="-7"/>
                    <a:pt x="52552" y="-16"/>
                    <a:pt x="50751" y="62"/>
                  </a:cubicBezTo>
                  <a:cubicBezTo>
                    <a:pt x="49850" y="70"/>
                    <a:pt x="48950" y="122"/>
                    <a:pt x="48058" y="209"/>
                  </a:cubicBezTo>
                  <a:cubicBezTo>
                    <a:pt x="47157" y="278"/>
                    <a:pt x="46257" y="322"/>
                    <a:pt x="45365" y="417"/>
                  </a:cubicBezTo>
                  <a:cubicBezTo>
                    <a:pt x="43573" y="598"/>
                    <a:pt x="41780" y="798"/>
                    <a:pt x="40005" y="1075"/>
                  </a:cubicBezTo>
                  <a:cubicBezTo>
                    <a:pt x="38221" y="1326"/>
                    <a:pt x="36446" y="1629"/>
                    <a:pt x="34680" y="1975"/>
                  </a:cubicBezTo>
                  <a:cubicBezTo>
                    <a:pt x="32913" y="2322"/>
                    <a:pt x="31155" y="2729"/>
                    <a:pt x="29415" y="3153"/>
                  </a:cubicBezTo>
                  <a:cubicBezTo>
                    <a:pt x="27666" y="3595"/>
                    <a:pt x="25925" y="4045"/>
                    <a:pt x="24202" y="4547"/>
                  </a:cubicBezTo>
                  <a:cubicBezTo>
                    <a:pt x="22470" y="5041"/>
                    <a:pt x="20756" y="5569"/>
                    <a:pt x="19041" y="6140"/>
                  </a:cubicBezTo>
                  <a:cubicBezTo>
                    <a:pt x="17335" y="6695"/>
                    <a:pt x="15638" y="7327"/>
                    <a:pt x="13967" y="7967"/>
                  </a:cubicBezTo>
                  <a:cubicBezTo>
                    <a:pt x="12287" y="8600"/>
                    <a:pt x="10616" y="9284"/>
                    <a:pt x="8962" y="9985"/>
                  </a:cubicBezTo>
                  <a:cubicBezTo>
                    <a:pt x="7308" y="10695"/>
                    <a:pt x="5663" y="11431"/>
                    <a:pt x="4026" y="12210"/>
                  </a:cubicBezTo>
                  <a:cubicBezTo>
                    <a:pt x="3732" y="12349"/>
                    <a:pt x="3446" y="12496"/>
                    <a:pt x="3143" y="12635"/>
                  </a:cubicBezTo>
                  <a:cubicBezTo>
                    <a:pt x="1065" y="14964"/>
                    <a:pt x="0" y="16557"/>
                    <a:pt x="0" y="16557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xmlns="" id="{B0701A45-5171-483B-A7A4-799D2D1BA555}"/>
                </a:ext>
              </a:extLst>
            </p:cNvPr>
            <p:cNvSpPr/>
            <p:nvPr/>
          </p:nvSpPr>
          <p:spPr>
            <a:xfrm>
              <a:off x="8164101" y="3544733"/>
              <a:ext cx="155528" cy="192650"/>
            </a:xfrm>
            <a:custGeom>
              <a:avLst/>
              <a:gdLst>
                <a:gd name="connsiteX0" fmla="*/ 4776 w 70389"/>
                <a:gd name="connsiteY0" fmla="*/ 87191 h 87190"/>
                <a:gd name="connsiteX1" fmla="*/ 57701 w 70389"/>
                <a:gd name="connsiteY1" fmla="*/ 9571 h 87190"/>
                <a:gd name="connsiteX2" fmla="*/ 767 w 70389"/>
                <a:gd name="connsiteY2" fmla="*/ 54122 h 87190"/>
                <a:gd name="connsiteX3" fmla="*/ 4776 w 70389"/>
                <a:gd name="connsiteY3" fmla="*/ 87191 h 8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0">
                  <a:moveTo>
                    <a:pt x="4776" y="87191"/>
                  </a:moveTo>
                  <a:cubicBezTo>
                    <a:pt x="4776" y="87191"/>
                    <a:pt x="105014" y="53594"/>
                    <a:pt x="57701" y="9571"/>
                  </a:cubicBezTo>
                  <a:cubicBezTo>
                    <a:pt x="27247" y="-18779"/>
                    <a:pt x="6292" y="21789"/>
                    <a:pt x="767" y="54122"/>
                  </a:cubicBezTo>
                  <a:cubicBezTo>
                    <a:pt x="-2290" y="72003"/>
                    <a:pt x="4776" y="87191"/>
                    <a:pt x="4776" y="87191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xmlns="" id="{CD1E1338-9D41-495A-8B35-084B58776DF7}"/>
                </a:ext>
              </a:extLst>
            </p:cNvPr>
            <p:cNvSpPr/>
            <p:nvPr/>
          </p:nvSpPr>
          <p:spPr>
            <a:xfrm>
              <a:off x="8170847" y="3550076"/>
              <a:ext cx="133908" cy="187307"/>
            </a:xfrm>
            <a:custGeom>
              <a:avLst/>
              <a:gdLst>
                <a:gd name="connsiteX0" fmla="*/ 1723 w 60604"/>
                <a:gd name="connsiteY0" fmla="*/ 84772 h 84772"/>
                <a:gd name="connsiteX1" fmla="*/ 5776 w 60604"/>
                <a:gd name="connsiteY1" fmla="*/ 83309 h 84772"/>
                <a:gd name="connsiteX2" fmla="*/ 6771 w 60604"/>
                <a:gd name="connsiteY2" fmla="*/ 82227 h 84772"/>
                <a:gd name="connsiteX3" fmla="*/ 10391 w 60604"/>
                <a:gd name="connsiteY3" fmla="*/ 78798 h 84772"/>
                <a:gd name="connsiteX4" fmla="*/ 12270 w 60604"/>
                <a:gd name="connsiteY4" fmla="*/ 77153 h 84772"/>
                <a:gd name="connsiteX5" fmla="*/ 14253 w 60604"/>
                <a:gd name="connsiteY5" fmla="*/ 75620 h 84772"/>
                <a:gd name="connsiteX6" fmla="*/ 16236 w 60604"/>
                <a:gd name="connsiteY6" fmla="*/ 74104 h 84772"/>
                <a:gd name="connsiteX7" fmla="*/ 18279 w 60604"/>
                <a:gd name="connsiteY7" fmla="*/ 72719 h 84772"/>
                <a:gd name="connsiteX8" fmla="*/ 22514 w 60604"/>
                <a:gd name="connsiteY8" fmla="*/ 70043 h 84772"/>
                <a:gd name="connsiteX9" fmla="*/ 26964 w 60604"/>
                <a:gd name="connsiteY9" fmla="*/ 67567 h 84772"/>
                <a:gd name="connsiteX10" fmla="*/ 31554 w 60604"/>
                <a:gd name="connsiteY10" fmla="*/ 64857 h 84772"/>
                <a:gd name="connsiteX11" fmla="*/ 33727 w 60604"/>
                <a:gd name="connsiteY11" fmla="*/ 63367 h 84772"/>
                <a:gd name="connsiteX12" fmla="*/ 35849 w 60604"/>
                <a:gd name="connsiteY12" fmla="*/ 61809 h 84772"/>
                <a:gd name="connsiteX13" fmla="*/ 39927 w 60604"/>
                <a:gd name="connsiteY13" fmla="*/ 58518 h 84772"/>
                <a:gd name="connsiteX14" fmla="*/ 41910 w 60604"/>
                <a:gd name="connsiteY14" fmla="*/ 56804 h 84772"/>
                <a:gd name="connsiteX15" fmla="*/ 43806 w 60604"/>
                <a:gd name="connsiteY15" fmla="*/ 55011 h 84772"/>
                <a:gd name="connsiteX16" fmla="*/ 47478 w 60604"/>
                <a:gd name="connsiteY16" fmla="*/ 51296 h 84772"/>
                <a:gd name="connsiteX17" fmla="*/ 50907 w 60604"/>
                <a:gd name="connsiteY17" fmla="*/ 47365 h 84772"/>
                <a:gd name="connsiteX18" fmla="*/ 54076 w 60604"/>
                <a:gd name="connsiteY18" fmla="*/ 43209 h 84772"/>
                <a:gd name="connsiteX19" fmla="*/ 56847 w 60604"/>
                <a:gd name="connsiteY19" fmla="*/ 38793 h 84772"/>
                <a:gd name="connsiteX20" fmla="*/ 57488 w 60604"/>
                <a:gd name="connsiteY20" fmla="*/ 37658 h 84772"/>
                <a:gd name="connsiteX21" fmla="*/ 58051 w 60604"/>
                <a:gd name="connsiteY21" fmla="*/ 36481 h 84772"/>
                <a:gd name="connsiteX22" fmla="*/ 59116 w 60604"/>
                <a:gd name="connsiteY22" fmla="*/ 34099 h 84772"/>
                <a:gd name="connsiteX23" fmla="*/ 59982 w 60604"/>
                <a:gd name="connsiteY23" fmla="*/ 31640 h 84772"/>
                <a:gd name="connsiteX24" fmla="*/ 60605 w 60604"/>
                <a:gd name="connsiteY24" fmla="*/ 29138 h 84772"/>
                <a:gd name="connsiteX25" fmla="*/ 59678 w 60604"/>
                <a:gd name="connsiteY25" fmla="*/ 31545 h 84772"/>
                <a:gd name="connsiteX26" fmla="*/ 58535 w 60604"/>
                <a:gd name="connsiteY26" fmla="*/ 33831 h 84772"/>
                <a:gd name="connsiteX27" fmla="*/ 57262 w 60604"/>
                <a:gd name="connsiteY27" fmla="*/ 36030 h 84772"/>
                <a:gd name="connsiteX28" fmla="*/ 56596 w 60604"/>
                <a:gd name="connsiteY28" fmla="*/ 37113 h 84772"/>
                <a:gd name="connsiteX29" fmla="*/ 55851 w 60604"/>
                <a:gd name="connsiteY29" fmla="*/ 38152 h 84772"/>
                <a:gd name="connsiteX30" fmla="*/ 52760 w 60604"/>
                <a:gd name="connsiteY30" fmla="*/ 42196 h 84772"/>
                <a:gd name="connsiteX31" fmla="*/ 49348 w 60604"/>
                <a:gd name="connsiteY31" fmla="*/ 45971 h 84772"/>
                <a:gd name="connsiteX32" fmla="*/ 47564 w 60604"/>
                <a:gd name="connsiteY32" fmla="*/ 47789 h 84772"/>
                <a:gd name="connsiteX33" fmla="*/ 45729 w 60604"/>
                <a:gd name="connsiteY33" fmla="*/ 49547 h 84772"/>
                <a:gd name="connsiteX34" fmla="*/ 41927 w 60604"/>
                <a:gd name="connsiteY34" fmla="*/ 52916 h 84772"/>
                <a:gd name="connsiteX35" fmla="*/ 37970 w 60604"/>
                <a:gd name="connsiteY35" fmla="*/ 56094 h 84772"/>
                <a:gd name="connsiteX36" fmla="*/ 33874 w 60604"/>
                <a:gd name="connsiteY36" fmla="*/ 59072 h 84772"/>
                <a:gd name="connsiteX37" fmla="*/ 31770 w 60604"/>
                <a:gd name="connsiteY37" fmla="*/ 60475 h 84772"/>
                <a:gd name="connsiteX38" fmla="*/ 29631 w 60604"/>
                <a:gd name="connsiteY38" fmla="*/ 61800 h 84772"/>
                <a:gd name="connsiteX39" fmla="*/ 25259 w 60604"/>
                <a:gd name="connsiteY39" fmla="*/ 64172 h 84772"/>
                <a:gd name="connsiteX40" fmla="*/ 24687 w 60604"/>
                <a:gd name="connsiteY40" fmla="*/ 64467 h 84772"/>
                <a:gd name="connsiteX41" fmla="*/ 27986 w 60604"/>
                <a:gd name="connsiteY41" fmla="*/ 60873 h 84772"/>
                <a:gd name="connsiteX42" fmla="*/ 31787 w 60604"/>
                <a:gd name="connsiteY42" fmla="*/ 56336 h 84772"/>
                <a:gd name="connsiteX43" fmla="*/ 33580 w 60604"/>
                <a:gd name="connsiteY43" fmla="*/ 54041 h 84772"/>
                <a:gd name="connsiteX44" fmla="*/ 35268 w 60604"/>
                <a:gd name="connsiteY44" fmla="*/ 51764 h 84772"/>
                <a:gd name="connsiteX45" fmla="*/ 38308 w 60604"/>
                <a:gd name="connsiteY45" fmla="*/ 47322 h 84772"/>
                <a:gd name="connsiteX46" fmla="*/ 40810 w 60604"/>
                <a:gd name="connsiteY46" fmla="*/ 43192 h 84772"/>
                <a:gd name="connsiteX47" fmla="*/ 42733 w 60604"/>
                <a:gd name="connsiteY47" fmla="*/ 39589 h 84772"/>
                <a:gd name="connsiteX48" fmla="*/ 44049 w 60604"/>
                <a:gd name="connsiteY48" fmla="*/ 36723 h 84772"/>
                <a:gd name="connsiteX49" fmla="*/ 45088 w 60604"/>
                <a:gd name="connsiteY49" fmla="*/ 34186 h 84772"/>
                <a:gd name="connsiteX50" fmla="*/ 43304 w 60604"/>
                <a:gd name="connsiteY50" fmla="*/ 36264 h 84772"/>
                <a:gd name="connsiteX51" fmla="*/ 41330 w 60604"/>
                <a:gd name="connsiteY51" fmla="*/ 38672 h 84772"/>
                <a:gd name="connsiteX52" fmla="*/ 38749 w 60604"/>
                <a:gd name="connsiteY52" fmla="*/ 41745 h 84772"/>
                <a:gd name="connsiteX53" fmla="*/ 35675 w 60604"/>
                <a:gd name="connsiteY53" fmla="*/ 45348 h 84772"/>
                <a:gd name="connsiteX54" fmla="*/ 32246 w 60604"/>
                <a:gd name="connsiteY54" fmla="*/ 49339 h 84772"/>
                <a:gd name="connsiteX55" fmla="*/ 28549 w 60604"/>
                <a:gd name="connsiteY55" fmla="*/ 53591 h 84772"/>
                <a:gd name="connsiteX56" fmla="*/ 24713 w 60604"/>
                <a:gd name="connsiteY56" fmla="*/ 57964 h 84772"/>
                <a:gd name="connsiteX57" fmla="*/ 18574 w 60604"/>
                <a:gd name="connsiteY57" fmla="*/ 64917 h 84772"/>
                <a:gd name="connsiteX58" fmla="*/ 22167 w 60604"/>
                <a:gd name="connsiteY58" fmla="*/ 60302 h 84772"/>
                <a:gd name="connsiteX59" fmla="*/ 27241 w 60604"/>
                <a:gd name="connsiteY59" fmla="*/ 53219 h 84772"/>
                <a:gd name="connsiteX60" fmla="*/ 32117 w 60604"/>
                <a:gd name="connsiteY60" fmla="*/ 45633 h 84772"/>
                <a:gd name="connsiteX61" fmla="*/ 34385 w 60604"/>
                <a:gd name="connsiteY61" fmla="*/ 41702 h 84772"/>
                <a:gd name="connsiteX62" fmla="*/ 36533 w 60604"/>
                <a:gd name="connsiteY62" fmla="*/ 37736 h 84772"/>
                <a:gd name="connsiteX63" fmla="*/ 40291 w 60604"/>
                <a:gd name="connsiteY63" fmla="*/ 29796 h 84772"/>
                <a:gd name="connsiteX64" fmla="*/ 41858 w 60604"/>
                <a:gd name="connsiteY64" fmla="*/ 25891 h 84772"/>
                <a:gd name="connsiteX65" fmla="*/ 43148 w 60604"/>
                <a:gd name="connsiteY65" fmla="*/ 22072 h 84772"/>
                <a:gd name="connsiteX66" fmla="*/ 44196 w 60604"/>
                <a:gd name="connsiteY66" fmla="*/ 18383 h 84772"/>
                <a:gd name="connsiteX67" fmla="*/ 44941 w 60604"/>
                <a:gd name="connsiteY67" fmla="*/ 14876 h 84772"/>
                <a:gd name="connsiteX68" fmla="*/ 45434 w 60604"/>
                <a:gd name="connsiteY68" fmla="*/ 11620 h 84772"/>
                <a:gd name="connsiteX69" fmla="*/ 45651 w 60604"/>
                <a:gd name="connsiteY69" fmla="*/ 8650 h 84772"/>
                <a:gd name="connsiteX70" fmla="*/ 45633 w 60604"/>
                <a:gd name="connsiteY70" fmla="*/ 6027 h 84772"/>
                <a:gd name="connsiteX71" fmla="*/ 45434 w 60604"/>
                <a:gd name="connsiteY71" fmla="*/ 3827 h 84772"/>
                <a:gd name="connsiteX72" fmla="*/ 44871 w 60604"/>
                <a:gd name="connsiteY72" fmla="*/ 796 h 84772"/>
                <a:gd name="connsiteX73" fmla="*/ 44681 w 60604"/>
                <a:gd name="connsiteY73" fmla="*/ 26 h 84772"/>
                <a:gd name="connsiteX74" fmla="*/ 44612 w 60604"/>
                <a:gd name="connsiteY74" fmla="*/ 0 h 84772"/>
                <a:gd name="connsiteX75" fmla="*/ 44620 w 60604"/>
                <a:gd name="connsiteY75" fmla="*/ 840 h 84772"/>
                <a:gd name="connsiteX76" fmla="*/ 44568 w 60604"/>
                <a:gd name="connsiteY76" fmla="*/ 3862 h 84772"/>
                <a:gd name="connsiteX77" fmla="*/ 43997 w 60604"/>
                <a:gd name="connsiteY77" fmla="*/ 8477 h 84772"/>
                <a:gd name="connsiteX78" fmla="*/ 43365 w 60604"/>
                <a:gd name="connsiteY78" fmla="*/ 11248 h 84772"/>
                <a:gd name="connsiteX79" fmla="*/ 42507 w 60604"/>
                <a:gd name="connsiteY79" fmla="*/ 14287 h 84772"/>
                <a:gd name="connsiteX80" fmla="*/ 41399 w 60604"/>
                <a:gd name="connsiteY80" fmla="*/ 17535 h 84772"/>
                <a:gd name="connsiteX81" fmla="*/ 40083 w 60604"/>
                <a:gd name="connsiteY81" fmla="*/ 20964 h 84772"/>
                <a:gd name="connsiteX82" fmla="*/ 38524 w 60604"/>
                <a:gd name="connsiteY82" fmla="*/ 24523 h 84772"/>
                <a:gd name="connsiteX83" fmla="*/ 36792 w 60604"/>
                <a:gd name="connsiteY83" fmla="*/ 28194 h 84772"/>
                <a:gd name="connsiteX84" fmla="*/ 32827 w 60604"/>
                <a:gd name="connsiteY84" fmla="*/ 35736 h 84772"/>
                <a:gd name="connsiteX85" fmla="*/ 28393 w 60604"/>
                <a:gd name="connsiteY85" fmla="*/ 43365 h 84772"/>
                <a:gd name="connsiteX86" fmla="*/ 23735 w 60604"/>
                <a:gd name="connsiteY86" fmla="*/ 50889 h 84772"/>
                <a:gd name="connsiteX87" fmla="*/ 21379 w 60604"/>
                <a:gd name="connsiteY87" fmla="*/ 54535 h 84772"/>
                <a:gd name="connsiteX88" fmla="*/ 19041 w 60604"/>
                <a:gd name="connsiteY88" fmla="*/ 58077 h 84772"/>
                <a:gd name="connsiteX89" fmla="*/ 14547 w 60604"/>
                <a:gd name="connsiteY89" fmla="*/ 64753 h 84772"/>
                <a:gd name="connsiteX90" fmla="*/ 10452 w 60604"/>
                <a:gd name="connsiteY90" fmla="*/ 70710 h 84772"/>
                <a:gd name="connsiteX91" fmla="*/ 6286 w 60604"/>
                <a:gd name="connsiteY91" fmla="*/ 76737 h 84772"/>
                <a:gd name="connsiteX92" fmla="*/ 4511 w 60604"/>
                <a:gd name="connsiteY92" fmla="*/ 78425 h 84772"/>
                <a:gd name="connsiteX93" fmla="*/ 5005 w 60604"/>
                <a:gd name="connsiteY93" fmla="*/ 74286 h 84772"/>
                <a:gd name="connsiteX94" fmla="*/ 5819 w 60604"/>
                <a:gd name="connsiteY94" fmla="*/ 69108 h 84772"/>
                <a:gd name="connsiteX95" fmla="*/ 6815 w 60604"/>
                <a:gd name="connsiteY95" fmla="*/ 63965 h 84772"/>
                <a:gd name="connsiteX96" fmla="*/ 7966 w 60604"/>
                <a:gd name="connsiteY96" fmla="*/ 58847 h 84772"/>
                <a:gd name="connsiteX97" fmla="*/ 9300 w 60604"/>
                <a:gd name="connsiteY97" fmla="*/ 53782 h 84772"/>
                <a:gd name="connsiteX98" fmla="*/ 10858 w 60604"/>
                <a:gd name="connsiteY98" fmla="*/ 48777 h 84772"/>
                <a:gd name="connsiteX99" fmla="*/ 12573 w 60604"/>
                <a:gd name="connsiteY99" fmla="*/ 43832 h 84772"/>
                <a:gd name="connsiteX100" fmla="*/ 14521 w 60604"/>
                <a:gd name="connsiteY100" fmla="*/ 38957 h 84772"/>
                <a:gd name="connsiteX101" fmla="*/ 16695 w 60604"/>
                <a:gd name="connsiteY101" fmla="*/ 34195 h 84772"/>
                <a:gd name="connsiteX102" fmla="*/ 19085 w 60604"/>
                <a:gd name="connsiteY102" fmla="*/ 29519 h 84772"/>
                <a:gd name="connsiteX103" fmla="*/ 20392 w 60604"/>
                <a:gd name="connsiteY103" fmla="*/ 27241 h 84772"/>
                <a:gd name="connsiteX104" fmla="*/ 21752 w 60604"/>
                <a:gd name="connsiteY104" fmla="*/ 24999 h 84772"/>
                <a:gd name="connsiteX105" fmla="*/ 23163 w 60604"/>
                <a:gd name="connsiteY105" fmla="*/ 22773 h 84772"/>
                <a:gd name="connsiteX106" fmla="*/ 24661 w 60604"/>
                <a:gd name="connsiteY106" fmla="*/ 20609 h 84772"/>
                <a:gd name="connsiteX107" fmla="*/ 26237 w 60604"/>
                <a:gd name="connsiteY107" fmla="*/ 18487 h 84772"/>
                <a:gd name="connsiteX108" fmla="*/ 27856 w 60604"/>
                <a:gd name="connsiteY108" fmla="*/ 16400 h 84772"/>
                <a:gd name="connsiteX109" fmla="*/ 29545 w 60604"/>
                <a:gd name="connsiteY109" fmla="*/ 14374 h 84772"/>
                <a:gd name="connsiteX110" fmla="*/ 31329 w 60604"/>
                <a:gd name="connsiteY110" fmla="*/ 12417 h 84772"/>
                <a:gd name="connsiteX111" fmla="*/ 35052 w 60604"/>
                <a:gd name="connsiteY111" fmla="*/ 8616 h 84772"/>
                <a:gd name="connsiteX112" fmla="*/ 30861 w 60604"/>
                <a:gd name="connsiteY112" fmla="*/ 11932 h 84772"/>
                <a:gd name="connsiteX113" fmla="*/ 28861 w 60604"/>
                <a:gd name="connsiteY113" fmla="*/ 13716 h 84772"/>
                <a:gd name="connsiteX114" fmla="*/ 26947 w 60604"/>
                <a:gd name="connsiteY114" fmla="*/ 15595 h 84772"/>
                <a:gd name="connsiteX115" fmla="*/ 25103 w 60604"/>
                <a:gd name="connsiteY115" fmla="*/ 17543 h 84772"/>
                <a:gd name="connsiteX116" fmla="*/ 23319 w 60604"/>
                <a:gd name="connsiteY116" fmla="*/ 19552 h 84772"/>
                <a:gd name="connsiteX117" fmla="*/ 21604 w 60604"/>
                <a:gd name="connsiteY117" fmla="*/ 21630 h 84772"/>
                <a:gd name="connsiteX118" fmla="*/ 19968 w 60604"/>
                <a:gd name="connsiteY118" fmla="*/ 23778 h 84772"/>
                <a:gd name="connsiteX119" fmla="*/ 18418 w 60604"/>
                <a:gd name="connsiteY119" fmla="*/ 25969 h 84772"/>
                <a:gd name="connsiteX120" fmla="*/ 16920 w 60604"/>
                <a:gd name="connsiteY120" fmla="*/ 28220 h 84772"/>
                <a:gd name="connsiteX121" fmla="*/ 14140 w 60604"/>
                <a:gd name="connsiteY121" fmla="*/ 32844 h 84772"/>
                <a:gd name="connsiteX122" fmla="*/ 12850 w 60604"/>
                <a:gd name="connsiteY122" fmla="*/ 35216 h 84772"/>
                <a:gd name="connsiteX123" fmla="*/ 11629 w 60604"/>
                <a:gd name="connsiteY123" fmla="*/ 37624 h 84772"/>
                <a:gd name="connsiteX124" fmla="*/ 9386 w 60604"/>
                <a:gd name="connsiteY124" fmla="*/ 42533 h 84772"/>
                <a:gd name="connsiteX125" fmla="*/ 7377 w 60604"/>
                <a:gd name="connsiteY125" fmla="*/ 47547 h 84772"/>
                <a:gd name="connsiteX126" fmla="*/ 5620 w 60604"/>
                <a:gd name="connsiteY126" fmla="*/ 52656 h 84772"/>
                <a:gd name="connsiteX127" fmla="*/ 4087 w 60604"/>
                <a:gd name="connsiteY127" fmla="*/ 57834 h 84772"/>
                <a:gd name="connsiteX128" fmla="*/ 2754 w 60604"/>
                <a:gd name="connsiteY128" fmla="*/ 63064 h 84772"/>
                <a:gd name="connsiteX129" fmla="*/ 1663 w 60604"/>
                <a:gd name="connsiteY129" fmla="*/ 68346 h 84772"/>
                <a:gd name="connsiteX130" fmla="*/ 771 w 60604"/>
                <a:gd name="connsiteY130" fmla="*/ 73672 h 84772"/>
                <a:gd name="connsiteX131" fmla="*/ 87 w 60604"/>
                <a:gd name="connsiteY131" fmla="*/ 79031 h 84772"/>
                <a:gd name="connsiteX132" fmla="*/ 0 w 60604"/>
                <a:gd name="connsiteY132" fmla="*/ 80010 h 84772"/>
                <a:gd name="connsiteX133" fmla="*/ 1723 w 60604"/>
                <a:gd name="connsiteY133" fmla="*/ 84772 h 8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604" h="84772">
                  <a:moveTo>
                    <a:pt x="1723" y="84772"/>
                  </a:moveTo>
                  <a:cubicBezTo>
                    <a:pt x="1723" y="84772"/>
                    <a:pt x="3230" y="84270"/>
                    <a:pt x="5776" y="83309"/>
                  </a:cubicBezTo>
                  <a:lnTo>
                    <a:pt x="6771" y="82227"/>
                  </a:lnTo>
                  <a:cubicBezTo>
                    <a:pt x="7966" y="81084"/>
                    <a:pt x="9101" y="79871"/>
                    <a:pt x="10391" y="78798"/>
                  </a:cubicBezTo>
                  <a:lnTo>
                    <a:pt x="12270" y="77153"/>
                  </a:lnTo>
                  <a:cubicBezTo>
                    <a:pt x="12911" y="76616"/>
                    <a:pt x="13586" y="76131"/>
                    <a:pt x="14253" y="75620"/>
                  </a:cubicBezTo>
                  <a:lnTo>
                    <a:pt x="16236" y="74104"/>
                  </a:lnTo>
                  <a:cubicBezTo>
                    <a:pt x="16903" y="73611"/>
                    <a:pt x="17595" y="73187"/>
                    <a:pt x="18279" y="72719"/>
                  </a:cubicBezTo>
                  <a:cubicBezTo>
                    <a:pt x="19665" y="71810"/>
                    <a:pt x="20955" y="70849"/>
                    <a:pt x="22514" y="70043"/>
                  </a:cubicBezTo>
                  <a:lnTo>
                    <a:pt x="26964" y="67567"/>
                  </a:lnTo>
                  <a:cubicBezTo>
                    <a:pt x="28558" y="66744"/>
                    <a:pt x="30082" y="65826"/>
                    <a:pt x="31554" y="64857"/>
                  </a:cubicBezTo>
                  <a:lnTo>
                    <a:pt x="33727" y="63367"/>
                  </a:lnTo>
                  <a:lnTo>
                    <a:pt x="35849" y="61809"/>
                  </a:lnTo>
                  <a:cubicBezTo>
                    <a:pt x="37243" y="60743"/>
                    <a:pt x="38602" y="59661"/>
                    <a:pt x="39927" y="58518"/>
                  </a:cubicBezTo>
                  <a:lnTo>
                    <a:pt x="41910" y="56804"/>
                  </a:lnTo>
                  <a:lnTo>
                    <a:pt x="43806" y="55011"/>
                  </a:lnTo>
                  <a:cubicBezTo>
                    <a:pt x="45071" y="53807"/>
                    <a:pt x="46283" y="52561"/>
                    <a:pt x="47478" y="51296"/>
                  </a:cubicBezTo>
                  <a:cubicBezTo>
                    <a:pt x="48647" y="50006"/>
                    <a:pt x="49824" y="48733"/>
                    <a:pt x="50907" y="47365"/>
                  </a:cubicBezTo>
                  <a:cubicBezTo>
                    <a:pt x="52041" y="46040"/>
                    <a:pt x="53037" y="44603"/>
                    <a:pt x="54076" y="43209"/>
                  </a:cubicBezTo>
                  <a:cubicBezTo>
                    <a:pt x="55046" y="41763"/>
                    <a:pt x="56024" y="40334"/>
                    <a:pt x="56847" y="38793"/>
                  </a:cubicBezTo>
                  <a:lnTo>
                    <a:pt x="57488" y="37658"/>
                  </a:lnTo>
                  <a:lnTo>
                    <a:pt x="58051" y="36481"/>
                  </a:lnTo>
                  <a:cubicBezTo>
                    <a:pt x="58414" y="35684"/>
                    <a:pt x="58839" y="34939"/>
                    <a:pt x="59116" y="34099"/>
                  </a:cubicBezTo>
                  <a:cubicBezTo>
                    <a:pt x="59401" y="33268"/>
                    <a:pt x="59739" y="32472"/>
                    <a:pt x="59982" y="31640"/>
                  </a:cubicBezTo>
                  <a:lnTo>
                    <a:pt x="60605" y="29138"/>
                  </a:lnTo>
                  <a:lnTo>
                    <a:pt x="59678" y="31545"/>
                  </a:lnTo>
                  <a:cubicBezTo>
                    <a:pt x="59332" y="32333"/>
                    <a:pt x="58908" y="33069"/>
                    <a:pt x="58535" y="33831"/>
                  </a:cubicBezTo>
                  <a:cubicBezTo>
                    <a:pt x="58180" y="34602"/>
                    <a:pt x="57678" y="35303"/>
                    <a:pt x="57262" y="36030"/>
                  </a:cubicBezTo>
                  <a:lnTo>
                    <a:pt x="56596" y="37113"/>
                  </a:lnTo>
                  <a:lnTo>
                    <a:pt x="55851" y="38152"/>
                  </a:lnTo>
                  <a:cubicBezTo>
                    <a:pt x="54899" y="39555"/>
                    <a:pt x="53825" y="40871"/>
                    <a:pt x="52760" y="42196"/>
                  </a:cubicBezTo>
                  <a:cubicBezTo>
                    <a:pt x="51643" y="43469"/>
                    <a:pt x="50552" y="44767"/>
                    <a:pt x="49348" y="45971"/>
                  </a:cubicBezTo>
                  <a:cubicBezTo>
                    <a:pt x="48742" y="46569"/>
                    <a:pt x="48179" y="47201"/>
                    <a:pt x="47564" y="47789"/>
                  </a:cubicBezTo>
                  <a:lnTo>
                    <a:pt x="45729" y="49547"/>
                  </a:lnTo>
                  <a:cubicBezTo>
                    <a:pt x="44482" y="50690"/>
                    <a:pt x="43226" y="51833"/>
                    <a:pt x="41927" y="52916"/>
                  </a:cubicBezTo>
                  <a:cubicBezTo>
                    <a:pt x="40628" y="53998"/>
                    <a:pt x="39312" y="55063"/>
                    <a:pt x="37970" y="56094"/>
                  </a:cubicBezTo>
                  <a:cubicBezTo>
                    <a:pt x="36637" y="57124"/>
                    <a:pt x="35268" y="58120"/>
                    <a:pt x="33874" y="59072"/>
                  </a:cubicBezTo>
                  <a:lnTo>
                    <a:pt x="31770" y="60475"/>
                  </a:lnTo>
                  <a:lnTo>
                    <a:pt x="29631" y="61800"/>
                  </a:lnTo>
                  <a:cubicBezTo>
                    <a:pt x="28185" y="62631"/>
                    <a:pt x="26739" y="63454"/>
                    <a:pt x="25259" y="64172"/>
                  </a:cubicBezTo>
                  <a:lnTo>
                    <a:pt x="24687" y="64467"/>
                  </a:lnTo>
                  <a:cubicBezTo>
                    <a:pt x="25795" y="63289"/>
                    <a:pt x="26895" y="62086"/>
                    <a:pt x="27986" y="60873"/>
                  </a:cubicBezTo>
                  <a:cubicBezTo>
                    <a:pt x="29268" y="59358"/>
                    <a:pt x="30592" y="57877"/>
                    <a:pt x="31787" y="56336"/>
                  </a:cubicBezTo>
                  <a:cubicBezTo>
                    <a:pt x="32402" y="55574"/>
                    <a:pt x="33000" y="54812"/>
                    <a:pt x="33580" y="54041"/>
                  </a:cubicBezTo>
                  <a:cubicBezTo>
                    <a:pt x="34169" y="53288"/>
                    <a:pt x="34740" y="52535"/>
                    <a:pt x="35268" y="51764"/>
                  </a:cubicBezTo>
                  <a:cubicBezTo>
                    <a:pt x="36342" y="50231"/>
                    <a:pt x="37407" y="48785"/>
                    <a:pt x="38308" y="47322"/>
                  </a:cubicBezTo>
                  <a:cubicBezTo>
                    <a:pt x="39217" y="45867"/>
                    <a:pt x="40083" y="44499"/>
                    <a:pt x="40810" y="43192"/>
                  </a:cubicBezTo>
                  <a:cubicBezTo>
                    <a:pt x="41538" y="41893"/>
                    <a:pt x="42178" y="40672"/>
                    <a:pt x="42733" y="39589"/>
                  </a:cubicBezTo>
                  <a:cubicBezTo>
                    <a:pt x="43295" y="38516"/>
                    <a:pt x="43685" y="37520"/>
                    <a:pt x="44049" y="36723"/>
                  </a:cubicBezTo>
                  <a:cubicBezTo>
                    <a:pt x="44741" y="35121"/>
                    <a:pt x="45088" y="34186"/>
                    <a:pt x="45088" y="34186"/>
                  </a:cubicBezTo>
                  <a:cubicBezTo>
                    <a:pt x="45088" y="34186"/>
                    <a:pt x="44412" y="34931"/>
                    <a:pt x="43304" y="36264"/>
                  </a:cubicBezTo>
                  <a:cubicBezTo>
                    <a:pt x="42759" y="36931"/>
                    <a:pt x="42092" y="37736"/>
                    <a:pt x="41330" y="38672"/>
                  </a:cubicBezTo>
                  <a:cubicBezTo>
                    <a:pt x="40542" y="39581"/>
                    <a:pt x="39659" y="40611"/>
                    <a:pt x="38749" y="41745"/>
                  </a:cubicBezTo>
                  <a:cubicBezTo>
                    <a:pt x="37823" y="42880"/>
                    <a:pt x="36740" y="44057"/>
                    <a:pt x="35675" y="45348"/>
                  </a:cubicBezTo>
                  <a:cubicBezTo>
                    <a:pt x="34619" y="46646"/>
                    <a:pt x="33407" y="47945"/>
                    <a:pt x="32246" y="49339"/>
                  </a:cubicBezTo>
                  <a:cubicBezTo>
                    <a:pt x="31086" y="50751"/>
                    <a:pt x="29779" y="52119"/>
                    <a:pt x="28549" y="53591"/>
                  </a:cubicBezTo>
                  <a:cubicBezTo>
                    <a:pt x="27285" y="55037"/>
                    <a:pt x="26003" y="56501"/>
                    <a:pt x="24713" y="57964"/>
                  </a:cubicBezTo>
                  <a:cubicBezTo>
                    <a:pt x="22635" y="60311"/>
                    <a:pt x="20565" y="62666"/>
                    <a:pt x="18574" y="64917"/>
                  </a:cubicBezTo>
                  <a:cubicBezTo>
                    <a:pt x="19769" y="63436"/>
                    <a:pt x="20964" y="61921"/>
                    <a:pt x="22167" y="60302"/>
                  </a:cubicBezTo>
                  <a:cubicBezTo>
                    <a:pt x="23847" y="58024"/>
                    <a:pt x="25596" y="55687"/>
                    <a:pt x="27241" y="53219"/>
                  </a:cubicBezTo>
                  <a:cubicBezTo>
                    <a:pt x="28887" y="50742"/>
                    <a:pt x="30541" y="48214"/>
                    <a:pt x="32117" y="45633"/>
                  </a:cubicBezTo>
                  <a:cubicBezTo>
                    <a:pt x="32887" y="44335"/>
                    <a:pt x="33658" y="43027"/>
                    <a:pt x="34385" y="41702"/>
                  </a:cubicBezTo>
                  <a:cubicBezTo>
                    <a:pt x="35130" y="40386"/>
                    <a:pt x="35849" y="39070"/>
                    <a:pt x="36533" y="37736"/>
                  </a:cubicBezTo>
                  <a:cubicBezTo>
                    <a:pt x="37961" y="35113"/>
                    <a:pt x="39139" y="32411"/>
                    <a:pt x="40291" y="29796"/>
                  </a:cubicBezTo>
                  <a:cubicBezTo>
                    <a:pt x="40845" y="28480"/>
                    <a:pt x="41364" y="27172"/>
                    <a:pt x="41858" y="25891"/>
                  </a:cubicBezTo>
                  <a:cubicBezTo>
                    <a:pt x="42300" y="24592"/>
                    <a:pt x="42733" y="23310"/>
                    <a:pt x="43148" y="22072"/>
                  </a:cubicBezTo>
                  <a:cubicBezTo>
                    <a:pt x="43512" y="20799"/>
                    <a:pt x="43884" y="19578"/>
                    <a:pt x="44196" y="18383"/>
                  </a:cubicBezTo>
                  <a:cubicBezTo>
                    <a:pt x="44456" y="17171"/>
                    <a:pt x="44741" y="16011"/>
                    <a:pt x="44941" y="14876"/>
                  </a:cubicBezTo>
                  <a:cubicBezTo>
                    <a:pt x="45105" y="13733"/>
                    <a:pt x="45313" y="12660"/>
                    <a:pt x="45434" y="11620"/>
                  </a:cubicBezTo>
                  <a:cubicBezTo>
                    <a:pt x="45512" y="10573"/>
                    <a:pt x="45590" y="9586"/>
                    <a:pt x="45651" y="8650"/>
                  </a:cubicBezTo>
                  <a:cubicBezTo>
                    <a:pt x="45651" y="7715"/>
                    <a:pt x="45651" y="6840"/>
                    <a:pt x="45633" y="6027"/>
                  </a:cubicBezTo>
                  <a:cubicBezTo>
                    <a:pt x="45642" y="5230"/>
                    <a:pt x="45495" y="4485"/>
                    <a:pt x="45434" y="3827"/>
                  </a:cubicBezTo>
                  <a:cubicBezTo>
                    <a:pt x="45339" y="2502"/>
                    <a:pt x="45019" y="1481"/>
                    <a:pt x="44871" y="796"/>
                  </a:cubicBezTo>
                  <a:cubicBezTo>
                    <a:pt x="44785" y="459"/>
                    <a:pt x="44716" y="208"/>
                    <a:pt x="44681" y="26"/>
                  </a:cubicBezTo>
                  <a:cubicBezTo>
                    <a:pt x="44655" y="17"/>
                    <a:pt x="44638" y="9"/>
                    <a:pt x="44612" y="0"/>
                  </a:cubicBezTo>
                  <a:cubicBezTo>
                    <a:pt x="44612" y="182"/>
                    <a:pt x="44620" y="459"/>
                    <a:pt x="44620" y="840"/>
                  </a:cubicBezTo>
                  <a:cubicBezTo>
                    <a:pt x="44629" y="1550"/>
                    <a:pt x="44698" y="2563"/>
                    <a:pt x="44568" y="3862"/>
                  </a:cubicBezTo>
                  <a:cubicBezTo>
                    <a:pt x="44534" y="5152"/>
                    <a:pt x="44257" y="6711"/>
                    <a:pt x="43997" y="8477"/>
                  </a:cubicBezTo>
                  <a:cubicBezTo>
                    <a:pt x="43806" y="9352"/>
                    <a:pt x="43590" y="10278"/>
                    <a:pt x="43365" y="11248"/>
                  </a:cubicBezTo>
                  <a:cubicBezTo>
                    <a:pt x="43096" y="12218"/>
                    <a:pt x="42811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43"/>
                    <a:pt x="40533" y="19795"/>
                    <a:pt x="40083" y="20964"/>
                  </a:cubicBezTo>
                  <a:cubicBezTo>
                    <a:pt x="39572" y="22124"/>
                    <a:pt x="39052" y="23310"/>
                    <a:pt x="38524" y="24523"/>
                  </a:cubicBezTo>
                  <a:cubicBezTo>
                    <a:pt x="37927" y="25709"/>
                    <a:pt x="37407" y="26964"/>
                    <a:pt x="36792" y="28194"/>
                  </a:cubicBezTo>
                  <a:cubicBezTo>
                    <a:pt x="35580" y="30679"/>
                    <a:pt x="34212" y="33182"/>
                    <a:pt x="32827" y="35736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9"/>
                  </a:cubicBezTo>
                  <a:cubicBezTo>
                    <a:pt x="22929" y="52102"/>
                    <a:pt x="22141" y="53323"/>
                    <a:pt x="21379" y="54535"/>
                  </a:cubicBezTo>
                  <a:cubicBezTo>
                    <a:pt x="20591" y="55730"/>
                    <a:pt x="19812" y="56907"/>
                    <a:pt x="19041" y="58077"/>
                  </a:cubicBezTo>
                  <a:cubicBezTo>
                    <a:pt x="17483" y="60397"/>
                    <a:pt x="15976" y="62631"/>
                    <a:pt x="14547" y="64753"/>
                  </a:cubicBezTo>
                  <a:cubicBezTo>
                    <a:pt x="13092" y="66865"/>
                    <a:pt x="11716" y="68866"/>
                    <a:pt x="10452" y="70710"/>
                  </a:cubicBezTo>
                  <a:cubicBezTo>
                    <a:pt x="8884" y="72979"/>
                    <a:pt x="7481" y="75005"/>
                    <a:pt x="6286" y="76737"/>
                  </a:cubicBezTo>
                  <a:cubicBezTo>
                    <a:pt x="5680" y="77291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63"/>
                    <a:pt x="5507" y="70831"/>
                    <a:pt x="5819" y="69108"/>
                  </a:cubicBezTo>
                  <a:cubicBezTo>
                    <a:pt x="6113" y="67394"/>
                    <a:pt x="6451" y="65670"/>
                    <a:pt x="6815" y="63965"/>
                  </a:cubicBezTo>
                  <a:cubicBezTo>
                    <a:pt x="7161" y="62250"/>
                    <a:pt x="7542" y="60544"/>
                    <a:pt x="7966" y="58847"/>
                  </a:cubicBezTo>
                  <a:cubicBezTo>
                    <a:pt x="8365" y="57150"/>
                    <a:pt x="8832" y="55461"/>
                    <a:pt x="9300" y="53782"/>
                  </a:cubicBezTo>
                  <a:cubicBezTo>
                    <a:pt x="9793" y="52102"/>
                    <a:pt x="10296" y="50431"/>
                    <a:pt x="10858" y="48777"/>
                  </a:cubicBezTo>
                  <a:cubicBezTo>
                    <a:pt x="11404" y="47114"/>
                    <a:pt x="11958" y="45460"/>
                    <a:pt x="12573" y="43832"/>
                  </a:cubicBezTo>
                  <a:cubicBezTo>
                    <a:pt x="13179" y="42187"/>
                    <a:pt x="13837" y="40568"/>
                    <a:pt x="14521" y="38957"/>
                  </a:cubicBezTo>
                  <a:cubicBezTo>
                    <a:pt x="15231" y="37355"/>
                    <a:pt x="15924" y="35753"/>
                    <a:pt x="16695" y="34195"/>
                  </a:cubicBezTo>
                  <a:cubicBezTo>
                    <a:pt x="17431" y="32601"/>
                    <a:pt x="18262" y="31060"/>
                    <a:pt x="19085" y="29519"/>
                  </a:cubicBezTo>
                  <a:cubicBezTo>
                    <a:pt x="19492" y="28740"/>
                    <a:pt x="19959" y="28003"/>
                    <a:pt x="20392" y="27241"/>
                  </a:cubicBezTo>
                  <a:cubicBezTo>
                    <a:pt x="20825" y="26479"/>
                    <a:pt x="21284" y="25726"/>
                    <a:pt x="21752" y="24999"/>
                  </a:cubicBezTo>
                  <a:lnTo>
                    <a:pt x="23163" y="22773"/>
                  </a:lnTo>
                  <a:lnTo>
                    <a:pt x="24661" y="20609"/>
                  </a:lnTo>
                  <a:cubicBezTo>
                    <a:pt x="25146" y="19872"/>
                    <a:pt x="25709" y="19189"/>
                    <a:pt x="26237" y="18487"/>
                  </a:cubicBezTo>
                  <a:cubicBezTo>
                    <a:pt x="26774" y="17794"/>
                    <a:pt x="27276" y="17067"/>
                    <a:pt x="27856" y="16400"/>
                  </a:cubicBezTo>
                  <a:lnTo>
                    <a:pt x="29545" y="14374"/>
                  </a:lnTo>
                  <a:cubicBezTo>
                    <a:pt x="30116" y="13699"/>
                    <a:pt x="30740" y="13075"/>
                    <a:pt x="31329" y="12417"/>
                  </a:cubicBezTo>
                  <a:cubicBezTo>
                    <a:pt x="32480" y="11066"/>
                    <a:pt x="33796" y="9880"/>
                    <a:pt x="35052" y="8616"/>
                  </a:cubicBezTo>
                  <a:cubicBezTo>
                    <a:pt x="33658" y="9715"/>
                    <a:pt x="32186" y="10737"/>
                    <a:pt x="30861" y="11932"/>
                  </a:cubicBezTo>
                  <a:cubicBezTo>
                    <a:pt x="30194" y="12521"/>
                    <a:pt x="29502" y="13101"/>
                    <a:pt x="28861" y="13716"/>
                  </a:cubicBezTo>
                  <a:lnTo>
                    <a:pt x="26947" y="15595"/>
                  </a:lnTo>
                  <a:cubicBezTo>
                    <a:pt x="26280" y="16201"/>
                    <a:pt x="25700" y="16885"/>
                    <a:pt x="25103" y="17543"/>
                  </a:cubicBezTo>
                  <a:cubicBezTo>
                    <a:pt x="24505" y="18210"/>
                    <a:pt x="23873" y="18859"/>
                    <a:pt x="23319" y="19552"/>
                  </a:cubicBezTo>
                  <a:lnTo>
                    <a:pt x="21604" y="21630"/>
                  </a:lnTo>
                  <a:lnTo>
                    <a:pt x="19968" y="23778"/>
                  </a:lnTo>
                  <a:cubicBezTo>
                    <a:pt x="19422" y="24488"/>
                    <a:pt x="18911" y="25233"/>
                    <a:pt x="18418" y="25969"/>
                  </a:cubicBezTo>
                  <a:cubicBezTo>
                    <a:pt x="17916" y="26722"/>
                    <a:pt x="17387" y="27449"/>
                    <a:pt x="16920" y="28220"/>
                  </a:cubicBezTo>
                  <a:cubicBezTo>
                    <a:pt x="15959" y="29744"/>
                    <a:pt x="15006" y="31277"/>
                    <a:pt x="14140" y="32844"/>
                  </a:cubicBezTo>
                  <a:cubicBezTo>
                    <a:pt x="13681" y="33623"/>
                    <a:pt x="13248" y="34420"/>
                    <a:pt x="12850" y="35216"/>
                  </a:cubicBezTo>
                  <a:cubicBezTo>
                    <a:pt x="12452" y="36013"/>
                    <a:pt x="12010" y="36810"/>
                    <a:pt x="11629" y="37624"/>
                  </a:cubicBezTo>
                  <a:cubicBezTo>
                    <a:pt x="10850" y="39252"/>
                    <a:pt x="10079" y="40880"/>
                    <a:pt x="9386" y="42533"/>
                  </a:cubicBezTo>
                  <a:cubicBezTo>
                    <a:pt x="8668" y="44187"/>
                    <a:pt x="8001" y="45858"/>
                    <a:pt x="7377" y="47547"/>
                  </a:cubicBezTo>
                  <a:cubicBezTo>
                    <a:pt x="6745" y="49236"/>
                    <a:pt x="6182" y="50941"/>
                    <a:pt x="5620" y="52656"/>
                  </a:cubicBezTo>
                  <a:cubicBezTo>
                    <a:pt x="5083" y="54370"/>
                    <a:pt x="4563" y="56094"/>
                    <a:pt x="4087" y="57834"/>
                  </a:cubicBezTo>
                  <a:cubicBezTo>
                    <a:pt x="3611" y="59566"/>
                    <a:pt x="3160" y="61315"/>
                    <a:pt x="2754" y="63064"/>
                  </a:cubicBezTo>
                  <a:cubicBezTo>
                    <a:pt x="2347" y="64813"/>
                    <a:pt x="1992" y="66580"/>
                    <a:pt x="1663" y="68346"/>
                  </a:cubicBezTo>
                  <a:cubicBezTo>
                    <a:pt x="1325" y="70113"/>
                    <a:pt x="1039" y="71896"/>
                    <a:pt x="771" y="73672"/>
                  </a:cubicBezTo>
                  <a:cubicBezTo>
                    <a:pt x="520" y="75455"/>
                    <a:pt x="277" y="77239"/>
                    <a:pt x="87" y="79031"/>
                  </a:cubicBezTo>
                  <a:cubicBezTo>
                    <a:pt x="61" y="79360"/>
                    <a:pt x="26" y="79681"/>
                    <a:pt x="0" y="80010"/>
                  </a:cubicBezTo>
                  <a:cubicBezTo>
                    <a:pt x="918" y="83032"/>
                    <a:pt x="1723" y="84772"/>
                    <a:pt x="1723" y="84772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xmlns="" id="{71BC16BA-D387-43E8-AE5A-BEC7198D83D1}"/>
                </a:ext>
              </a:extLst>
            </p:cNvPr>
            <p:cNvSpPr/>
            <p:nvPr/>
          </p:nvSpPr>
          <p:spPr>
            <a:xfrm>
              <a:off x="8552169" y="3556431"/>
              <a:ext cx="155528" cy="192664"/>
            </a:xfrm>
            <a:custGeom>
              <a:avLst/>
              <a:gdLst>
                <a:gd name="connsiteX0" fmla="*/ 4776 w 70389"/>
                <a:gd name="connsiteY0" fmla="*/ 87196 h 87196"/>
                <a:gd name="connsiteX1" fmla="*/ 57701 w 70389"/>
                <a:gd name="connsiteY1" fmla="*/ 9567 h 87196"/>
                <a:gd name="connsiteX2" fmla="*/ 767 w 70389"/>
                <a:gd name="connsiteY2" fmla="*/ 54118 h 87196"/>
                <a:gd name="connsiteX3" fmla="*/ 4776 w 70389"/>
                <a:gd name="connsiteY3" fmla="*/ 87196 h 8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89" h="87196">
                  <a:moveTo>
                    <a:pt x="4776" y="87196"/>
                  </a:moveTo>
                  <a:cubicBezTo>
                    <a:pt x="4776" y="87196"/>
                    <a:pt x="105014" y="53599"/>
                    <a:pt x="57701" y="9567"/>
                  </a:cubicBezTo>
                  <a:cubicBezTo>
                    <a:pt x="27247" y="-18774"/>
                    <a:pt x="6292" y="21785"/>
                    <a:pt x="767" y="54118"/>
                  </a:cubicBezTo>
                  <a:cubicBezTo>
                    <a:pt x="-2290" y="72008"/>
                    <a:pt x="4776" y="87196"/>
                    <a:pt x="4776" y="87196"/>
                  </a:cubicBezTo>
                  <a:close/>
                </a:path>
              </a:pathLst>
            </a:custGeom>
            <a:solidFill>
              <a:srgbClr val="87552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xmlns="" id="{7E91714B-3675-42C5-8C70-21422461979D}"/>
                </a:ext>
              </a:extLst>
            </p:cNvPr>
            <p:cNvSpPr/>
            <p:nvPr/>
          </p:nvSpPr>
          <p:spPr>
            <a:xfrm>
              <a:off x="8558972" y="3561805"/>
              <a:ext cx="133890" cy="187288"/>
            </a:xfrm>
            <a:custGeom>
              <a:avLst/>
              <a:gdLst>
                <a:gd name="connsiteX0" fmla="*/ 1697 w 60596"/>
                <a:gd name="connsiteY0" fmla="*/ 84764 h 84763"/>
                <a:gd name="connsiteX1" fmla="*/ 5750 w 60596"/>
                <a:gd name="connsiteY1" fmla="*/ 83292 h 84763"/>
                <a:gd name="connsiteX2" fmla="*/ 6745 w 60596"/>
                <a:gd name="connsiteY2" fmla="*/ 82209 h 84763"/>
                <a:gd name="connsiteX3" fmla="*/ 10365 w 60596"/>
                <a:gd name="connsiteY3" fmla="*/ 78780 h 84763"/>
                <a:gd name="connsiteX4" fmla="*/ 12244 w 60596"/>
                <a:gd name="connsiteY4" fmla="*/ 77144 h 84763"/>
                <a:gd name="connsiteX5" fmla="*/ 14227 w 60596"/>
                <a:gd name="connsiteY5" fmla="*/ 75611 h 84763"/>
                <a:gd name="connsiteX6" fmla="*/ 16210 w 60596"/>
                <a:gd name="connsiteY6" fmla="*/ 74087 h 84763"/>
                <a:gd name="connsiteX7" fmla="*/ 18253 w 60596"/>
                <a:gd name="connsiteY7" fmla="*/ 72702 h 84763"/>
                <a:gd name="connsiteX8" fmla="*/ 22488 w 60596"/>
                <a:gd name="connsiteY8" fmla="*/ 70026 h 84763"/>
                <a:gd name="connsiteX9" fmla="*/ 26939 w 60596"/>
                <a:gd name="connsiteY9" fmla="*/ 67558 h 84763"/>
                <a:gd name="connsiteX10" fmla="*/ 31528 w 60596"/>
                <a:gd name="connsiteY10" fmla="*/ 64848 h 84763"/>
                <a:gd name="connsiteX11" fmla="*/ 33710 w 60596"/>
                <a:gd name="connsiteY11" fmla="*/ 63358 h 84763"/>
                <a:gd name="connsiteX12" fmla="*/ 35823 w 60596"/>
                <a:gd name="connsiteY12" fmla="*/ 61791 h 84763"/>
                <a:gd name="connsiteX13" fmla="*/ 39910 w 60596"/>
                <a:gd name="connsiteY13" fmla="*/ 58509 h 84763"/>
                <a:gd name="connsiteX14" fmla="*/ 41893 w 60596"/>
                <a:gd name="connsiteY14" fmla="*/ 56795 h 84763"/>
                <a:gd name="connsiteX15" fmla="*/ 43798 w 60596"/>
                <a:gd name="connsiteY15" fmla="*/ 55002 h 84763"/>
                <a:gd name="connsiteX16" fmla="*/ 47469 w 60596"/>
                <a:gd name="connsiteY16" fmla="*/ 51288 h 84763"/>
                <a:gd name="connsiteX17" fmla="*/ 50907 w 60596"/>
                <a:gd name="connsiteY17" fmla="*/ 47357 h 84763"/>
                <a:gd name="connsiteX18" fmla="*/ 54067 w 60596"/>
                <a:gd name="connsiteY18" fmla="*/ 43209 h 84763"/>
                <a:gd name="connsiteX19" fmla="*/ 56838 w 60596"/>
                <a:gd name="connsiteY19" fmla="*/ 38784 h 84763"/>
                <a:gd name="connsiteX20" fmla="*/ 57479 w 60596"/>
                <a:gd name="connsiteY20" fmla="*/ 37650 h 84763"/>
                <a:gd name="connsiteX21" fmla="*/ 58042 w 60596"/>
                <a:gd name="connsiteY21" fmla="*/ 36472 h 84763"/>
                <a:gd name="connsiteX22" fmla="*/ 59107 w 60596"/>
                <a:gd name="connsiteY22" fmla="*/ 34091 h 84763"/>
                <a:gd name="connsiteX23" fmla="*/ 59973 w 60596"/>
                <a:gd name="connsiteY23" fmla="*/ 31640 h 84763"/>
                <a:gd name="connsiteX24" fmla="*/ 60596 w 60596"/>
                <a:gd name="connsiteY24" fmla="*/ 29129 h 84763"/>
                <a:gd name="connsiteX25" fmla="*/ 59670 w 60596"/>
                <a:gd name="connsiteY25" fmla="*/ 31536 h 84763"/>
                <a:gd name="connsiteX26" fmla="*/ 58527 w 60596"/>
                <a:gd name="connsiteY26" fmla="*/ 33831 h 84763"/>
                <a:gd name="connsiteX27" fmla="*/ 57254 w 60596"/>
                <a:gd name="connsiteY27" fmla="*/ 36022 h 84763"/>
                <a:gd name="connsiteX28" fmla="*/ 56587 w 60596"/>
                <a:gd name="connsiteY28" fmla="*/ 37104 h 84763"/>
                <a:gd name="connsiteX29" fmla="*/ 55851 w 60596"/>
                <a:gd name="connsiteY29" fmla="*/ 38143 h 84763"/>
                <a:gd name="connsiteX30" fmla="*/ 52751 w 60596"/>
                <a:gd name="connsiteY30" fmla="*/ 42187 h 84763"/>
                <a:gd name="connsiteX31" fmla="*/ 49339 w 60596"/>
                <a:gd name="connsiteY31" fmla="*/ 45954 h 84763"/>
                <a:gd name="connsiteX32" fmla="*/ 47564 w 60596"/>
                <a:gd name="connsiteY32" fmla="*/ 47772 h 84763"/>
                <a:gd name="connsiteX33" fmla="*/ 45729 w 60596"/>
                <a:gd name="connsiteY33" fmla="*/ 49530 h 84763"/>
                <a:gd name="connsiteX34" fmla="*/ 41919 w 60596"/>
                <a:gd name="connsiteY34" fmla="*/ 52898 h 84763"/>
                <a:gd name="connsiteX35" fmla="*/ 37961 w 60596"/>
                <a:gd name="connsiteY35" fmla="*/ 56076 h 84763"/>
                <a:gd name="connsiteX36" fmla="*/ 33866 w 60596"/>
                <a:gd name="connsiteY36" fmla="*/ 59055 h 84763"/>
                <a:gd name="connsiteX37" fmla="*/ 31770 w 60596"/>
                <a:gd name="connsiteY37" fmla="*/ 60458 h 84763"/>
                <a:gd name="connsiteX38" fmla="*/ 29623 w 60596"/>
                <a:gd name="connsiteY38" fmla="*/ 61774 h 84763"/>
                <a:gd name="connsiteX39" fmla="*/ 25259 w 60596"/>
                <a:gd name="connsiteY39" fmla="*/ 64146 h 84763"/>
                <a:gd name="connsiteX40" fmla="*/ 24678 w 60596"/>
                <a:gd name="connsiteY40" fmla="*/ 64441 h 84763"/>
                <a:gd name="connsiteX41" fmla="*/ 27978 w 60596"/>
                <a:gd name="connsiteY41" fmla="*/ 60847 h 84763"/>
                <a:gd name="connsiteX42" fmla="*/ 31788 w 60596"/>
                <a:gd name="connsiteY42" fmla="*/ 56310 h 84763"/>
                <a:gd name="connsiteX43" fmla="*/ 33580 w 60596"/>
                <a:gd name="connsiteY43" fmla="*/ 54024 h 84763"/>
                <a:gd name="connsiteX44" fmla="*/ 35268 w 60596"/>
                <a:gd name="connsiteY44" fmla="*/ 51747 h 84763"/>
                <a:gd name="connsiteX45" fmla="*/ 38317 w 60596"/>
                <a:gd name="connsiteY45" fmla="*/ 47296 h 84763"/>
                <a:gd name="connsiteX46" fmla="*/ 40810 w 60596"/>
                <a:gd name="connsiteY46" fmla="*/ 43165 h 84763"/>
                <a:gd name="connsiteX47" fmla="*/ 42733 w 60596"/>
                <a:gd name="connsiteY47" fmla="*/ 39563 h 84763"/>
                <a:gd name="connsiteX48" fmla="*/ 44040 w 60596"/>
                <a:gd name="connsiteY48" fmla="*/ 36706 h 84763"/>
                <a:gd name="connsiteX49" fmla="*/ 45079 w 60596"/>
                <a:gd name="connsiteY49" fmla="*/ 34169 h 84763"/>
                <a:gd name="connsiteX50" fmla="*/ 43295 w 60596"/>
                <a:gd name="connsiteY50" fmla="*/ 36247 h 84763"/>
                <a:gd name="connsiteX51" fmla="*/ 41321 w 60596"/>
                <a:gd name="connsiteY51" fmla="*/ 38654 h 84763"/>
                <a:gd name="connsiteX52" fmla="*/ 38732 w 60596"/>
                <a:gd name="connsiteY52" fmla="*/ 41728 h 84763"/>
                <a:gd name="connsiteX53" fmla="*/ 35658 w 60596"/>
                <a:gd name="connsiteY53" fmla="*/ 45330 h 84763"/>
                <a:gd name="connsiteX54" fmla="*/ 32229 w 60596"/>
                <a:gd name="connsiteY54" fmla="*/ 49331 h 84763"/>
                <a:gd name="connsiteX55" fmla="*/ 28532 w 60596"/>
                <a:gd name="connsiteY55" fmla="*/ 53582 h 84763"/>
                <a:gd name="connsiteX56" fmla="*/ 24704 w 60596"/>
                <a:gd name="connsiteY56" fmla="*/ 57955 h 84763"/>
                <a:gd name="connsiteX57" fmla="*/ 18565 w 60596"/>
                <a:gd name="connsiteY57" fmla="*/ 64908 h 84763"/>
                <a:gd name="connsiteX58" fmla="*/ 22159 w 60596"/>
                <a:gd name="connsiteY58" fmla="*/ 60284 h 84763"/>
                <a:gd name="connsiteX59" fmla="*/ 27233 w 60596"/>
                <a:gd name="connsiteY59" fmla="*/ 53193 h 84763"/>
                <a:gd name="connsiteX60" fmla="*/ 32117 w 60596"/>
                <a:gd name="connsiteY60" fmla="*/ 45616 h 84763"/>
                <a:gd name="connsiteX61" fmla="*/ 34377 w 60596"/>
                <a:gd name="connsiteY61" fmla="*/ 41685 h 84763"/>
                <a:gd name="connsiteX62" fmla="*/ 36533 w 60596"/>
                <a:gd name="connsiteY62" fmla="*/ 37719 h 84763"/>
                <a:gd name="connsiteX63" fmla="*/ 40282 w 60596"/>
                <a:gd name="connsiteY63" fmla="*/ 29779 h 84763"/>
                <a:gd name="connsiteX64" fmla="*/ 41849 w 60596"/>
                <a:gd name="connsiteY64" fmla="*/ 25873 h 84763"/>
                <a:gd name="connsiteX65" fmla="*/ 43140 w 60596"/>
                <a:gd name="connsiteY65" fmla="*/ 22055 h 84763"/>
                <a:gd name="connsiteX66" fmla="*/ 44187 w 60596"/>
                <a:gd name="connsiteY66" fmla="*/ 18366 h 84763"/>
                <a:gd name="connsiteX67" fmla="*/ 44932 w 60596"/>
                <a:gd name="connsiteY67" fmla="*/ 14859 h 84763"/>
                <a:gd name="connsiteX68" fmla="*/ 45426 w 60596"/>
                <a:gd name="connsiteY68" fmla="*/ 11603 h 84763"/>
                <a:gd name="connsiteX69" fmla="*/ 45642 w 60596"/>
                <a:gd name="connsiteY69" fmla="*/ 8633 h 84763"/>
                <a:gd name="connsiteX70" fmla="*/ 45616 w 60596"/>
                <a:gd name="connsiteY70" fmla="*/ 6027 h 84763"/>
                <a:gd name="connsiteX71" fmla="*/ 45426 w 60596"/>
                <a:gd name="connsiteY71" fmla="*/ 3818 h 84763"/>
                <a:gd name="connsiteX72" fmla="*/ 44854 w 60596"/>
                <a:gd name="connsiteY72" fmla="*/ 788 h 84763"/>
                <a:gd name="connsiteX73" fmla="*/ 44664 w 60596"/>
                <a:gd name="connsiteY73" fmla="*/ 26 h 84763"/>
                <a:gd name="connsiteX74" fmla="*/ 44594 w 60596"/>
                <a:gd name="connsiteY74" fmla="*/ 0 h 84763"/>
                <a:gd name="connsiteX75" fmla="*/ 44612 w 60596"/>
                <a:gd name="connsiteY75" fmla="*/ 831 h 84763"/>
                <a:gd name="connsiteX76" fmla="*/ 44560 w 60596"/>
                <a:gd name="connsiteY76" fmla="*/ 3853 h 84763"/>
                <a:gd name="connsiteX77" fmla="*/ 43997 w 60596"/>
                <a:gd name="connsiteY77" fmla="*/ 8469 h 84763"/>
                <a:gd name="connsiteX78" fmla="*/ 43356 w 60596"/>
                <a:gd name="connsiteY78" fmla="*/ 11248 h 84763"/>
                <a:gd name="connsiteX79" fmla="*/ 42507 w 60596"/>
                <a:gd name="connsiteY79" fmla="*/ 14287 h 84763"/>
                <a:gd name="connsiteX80" fmla="*/ 41399 w 60596"/>
                <a:gd name="connsiteY80" fmla="*/ 17535 h 84763"/>
                <a:gd name="connsiteX81" fmla="*/ 40092 w 60596"/>
                <a:gd name="connsiteY81" fmla="*/ 20964 h 84763"/>
                <a:gd name="connsiteX82" fmla="*/ 38533 w 60596"/>
                <a:gd name="connsiteY82" fmla="*/ 24523 h 84763"/>
                <a:gd name="connsiteX83" fmla="*/ 36792 w 60596"/>
                <a:gd name="connsiteY83" fmla="*/ 28203 h 84763"/>
                <a:gd name="connsiteX84" fmla="*/ 32827 w 60596"/>
                <a:gd name="connsiteY84" fmla="*/ 35745 h 84763"/>
                <a:gd name="connsiteX85" fmla="*/ 28393 w 60596"/>
                <a:gd name="connsiteY85" fmla="*/ 43365 h 84763"/>
                <a:gd name="connsiteX86" fmla="*/ 23735 w 60596"/>
                <a:gd name="connsiteY86" fmla="*/ 50881 h 84763"/>
                <a:gd name="connsiteX87" fmla="*/ 21379 w 60596"/>
                <a:gd name="connsiteY87" fmla="*/ 54535 h 84763"/>
                <a:gd name="connsiteX88" fmla="*/ 19050 w 60596"/>
                <a:gd name="connsiteY88" fmla="*/ 58077 h 84763"/>
                <a:gd name="connsiteX89" fmla="*/ 14547 w 60596"/>
                <a:gd name="connsiteY89" fmla="*/ 64753 h 84763"/>
                <a:gd name="connsiteX90" fmla="*/ 10452 w 60596"/>
                <a:gd name="connsiteY90" fmla="*/ 70710 h 84763"/>
                <a:gd name="connsiteX91" fmla="*/ 6286 w 60596"/>
                <a:gd name="connsiteY91" fmla="*/ 76728 h 84763"/>
                <a:gd name="connsiteX92" fmla="*/ 4511 w 60596"/>
                <a:gd name="connsiteY92" fmla="*/ 78425 h 84763"/>
                <a:gd name="connsiteX93" fmla="*/ 5005 w 60596"/>
                <a:gd name="connsiteY93" fmla="*/ 74286 h 84763"/>
                <a:gd name="connsiteX94" fmla="*/ 5819 w 60596"/>
                <a:gd name="connsiteY94" fmla="*/ 69108 h 84763"/>
                <a:gd name="connsiteX95" fmla="*/ 6823 w 60596"/>
                <a:gd name="connsiteY95" fmla="*/ 63956 h 84763"/>
                <a:gd name="connsiteX96" fmla="*/ 7966 w 60596"/>
                <a:gd name="connsiteY96" fmla="*/ 58847 h 84763"/>
                <a:gd name="connsiteX97" fmla="*/ 9300 w 60596"/>
                <a:gd name="connsiteY97" fmla="*/ 53782 h 84763"/>
                <a:gd name="connsiteX98" fmla="*/ 10850 w 60596"/>
                <a:gd name="connsiteY98" fmla="*/ 48777 h 84763"/>
                <a:gd name="connsiteX99" fmla="*/ 12573 w 60596"/>
                <a:gd name="connsiteY99" fmla="*/ 43832 h 84763"/>
                <a:gd name="connsiteX100" fmla="*/ 14513 w 60596"/>
                <a:gd name="connsiteY100" fmla="*/ 38957 h 84763"/>
                <a:gd name="connsiteX101" fmla="*/ 16686 w 60596"/>
                <a:gd name="connsiteY101" fmla="*/ 34195 h 84763"/>
                <a:gd name="connsiteX102" fmla="*/ 19076 w 60596"/>
                <a:gd name="connsiteY102" fmla="*/ 29519 h 84763"/>
                <a:gd name="connsiteX103" fmla="*/ 20384 w 60596"/>
                <a:gd name="connsiteY103" fmla="*/ 27241 h 84763"/>
                <a:gd name="connsiteX104" fmla="*/ 21743 w 60596"/>
                <a:gd name="connsiteY104" fmla="*/ 24999 h 84763"/>
                <a:gd name="connsiteX105" fmla="*/ 23146 w 60596"/>
                <a:gd name="connsiteY105" fmla="*/ 22773 h 84763"/>
                <a:gd name="connsiteX106" fmla="*/ 24644 w 60596"/>
                <a:gd name="connsiteY106" fmla="*/ 20608 h 84763"/>
                <a:gd name="connsiteX107" fmla="*/ 26211 w 60596"/>
                <a:gd name="connsiteY107" fmla="*/ 18487 h 84763"/>
                <a:gd name="connsiteX108" fmla="*/ 27839 w 60596"/>
                <a:gd name="connsiteY108" fmla="*/ 16409 h 84763"/>
                <a:gd name="connsiteX109" fmla="*/ 29528 w 60596"/>
                <a:gd name="connsiteY109" fmla="*/ 14383 h 84763"/>
                <a:gd name="connsiteX110" fmla="*/ 31311 w 60596"/>
                <a:gd name="connsiteY110" fmla="*/ 12417 h 84763"/>
                <a:gd name="connsiteX111" fmla="*/ 35035 w 60596"/>
                <a:gd name="connsiteY111" fmla="*/ 8624 h 84763"/>
                <a:gd name="connsiteX112" fmla="*/ 30852 w 60596"/>
                <a:gd name="connsiteY112" fmla="*/ 11941 h 84763"/>
                <a:gd name="connsiteX113" fmla="*/ 28852 w 60596"/>
                <a:gd name="connsiteY113" fmla="*/ 13716 h 84763"/>
                <a:gd name="connsiteX114" fmla="*/ 26930 w 60596"/>
                <a:gd name="connsiteY114" fmla="*/ 15595 h 84763"/>
                <a:gd name="connsiteX115" fmla="*/ 25085 w 60596"/>
                <a:gd name="connsiteY115" fmla="*/ 17543 h 84763"/>
                <a:gd name="connsiteX116" fmla="*/ 23302 w 60596"/>
                <a:gd name="connsiteY116" fmla="*/ 19561 h 84763"/>
                <a:gd name="connsiteX117" fmla="*/ 21587 w 60596"/>
                <a:gd name="connsiteY117" fmla="*/ 21630 h 84763"/>
                <a:gd name="connsiteX118" fmla="*/ 19959 w 60596"/>
                <a:gd name="connsiteY118" fmla="*/ 23778 h 84763"/>
                <a:gd name="connsiteX119" fmla="*/ 18401 w 60596"/>
                <a:gd name="connsiteY119" fmla="*/ 25977 h 84763"/>
                <a:gd name="connsiteX120" fmla="*/ 16911 w 60596"/>
                <a:gd name="connsiteY120" fmla="*/ 28220 h 84763"/>
                <a:gd name="connsiteX121" fmla="*/ 14132 w 60596"/>
                <a:gd name="connsiteY121" fmla="*/ 32844 h 84763"/>
                <a:gd name="connsiteX122" fmla="*/ 12850 w 60596"/>
                <a:gd name="connsiteY122" fmla="*/ 35216 h 84763"/>
                <a:gd name="connsiteX123" fmla="*/ 11629 w 60596"/>
                <a:gd name="connsiteY123" fmla="*/ 37624 h 84763"/>
                <a:gd name="connsiteX124" fmla="*/ 9386 w 60596"/>
                <a:gd name="connsiteY124" fmla="*/ 42533 h 84763"/>
                <a:gd name="connsiteX125" fmla="*/ 7378 w 60596"/>
                <a:gd name="connsiteY125" fmla="*/ 47547 h 84763"/>
                <a:gd name="connsiteX126" fmla="*/ 5628 w 60596"/>
                <a:gd name="connsiteY126" fmla="*/ 52647 h 84763"/>
                <a:gd name="connsiteX127" fmla="*/ 4096 w 60596"/>
                <a:gd name="connsiteY127" fmla="*/ 57825 h 84763"/>
                <a:gd name="connsiteX128" fmla="*/ 2762 w 60596"/>
                <a:gd name="connsiteY128" fmla="*/ 63055 h 84763"/>
                <a:gd name="connsiteX129" fmla="*/ 1671 w 60596"/>
                <a:gd name="connsiteY129" fmla="*/ 68346 h 84763"/>
                <a:gd name="connsiteX130" fmla="*/ 779 w 60596"/>
                <a:gd name="connsiteY130" fmla="*/ 73672 h 84763"/>
                <a:gd name="connsiteX131" fmla="*/ 95 w 60596"/>
                <a:gd name="connsiteY131" fmla="*/ 79040 h 84763"/>
                <a:gd name="connsiteX132" fmla="*/ 0 w 60596"/>
                <a:gd name="connsiteY132" fmla="*/ 80010 h 84763"/>
                <a:gd name="connsiteX133" fmla="*/ 1697 w 60596"/>
                <a:gd name="connsiteY133" fmla="*/ 84764 h 84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60596" h="84763">
                  <a:moveTo>
                    <a:pt x="1697" y="84764"/>
                  </a:moveTo>
                  <a:cubicBezTo>
                    <a:pt x="1697" y="84764"/>
                    <a:pt x="3204" y="84253"/>
                    <a:pt x="5750" y="83292"/>
                  </a:cubicBezTo>
                  <a:lnTo>
                    <a:pt x="6745" y="82209"/>
                  </a:lnTo>
                  <a:cubicBezTo>
                    <a:pt x="7949" y="81058"/>
                    <a:pt x="9083" y="79845"/>
                    <a:pt x="10365" y="78780"/>
                  </a:cubicBezTo>
                  <a:lnTo>
                    <a:pt x="12244" y="77144"/>
                  </a:lnTo>
                  <a:cubicBezTo>
                    <a:pt x="12885" y="76607"/>
                    <a:pt x="13560" y="76122"/>
                    <a:pt x="14227" y="75611"/>
                  </a:cubicBezTo>
                  <a:lnTo>
                    <a:pt x="16210" y="74087"/>
                  </a:lnTo>
                  <a:cubicBezTo>
                    <a:pt x="16885" y="73594"/>
                    <a:pt x="17569" y="73169"/>
                    <a:pt x="18253" y="72702"/>
                  </a:cubicBezTo>
                  <a:cubicBezTo>
                    <a:pt x="19639" y="71801"/>
                    <a:pt x="20929" y="70831"/>
                    <a:pt x="22488" y="70026"/>
                  </a:cubicBezTo>
                  <a:lnTo>
                    <a:pt x="26939" y="67558"/>
                  </a:lnTo>
                  <a:cubicBezTo>
                    <a:pt x="28532" y="66727"/>
                    <a:pt x="30056" y="65818"/>
                    <a:pt x="31528" y="64848"/>
                  </a:cubicBezTo>
                  <a:lnTo>
                    <a:pt x="33710" y="63358"/>
                  </a:lnTo>
                  <a:lnTo>
                    <a:pt x="35823" y="61791"/>
                  </a:lnTo>
                  <a:cubicBezTo>
                    <a:pt x="37217" y="60735"/>
                    <a:pt x="38576" y="59644"/>
                    <a:pt x="39910" y="58509"/>
                  </a:cubicBezTo>
                  <a:lnTo>
                    <a:pt x="41893" y="56795"/>
                  </a:lnTo>
                  <a:lnTo>
                    <a:pt x="43798" y="55002"/>
                  </a:lnTo>
                  <a:cubicBezTo>
                    <a:pt x="45062" y="53799"/>
                    <a:pt x="46274" y="52543"/>
                    <a:pt x="47469" y="51288"/>
                  </a:cubicBezTo>
                  <a:cubicBezTo>
                    <a:pt x="48647" y="49997"/>
                    <a:pt x="49824" y="48725"/>
                    <a:pt x="50907" y="47357"/>
                  </a:cubicBezTo>
                  <a:cubicBezTo>
                    <a:pt x="52033" y="46032"/>
                    <a:pt x="53037" y="44603"/>
                    <a:pt x="54067" y="43209"/>
                  </a:cubicBezTo>
                  <a:cubicBezTo>
                    <a:pt x="55037" y="41763"/>
                    <a:pt x="56024" y="40325"/>
                    <a:pt x="56838" y="38784"/>
                  </a:cubicBezTo>
                  <a:lnTo>
                    <a:pt x="57479" y="37650"/>
                  </a:lnTo>
                  <a:lnTo>
                    <a:pt x="58042" y="36472"/>
                  </a:lnTo>
                  <a:cubicBezTo>
                    <a:pt x="58406" y="35675"/>
                    <a:pt x="58839" y="34931"/>
                    <a:pt x="59107" y="34091"/>
                  </a:cubicBezTo>
                  <a:cubicBezTo>
                    <a:pt x="59393" y="33268"/>
                    <a:pt x="59730" y="32463"/>
                    <a:pt x="59973" y="31640"/>
                  </a:cubicBezTo>
                  <a:lnTo>
                    <a:pt x="60596" y="29129"/>
                  </a:lnTo>
                  <a:lnTo>
                    <a:pt x="59670" y="31536"/>
                  </a:lnTo>
                  <a:cubicBezTo>
                    <a:pt x="59332" y="32324"/>
                    <a:pt x="58899" y="33069"/>
                    <a:pt x="58527" y="33831"/>
                  </a:cubicBezTo>
                  <a:cubicBezTo>
                    <a:pt x="58180" y="34593"/>
                    <a:pt x="57678" y="35294"/>
                    <a:pt x="57254" y="36022"/>
                  </a:cubicBezTo>
                  <a:lnTo>
                    <a:pt x="56587" y="37104"/>
                  </a:lnTo>
                  <a:lnTo>
                    <a:pt x="55851" y="38143"/>
                  </a:lnTo>
                  <a:cubicBezTo>
                    <a:pt x="54890" y="39546"/>
                    <a:pt x="53816" y="40862"/>
                    <a:pt x="52751" y="42187"/>
                  </a:cubicBezTo>
                  <a:cubicBezTo>
                    <a:pt x="51634" y="43460"/>
                    <a:pt x="50552" y="44759"/>
                    <a:pt x="49339" y="45954"/>
                  </a:cubicBezTo>
                  <a:cubicBezTo>
                    <a:pt x="48733" y="46551"/>
                    <a:pt x="48179" y="47183"/>
                    <a:pt x="47564" y="47772"/>
                  </a:cubicBezTo>
                  <a:lnTo>
                    <a:pt x="45729" y="49530"/>
                  </a:lnTo>
                  <a:cubicBezTo>
                    <a:pt x="44482" y="50682"/>
                    <a:pt x="43226" y="51816"/>
                    <a:pt x="41919" y="52898"/>
                  </a:cubicBezTo>
                  <a:cubicBezTo>
                    <a:pt x="40620" y="53981"/>
                    <a:pt x="39304" y="55055"/>
                    <a:pt x="37961" y="56076"/>
                  </a:cubicBezTo>
                  <a:cubicBezTo>
                    <a:pt x="36628" y="57107"/>
                    <a:pt x="35251" y="58094"/>
                    <a:pt x="33866" y="59055"/>
                  </a:cubicBezTo>
                  <a:lnTo>
                    <a:pt x="31770" y="60458"/>
                  </a:lnTo>
                  <a:lnTo>
                    <a:pt x="29623" y="61774"/>
                  </a:lnTo>
                  <a:cubicBezTo>
                    <a:pt x="28177" y="62605"/>
                    <a:pt x="26739" y="63436"/>
                    <a:pt x="25259" y="64146"/>
                  </a:cubicBezTo>
                  <a:lnTo>
                    <a:pt x="24678" y="64441"/>
                  </a:lnTo>
                  <a:cubicBezTo>
                    <a:pt x="25787" y="63263"/>
                    <a:pt x="26886" y="62068"/>
                    <a:pt x="27978" y="60847"/>
                  </a:cubicBezTo>
                  <a:cubicBezTo>
                    <a:pt x="29259" y="59332"/>
                    <a:pt x="30584" y="57851"/>
                    <a:pt x="31788" y="56310"/>
                  </a:cubicBezTo>
                  <a:cubicBezTo>
                    <a:pt x="32394" y="55548"/>
                    <a:pt x="33000" y="54786"/>
                    <a:pt x="33580" y="54024"/>
                  </a:cubicBezTo>
                  <a:cubicBezTo>
                    <a:pt x="34169" y="53271"/>
                    <a:pt x="34740" y="52509"/>
                    <a:pt x="35268" y="51747"/>
                  </a:cubicBezTo>
                  <a:cubicBezTo>
                    <a:pt x="36342" y="50214"/>
                    <a:pt x="37407" y="48768"/>
                    <a:pt x="38317" y="47296"/>
                  </a:cubicBezTo>
                  <a:cubicBezTo>
                    <a:pt x="39217" y="45841"/>
                    <a:pt x="40083" y="44482"/>
                    <a:pt x="40810" y="43165"/>
                  </a:cubicBezTo>
                  <a:cubicBezTo>
                    <a:pt x="41546" y="41867"/>
                    <a:pt x="42178" y="40646"/>
                    <a:pt x="42733" y="39563"/>
                  </a:cubicBezTo>
                  <a:cubicBezTo>
                    <a:pt x="43295" y="38489"/>
                    <a:pt x="43685" y="37494"/>
                    <a:pt x="44040" y="36706"/>
                  </a:cubicBezTo>
                  <a:cubicBezTo>
                    <a:pt x="44733" y="35095"/>
                    <a:pt x="45079" y="34169"/>
                    <a:pt x="45079" y="34169"/>
                  </a:cubicBezTo>
                  <a:cubicBezTo>
                    <a:pt x="45079" y="34169"/>
                    <a:pt x="44404" y="34913"/>
                    <a:pt x="43295" y="36247"/>
                  </a:cubicBezTo>
                  <a:cubicBezTo>
                    <a:pt x="42750" y="36922"/>
                    <a:pt x="42083" y="37728"/>
                    <a:pt x="41321" y="38654"/>
                  </a:cubicBezTo>
                  <a:cubicBezTo>
                    <a:pt x="40533" y="39563"/>
                    <a:pt x="39650" y="40594"/>
                    <a:pt x="38732" y="41728"/>
                  </a:cubicBezTo>
                  <a:cubicBezTo>
                    <a:pt x="37806" y="42862"/>
                    <a:pt x="36723" y="44040"/>
                    <a:pt x="35658" y="45330"/>
                  </a:cubicBezTo>
                  <a:cubicBezTo>
                    <a:pt x="34610" y="46629"/>
                    <a:pt x="33389" y="47928"/>
                    <a:pt x="32229" y="49331"/>
                  </a:cubicBezTo>
                  <a:cubicBezTo>
                    <a:pt x="31069" y="50733"/>
                    <a:pt x="29761" y="52119"/>
                    <a:pt x="28532" y="53582"/>
                  </a:cubicBezTo>
                  <a:cubicBezTo>
                    <a:pt x="27267" y="55028"/>
                    <a:pt x="25986" y="56492"/>
                    <a:pt x="24704" y="57955"/>
                  </a:cubicBezTo>
                  <a:cubicBezTo>
                    <a:pt x="22626" y="60311"/>
                    <a:pt x="20557" y="62657"/>
                    <a:pt x="18565" y="64908"/>
                  </a:cubicBezTo>
                  <a:cubicBezTo>
                    <a:pt x="19760" y="63428"/>
                    <a:pt x="20964" y="61904"/>
                    <a:pt x="22159" y="60284"/>
                  </a:cubicBezTo>
                  <a:cubicBezTo>
                    <a:pt x="23839" y="58016"/>
                    <a:pt x="25588" y="55669"/>
                    <a:pt x="27233" y="53193"/>
                  </a:cubicBezTo>
                  <a:cubicBezTo>
                    <a:pt x="28878" y="50716"/>
                    <a:pt x="30532" y="48188"/>
                    <a:pt x="32117" y="45616"/>
                  </a:cubicBezTo>
                  <a:cubicBezTo>
                    <a:pt x="32887" y="44308"/>
                    <a:pt x="33649" y="43010"/>
                    <a:pt x="34377" y="41685"/>
                  </a:cubicBezTo>
                  <a:cubicBezTo>
                    <a:pt x="35121" y="40377"/>
                    <a:pt x="35840" y="39044"/>
                    <a:pt x="36533" y="37719"/>
                  </a:cubicBezTo>
                  <a:cubicBezTo>
                    <a:pt x="37961" y="35095"/>
                    <a:pt x="39139" y="32394"/>
                    <a:pt x="40282" y="29779"/>
                  </a:cubicBezTo>
                  <a:cubicBezTo>
                    <a:pt x="40836" y="28462"/>
                    <a:pt x="41365" y="27155"/>
                    <a:pt x="41849" y="25873"/>
                  </a:cubicBezTo>
                  <a:cubicBezTo>
                    <a:pt x="42291" y="24566"/>
                    <a:pt x="42724" y="23293"/>
                    <a:pt x="43140" y="22055"/>
                  </a:cubicBezTo>
                  <a:cubicBezTo>
                    <a:pt x="43503" y="20790"/>
                    <a:pt x="43876" y="19569"/>
                    <a:pt x="44187" y="18366"/>
                  </a:cubicBezTo>
                  <a:cubicBezTo>
                    <a:pt x="44447" y="17145"/>
                    <a:pt x="44733" y="15993"/>
                    <a:pt x="44932" y="14859"/>
                  </a:cubicBezTo>
                  <a:cubicBezTo>
                    <a:pt x="45105" y="13725"/>
                    <a:pt x="45304" y="12642"/>
                    <a:pt x="45426" y="11603"/>
                  </a:cubicBezTo>
                  <a:cubicBezTo>
                    <a:pt x="45495" y="10555"/>
                    <a:pt x="45573" y="9568"/>
                    <a:pt x="45642" y="8633"/>
                  </a:cubicBezTo>
                  <a:cubicBezTo>
                    <a:pt x="45642" y="7706"/>
                    <a:pt x="45642" y="6832"/>
                    <a:pt x="45616" y="6027"/>
                  </a:cubicBezTo>
                  <a:cubicBezTo>
                    <a:pt x="45633" y="5221"/>
                    <a:pt x="45469" y="4477"/>
                    <a:pt x="45426" y="3818"/>
                  </a:cubicBezTo>
                  <a:cubicBezTo>
                    <a:pt x="45330" y="2494"/>
                    <a:pt x="45010" y="1472"/>
                    <a:pt x="44854" y="788"/>
                  </a:cubicBezTo>
                  <a:cubicBezTo>
                    <a:pt x="44767" y="459"/>
                    <a:pt x="44707" y="199"/>
                    <a:pt x="44664" y="26"/>
                  </a:cubicBezTo>
                  <a:cubicBezTo>
                    <a:pt x="44646" y="17"/>
                    <a:pt x="44620" y="8"/>
                    <a:pt x="44594" y="0"/>
                  </a:cubicBezTo>
                  <a:cubicBezTo>
                    <a:pt x="44603" y="182"/>
                    <a:pt x="44603" y="459"/>
                    <a:pt x="44612" y="831"/>
                  </a:cubicBezTo>
                  <a:cubicBezTo>
                    <a:pt x="44620" y="1541"/>
                    <a:pt x="44690" y="2554"/>
                    <a:pt x="44560" y="3853"/>
                  </a:cubicBezTo>
                  <a:cubicBezTo>
                    <a:pt x="44534" y="5143"/>
                    <a:pt x="44248" y="6702"/>
                    <a:pt x="43997" y="8469"/>
                  </a:cubicBezTo>
                  <a:cubicBezTo>
                    <a:pt x="43798" y="9343"/>
                    <a:pt x="43581" y="10269"/>
                    <a:pt x="43356" y="11248"/>
                  </a:cubicBezTo>
                  <a:cubicBezTo>
                    <a:pt x="43088" y="12209"/>
                    <a:pt x="42802" y="13231"/>
                    <a:pt x="42507" y="14287"/>
                  </a:cubicBezTo>
                  <a:cubicBezTo>
                    <a:pt x="42178" y="15344"/>
                    <a:pt x="41780" y="16418"/>
                    <a:pt x="41399" y="17535"/>
                  </a:cubicBezTo>
                  <a:cubicBezTo>
                    <a:pt x="40975" y="18634"/>
                    <a:pt x="40542" y="19786"/>
                    <a:pt x="40092" y="20964"/>
                  </a:cubicBezTo>
                  <a:cubicBezTo>
                    <a:pt x="39581" y="22124"/>
                    <a:pt x="39061" y="23310"/>
                    <a:pt x="38533" y="24523"/>
                  </a:cubicBezTo>
                  <a:cubicBezTo>
                    <a:pt x="37935" y="25718"/>
                    <a:pt x="37416" y="26964"/>
                    <a:pt x="36792" y="28203"/>
                  </a:cubicBezTo>
                  <a:cubicBezTo>
                    <a:pt x="35589" y="30679"/>
                    <a:pt x="34212" y="33190"/>
                    <a:pt x="32827" y="35745"/>
                  </a:cubicBezTo>
                  <a:cubicBezTo>
                    <a:pt x="31441" y="38290"/>
                    <a:pt x="29943" y="40845"/>
                    <a:pt x="28393" y="43365"/>
                  </a:cubicBezTo>
                  <a:cubicBezTo>
                    <a:pt x="26895" y="45919"/>
                    <a:pt x="25319" y="48430"/>
                    <a:pt x="23735" y="50881"/>
                  </a:cubicBezTo>
                  <a:cubicBezTo>
                    <a:pt x="22929" y="52102"/>
                    <a:pt x="22150" y="53323"/>
                    <a:pt x="21379" y="54535"/>
                  </a:cubicBezTo>
                  <a:cubicBezTo>
                    <a:pt x="20591" y="55730"/>
                    <a:pt x="19812" y="56907"/>
                    <a:pt x="19050" y="58077"/>
                  </a:cubicBezTo>
                  <a:cubicBezTo>
                    <a:pt x="17491" y="60388"/>
                    <a:pt x="15976" y="62623"/>
                    <a:pt x="14547" y="64753"/>
                  </a:cubicBezTo>
                  <a:cubicBezTo>
                    <a:pt x="13092" y="66865"/>
                    <a:pt x="11724" y="68866"/>
                    <a:pt x="10452" y="70710"/>
                  </a:cubicBezTo>
                  <a:cubicBezTo>
                    <a:pt x="8884" y="72970"/>
                    <a:pt x="7481" y="74996"/>
                    <a:pt x="6286" y="76728"/>
                  </a:cubicBezTo>
                  <a:cubicBezTo>
                    <a:pt x="5689" y="77282"/>
                    <a:pt x="5100" y="77854"/>
                    <a:pt x="4511" y="78425"/>
                  </a:cubicBezTo>
                  <a:cubicBezTo>
                    <a:pt x="4659" y="77040"/>
                    <a:pt x="4823" y="75663"/>
                    <a:pt x="5005" y="74286"/>
                  </a:cubicBezTo>
                  <a:cubicBezTo>
                    <a:pt x="5247" y="72555"/>
                    <a:pt x="5507" y="70831"/>
                    <a:pt x="5819" y="69108"/>
                  </a:cubicBezTo>
                  <a:cubicBezTo>
                    <a:pt x="6122" y="67385"/>
                    <a:pt x="6460" y="65670"/>
                    <a:pt x="6823" y="63956"/>
                  </a:cubicBezTo>
                  <a:cubicBezTo>
                    <a:pt x="7170" y="62241"/>
                    <a:pt x="7551" y="60544"/>
                    <a:pt x="7966" y="58847"/>
                  </a:cubicBezTo>
                  <a:cubicBezTo>
                    <a:pt x="8373" y="57150"/>
                    <a:pt x="8832" y="55461"/>
                    <a:pt x="9300" y="53782"/>
                  </a:cubicBezTo>
                  <a:cubicBezTo>
                    <a:pt x="9793" y="52102"/>
                    <a:pt x="10296" y="50430"/>
                    <a:pt x="10850" y="48777"/>
                  </a:cubicBezTo>
                  <a:cubicBezTo>
                    <a:pt x="11395" y="47114"/>
                    <a:pt x="11950" y="45460"/>
                    <a:pt x="12573" y="43832"/>
                  </a:cubicBezTo>
                  <a:cubicBezTo>
                    <a:pt x="13170" y="42196"/>
                    <a:pt x="13837" y="40576"/>
                    <a:pt x="14513" y="38957"/>
                  </a:cubicBezTo>
                  <a:cubicBezTo>
                    <a:pt x="15223" y="37364"/>
                    <a:pt x="15924" y="35753"/>
                    <a:pt x="16686" y="34195"/>
                  </a:cubicBezTo>
                  <a:cubicBezTo>
                    <a:pt x="17431" y="32610"/>
                    <a:pt x="18253" y="31069"/>
                    <a:pt x="19076" y="29519"/>
                  </a:cubicBezTo>
                  <a:cubicBezTo>
                    <a:pt x="19483" y="28748"/>
                    <a:pt x="19942" y="28003"/>
                    <a:pt x="20384" y="27241"/>
                  </a:cubicBezTo>
                  <a:cubicBezTo>
                    <a:pt x="20817" y="26479"/>
                    <a:pt x="21267" y="25726"/>
                    <a:pt x="21743" y="24999"/>
                  </a:cubicBezTo>
                  <a:lnTo>
                    <a:pt x="23146" y="22773"/>
                  </a:lnTo>
                  <a:lnTo>
                    <a:pt x="24644" y="20608"/>
                  </a:lnTo>
                  <a:cubicBezTo>
                    <a:pt x="25129" y="19881"/>
                    <a:pt x="25683" y="19197"/>
                    <a:pt x="26211" y="18487"/>
                  </a:cubicBezTo>
                  <a:cubicBezTo>
                    <a:pt x="26757" y="17803"/>
                    <a:pt x="27267" y="17067"/>
                    <a:pt x="27839" y="16409"/>
                  </a:cubicBezTo>
                  <a:lnTo>
                    <a:pt x="29528" y="14383"/>
                  </a:lnTo>
                  <a:cubicBezTo>
                    <a:pt x="30099" y="13707"/>
                    <a:pt x="30722" y="13075"/>
                    <a:pt x="31311" y="12417"/>
                  </a:cubicBezTo>
                  <a:cubicBezTo>
                    <a:pt x="32463" y="11066"/>
                    <a:pt x="33788" y="9889"/>
                    <a:pt x="35035" y="8624"/>
                  </a:cubicBezTo>
                  <a:cubicBezTo>
                    <a:pt x="33641" y="9715"/>
                    <a:pt x="32168" y="10746"/>
                    <a:pt x="30852" y="11941"/>
                  </a:cubicBezTo>
                  <a:cubicBezTo>
                    <a:pt x="30186" y="12538"/>
                    <a:pt x="29502" y="13101"/>
                    <a:pt x="28852" y="13716"/>
                  </a:cubicBezTo>
                  <a:lnTo>
                    <a:pt x="26930" y="15595"/>
                  </a:lnTo>
                  <a:cubicBezTo>
                    <a:pt x="26272" y="16210"/>
                    <a:pt x="25691" y="16885"/>
                    <a:pt x="25085" y="17543"/>
                  </a:cubicBezTo>
                  <a:cubicBezTo>
                    <a:pt x="24488" y="18210"/>
                    <a:pt x="23856" y="18851"/>
                    <a:pt x="23302" y="19561"/>
                  </a:cubicBezTo>
                  <a:lnTo>
                    <a:pt x="21587" y="21630"/>
                  </a:lnTo>
                  <a:lnTo>
                    <a:pt x="19959" y="23778"/>
                  </a:lnTo>
                  <a:cubicBezTo>
                    <a:pt x="19414" y="24488"/>
                    <a:pt x="18903" y="25224"/>
                    <a:pt x="18401" y="25977"/>
                  </a:cubicBezTo>
                  <a:cubicBezTo>
                    <a:pt x="17907" y="26722"/>
                    <a:pt x="17379" y="27449"/>
                    <a:pt x="16911" y="28220"/>
                  </a:cubicBezTo>
                  <a:cubicBezTo>
                    <a:pt x="15950" y="29735"/>
                    <a:pt x="14998" y="31277"/>
                    <a:pt x="14132" y="32844"/>
                  </a:cubicBezTo>
                  <a:cubicBezTo>
                    <a:pt x="13673" y="33623"/>
                    <a:pt x="13240" y="34411"/>
                    <a:pt x="12850" y="35216"/>
                  </a:cubicBezTo>
                  <a:cubicBezTo>
                    <a:pt x="12452" y="36022"/>
                    <a:pt x="12010" y="36818"/>
                    <a:pt x="11629" y="37624"/>
                  </a:cubicBezTo>
                  <a:cubicBezTo>
                    <a:pt x="10850" y="39252"/>
                    <a:pt x="10088" y="40879"/>
                    <a:pt x="9386" y="42533"/>
                  </a:cubicBezTo>
                  <a:cubicBezTo>
                    <a:pt x="8668" y="44187"/>
                    <a:pt x="8001" y="45858"/>
                    <a:pt x="7378" y="47547"/>
                  </a:cubicBezTo>
                  <a:cubicBezTo>
                    <a:pt x="6754" y="49235"/>
                    <a:pt x="6183" y="50941"/>
                    <a:pt x="5628" y="52647"/>
                  </a:cubicBezTo>
                  <a:cubicBezTo>
                    <a:pt x="5092" y="54362"/>
                    <a:pt x="4563" y="56085"/>
                    <a:pt x="4096" y="57825"/>
                  </a:cubicBezTo>
                  <a:cubicBezTo>
                    <a:pt x="3611" y="59557"/>
                    <a:pt x="3161" y="61298"/>
                    <a:pt x="2762" y="63055"/>
                  </a:cubicBezTo>
                  <a:cubicBezTo>
                    <a:pt x="2347" y="64804"/>
                    <a:pt x="2000" y="66571"/>
                    <a:pt x="1671" y="68346"/>
                  </a:cubicBezTo>
                  <a:cubicBezTo>
                    <a:pt x="1334" y="70113"/>
                    <a:pt x="1056" y="71888"/>
                    <a:pt x="779" y="73672"/>
                  </a:cubicBezTo>
                  <a:cubicBezTo>
                    <a:pt x="520" y="75455"/>
                    <a:pt x="286" y="77239"/>
                    <a:pt x="95" y="79040"/>
                  </a:cubicBezTo>
                  <a:cubicBezTo>
                    <a:pt x="61" y="79369"/>
                    <a:pt x="35" y="79689"/>
                    <a:pt x="0" y="80010"/>
                  </a:cubicBezTo>
                  <a:cubicBezTo>
                    <a:pt x="892" y="83014"/>
                    <a:pt x="1697" y="84764"/>
                    <a:pt x="1697" y="84764"/>
                  </a:cubicBezTo>
                  <a:close/>
                </a:path>
              </a:pathLst>
            </a:custGeom>
            <a:solidFill>
              <a:srgbClr val="73431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F07D52BC-AE19-412A-B092-EBF5CBB2EE6C}"/>
                </a:ext>
              </a:extLst>
            </p:cNvPr>
            <p:cNvSpPr/>
            <p:nvPr/>
          </p:nvSpPr>
          <p:spPr>
            <a:xfrm>
              <a:off x="8433883" y="379428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5BE67F4-9E4A-4517-97AC-4D453BAF1130}"/>
                </a:ext>
              </a:extLst>
            </p:cNvPr>
            <p:cNvSpPr/>
            <p:nvPr/>
          </p:nvSpPr>
          <p:spPr>
            <a:xfrm>
              <a:off x="8178441" y="3895727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xmlns="" id="{09823F45-9685-485A-ACD4-2006AA1524A4}"/>
                </a:ext>
              </a:extLst>
            </p:cNvPr>
            <p:cNvSpPr/>
            <p:nvPr/>
          </p:nvSpPr>
          <p:spPr>
            <a:xfrm>
              <a:off x="8446108" y="404589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B6B3067D-0956-4ABC-AB4A-3462846C6041}"/>
                </a:ext>
              </a:extLst>
            </p:cNvPr>
            <p:cNvSpPr/>
            <p:nvPr/>
          </p:nvSpPr>
          <p:spPr>
            <a:xfrm>
              <a:off x="8532205" y="41387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4E7320E5-6E24-4E27-9DD1-0E7B65F02220}"/>
                </a:ext>
              </a:extLst>
            </p:cNvPr>
            <p:cNvSpPr/>
            <p:nvPr/>
          </p:nvSpPr>
          <p:spPr>
            <a:xfrm>
              <a:off x="8724412" y="401811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8C10BEE9-C3C1-449F-9C32-D7BE9AF156FC}"/>
                </a:ext>
              </a:extLst>
            </p:cNvPr>
            <p:cNvSpPr/>
            <p:nvPr/>
          </p:nvSpPr>
          <p:spPr>
            <a:xfrm>
              <a:off x="8904373" y="385952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EB59AF7C-BB57-440B-B4FE-EEF6ACC64869}"/>
                </a:ext>
              </a:extLst>
            </p:cNvPr>
            <p:cNvSpPr/>
            <p:nvPr/>
          </p:nvSpPr>
          <p:spPr>
            <a:xfrm>
              <a:off x="7966203" y="379556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338E79D-05DB-4D3E-B334-58AF5AFB5EBA}"/>
                </a:ext>
              </a:extLst>
            </p:cNvPr>
            <p:cNvSpPr/>
            <p:nvPr/>
          </p:nvSpPr>
          <p:spPr>
            <a:xfrm>
              <a:off x="7948717" y="40436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EBD6FCEF-F5D8-410B-8474-36F22ABB5DEC}"/>
                </a:ext>
              </a:extLst>
            </p:cNvPr>
            <p:cNvSpPr/>
            <p:nvPr/>
          </p:nvSpPr>
          <p:spPr>
            <a:xfrm>
              <a:off x="8964680" y="401739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D351BB0-0DF4-4A25-B001-247B89CB8FC5}"/>
                </a:ext>
              </a:extLst>
            </p:cNvPr>
            <p:cNvSpPr/>
            <p:nvPr/>
          </p:nvSpPr>
          <p:spPr>
            <a:xfrm>
              <a:off x="9169399" y="401042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68E0072A-6569-45F7-938A-E5CA1BCBD89C}"/>
                </a:ext>
              </a:extLst>
            </p:cNvPr>
            <p:cNvSpPr/>
            <p:nvPr/>
          </p:nvSpPr>
          <p:spPr>
            <a:xfrm>
              <a:off x="8529527" y="389999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1A1CE3BC-6774-4D92-B8C0-75DA7B6FEBF9}"/>
                </a:ext>
              </a:extLst>
            </p:cNvPr>
            <p:cNvSpPr/>
            <p:nvPr/>
          </p:nvSpPr>
          <p:spPr>
            <a:xfrm>
              <a:off x="8621822" y="40083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9C010835-4DD0-412F-9830-558E0DD10776}"/>
                </a:ext>
              </a:extLst>
            </p:cNvPr>
            <p:cNvSpPr/>
            <p:nvPr/>
          </p:nvSpPr>
          <p:spPr>
            <a:xfrm>
              <a:off x="8916715" y="414152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24874235-415C-4BA6-AA2A-87F0C8A391D2}"/>
                </a:ext>
              </a:extLst>
            </p:cNvPr>
            <p:cNvSpPr/>
            <p:nvPr/>
          </p:nvSpPr>
          <p:spPr>
            <a:xfrm>
              <a:off x="8604584" y="391200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B254723-0CB2-4BD5-9767-F63C1CEC8E6E}"/>
                </a:ext>
              </a:extLst>
            </p:cNvPr>
            <p:cNvSpPr/>
            <p:nvPr/>
          </p:nvSpPr>
          <p:spPr>
            <a:xfrm>
              <a:off x="9070772" y="4107890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8063671B-2853-4B7C-AAA9-71F795E03DF7}"/>
                </a:ext>
              </a:extLst>
            </p:cNvPr>
            <p:cNvSpPr/>
            <p:nvPr/>
          </p:nvSpPr>
          <p:spPr>
            <a:xfrm>
              <a:off x="8832894" y="4003597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9BE82303-166F-4B1B-8A65-B7FE547F0BDB}"/>
                </a:ext>
              </a:extLst>
            </p:cNvPr>
            <p:cNvSpPr/>
            <p:nvPr/>
          </p:nvSpPr>
          <p:spPr>
            <a:xfrm>
              <a:off x="8421847" y="40343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4C6466F6-20B5-4157-8A01-053FAE6E860E}"/>
                </a:ext>
              </a:extLst>
            </p:cNvPr>
            <p:cNvSpPr/>
            <p:nvPr/>
          </p:nvSpPr>
          <p:spPr>
            <a:xfrm>
              <a:off x="8268461" y="385292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4F91E45-FE53-4F22-ADAD-2085B162CDE1}"/>
                </a:ext>
              </a:extLst>
            </p:cNvPr>
            <p:cNvSpPr/>
            <p:nvPr/>
          </p:nvSpPr>
          <p:spPr>
            <a:xfrm>
              <a:off x="8222886" y="39618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3CB1E237-A8A0-4AA0-AD81-EF42E0CD6CF1}"/>
                </a:ext>
              </a:extLst>
            </p:cNvPr>
            <p:cNvSpPr/>
            <p:nvPr/>
          </p:nvSpPr>
          <p:spPr>
            <a:xfrm>
              <a:off x="8013786" y="384904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8732FDC-EB5A-4376-A945-3F14058F760C}"/>
                </a:ext>
              </a:extLst>
            </p:cNvPr>
            <p:cNvSpPr/>
            <p:nvPr/>
          </p:nvSpPr>
          <p:spPr>
            <a:xfrm>
              <a:off x="8162811" y="405558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71FEF076-DBAD-4E54-A45C-505FE61B1F99}"/>
                </a:ext>
              </a:extLst>
            </p:cNvPr>
            <p:cNvSpPr/>
            <p:nvPr/>
          </p:nvSpPr>
          <p:spPr>
            <a:xfrm>
              <a:off x="8131873" y="398199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2B673DDD-0BA0-4021-8943-3E6178BCD85B}"/>
                </a:ext>
              </a:extLst>
            </p:cNvPr>
            <p:cNvSpPr/>
            <p:nvPr/>
          </p:nvSpPr>
          <p:spPr>
            <a:xfrm>
              <a:off x="8347364" y="413195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BB16634-BADC-4959-8B09-CE197C2E00AC}"/>
                </a:ext>
              </a:extLst>
            </p:cNvPr>
            <p:cNvSpPr/>
            <p:nvPr/>
          </p:nvSpPr>
          <p:spPr>
            <a:xfrm>
              <a:off x="8637510" y="408758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262AB6C2-08BB-4AE2-B80F-57A2E374AD84}"/>
                </a:ext>
              </a:extLst>
            </p:cNvPr>
            <p:cNvSpPr/>
            <p:nvPr/>
          </p:nvSpPr>
          <p:spPr>
            <a:xfrm>
              <a:off x="8607147" y="381517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55326F27-C71A-4940-8FF0-6EA464F38D9D}"/>
                </a:ext>
              </a:extLst>
            </p:cNvPr>
            <p:cNvSpPr/>
            <p:nvPr/>
          </p:nvSpPr>
          <p:spPr>
            <a:xfrm>
              <a:off x="8782863" y="377760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0C03A9B0-6A5D-40AA-9341-8E5D3552BA03}"/>
                </a:ext>
              </a:extLst>
            </p:cNvPr>
            <p:cNvSpPr/>
            <p:nvPr/>
          </p:nvSpPr>
          <p:spPr>
            <a:xfrm>
              <a:off x="8798531" y="38568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CDD3369D-A5BD-4B49-A0C4-B8700DFA3F81}"/>
                </a:ext>
              </a:extLst>
            </p:cNvPr>
            <p:cNvSpPr/>
            <p:nvPr/>
          </p:nvSpPr>
          <p:spPr>
            <a:xfrm>
              <a:off x="8872423" y="3748060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xmlns="" id="{22D9E8D1-9B72-48C0-BCBD-6CFC559D6E35}"/>
                </a:ext>
              </a:extLst>
            </p:cNvPr>
            <p:cNvSpPr/>
            <p:nvPr/>
          </p:nvSpPr>
          <p:spPr>
            <a:xfrm>
              <a:off x="9048137" y="371048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DA6BB3F1-A712-42ED-A5F1-9CFF5DFF3B92}"/>
                </a:ext>
              </a:extLst>
            </p:cNvPr>
            <p:cNvSpPr/>
            <p:nvPr/>
          </p:nvSpPr>
          <p:spPr>
            <a:xfrm>
              <a:off x="9063825" y="378975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2B7588C1-14C6-4247-83F6-EDC8CA248E43}"/>
                </a:ext>
              </a:extLst>
            </p:cNvPr>
            <p:cNvSpPr/>
            <p:nvPr/>
          </p:nvSpPr>
          <p:spPr>
            <a:xfrm>
              <a:off x="8932153" y="4106778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F73C7D8E-E180-4670-B099-D8AB313FFDF4}"/>
                </a:ext>
              </a:extLst>
            </p:cNvPr>
            <p:cNvSpPr/>
            <p:nvPr/>
          </p:nvSpPr>
          <p:spPr>
            <a:xfrm>
              <a:off x="9087971" y="407675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F6283171-0AC4-46BC-8459-5996ECB9CCC2}"/>
                </a:ext>
              </a:extLst>
            </p:cNvPr>
            <p:cNvSpPr/>
            <p:nvPr/>
          </p:nvSpPr>
          <p:spPr>
            <a:xfrm>
              <a:off x="9141389" y="397371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xmlns="" id="{C4706BD7-1497-4126-94E7-CABDD493638E}"/>
                </a:ext>
              </a:extLst>
            </p:cNvPr>
            <p:cNvSpPr/>
            <p:nvPr/>
          </p:nvSpPr>
          <p:spPr>
            <a:xfrm>
              <a:off x="8363953" y="392551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xmlns="" id="{DB47E265-AB8C-47E5-AFCE-D4A0E0CC6064}"/>
                </a:ext>
              </a:extLst>
            </p:cNvPr>
            <p:cNvSpPr/>
            <p:nvPr/>
          </p:nvSpPr>
          <p:spPr>
            <a:xfrm>
              <a:off x="8370363" y="413609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8764F915-C4F7-4558-9B1C-28CB3627DF37}"/>
                </a:ext>
              </a:extLst>
            </p:cNvPr>
            <p:cNvSpPr/>
            <p:nvPr/>
          </p:nvSpPr>
          <p:spPr>
            <a:xfrm>
              <a:off x="8243303" y="381969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0AA36E60-B003-4B8B-A823-E1230A8CAE1A}"/>
                </a:ext>
              </a:extLst>
            </p:cNvPr>
            <p:cNvSpPr/>
            <p:nvPr/>
          </p:nvSpPr>
          <p:spPr>
            <a:xfrm>
              <a:off x="8066210" y="378862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D2B246AC-DCF8-453C-93DF-5FF4FE0310BA}"/>
                </a:ext>
              </a:extLst>
            </p:cNvPr>
            <p:cNvSpPr/>
            <p:nvPr/>
          </p:nvSpPr>
          <p:spPr>
            <a:xfrm>
              <a:off x="8122518" y="40483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242EBF-A333-43A2-AA82-0DC78894B366}"/>
                </a:ext>
              </a:extLst>
            </p:cNvPr>
            <p:cNvSpPr/>
            <p:nvPr/>
          </p:nvSpPr>
          <p:spPr>
            <a:xfrm>
              <a:off x="8287518" y="402736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9B83FECD-D294-4494-9E3C-2A8BDFA0E824}"/>
                </a:ext>
              </a:extLst>
            </p:cNvPr>
            <p:cNvSpPr/>
            <p:nvPr/>
          </p:nvSpPr>
          <p:spPr>
            <a:xfrm>
              <a:off x="7888027" y="413490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FC5FF6B8-C8B9-4EC2-A201-EEE781E3E0F1}"/>
                </a:ext>
              </a:extLst>
            </p:cNvPr>
            <p:cNvSpPr/>
            <p:nvPr/>
          </p:nvSpPr>
          <p:spPr>
            <a:xfrm>
              <a:off x="8810087" y="3965312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xmlns="" id="{EFFD9B5B-11A1-4140-8F72-B56A96CC1350}"/>
                </a:ext>
              </a:extLst>
            </p:cNvPr>
            <p:cNvSpPr/>
            <p:nvPr/>
          </p:nvSpPr>
          <p:spPr>
            <a:xfrm>
              <a:off x="7740787" y="2841249"/>
              <a:ext cx="1616856" cy="350531"/>
            </a:xfrm>
            <a:custGeom>
              <a:avLst/>
              <a:gdLst>
                <a:gd name="connsiteX0" fmla="*/ 731760 w 731759"/>
                <a:gd name="connsiteY0" fmla="*/ 78295 h 158644"/>
                <a:gd name="connsiteX1" fmla="*/ 367195 w 731759"/>
                <a:gd name="connsiteY1" fmla="*/ 156582 h 158644"/>
                <a:gd name="connsiteX2" fmla="*/ 2629 w 731759"/>
                <a:gd name="connsiteY2" fmla="*/ 78295 h 158644"/>
                <a:gd name="connsiteX3" fmla="*/ 367195 w 731759"/>
                <a:gd name="connsiteY3" fmla="*/ 0 h 158644"/>
                <a:gd name="connsiteX4" fmla="*/ 731760 w 731759"/>
                <a:gd name="connsiteY4" fmla="*/ 78295 h 15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759" h="158644">
                  <a:moveTo>
                    <a:pt x="731760" y="78295"/>
                  </a:moveTo>
                  <a:cubicBezTo>
                    <a:pt x="731760" y="121539"/>
                    <a:pt x="568415" y="150573"/>
                    <a:pt x="367195" y="156582"/>
                  </a:cubicBezTo>
                  <a:cubicBezTo>
                    <a:pt x="-54806" y="169199"/>
                    <a:pt x="2629" y="121539"/>
                    <a:pt x="2629" y="78295"/>
                  </a:cubicBezTo>
                  <a:cubicBezTo>
                    <a:pt x="2629" y="35052"/>
                    <a:pt x="165845" y="0"/>
                    <a:pt x="367195" y="0"/>
                  </a:cubicBezTo>
                  <a:cubicBezTo>
                    <a:pt x="568544" y="0"/>
                    <a:pt x="731760" y="35052"/>
                    <a:pt x="731760" y="78295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FC63303-FD37-42C7-B7CD-74149A26AFAF}"/>
                </a:ext>
              </a:extLst>
            </p:cNvPr>
            <p:cNvSpPr/>
            <p:nvPr/>
          </p:nvSpPr>
          <p:spPr>
            <a:xfrm>
              <a:off x="7740801" y="2966358"/>
              <a:ext cx="1616825" cy="674712"/>
            </a:xfrm>
            <a:custGeom>
              <a:avLst/>
              <a:gdLst>
                <a:gd name="connsiteX0" fmla="*/ 10798 w 731745"/>
                <a:gd name="connsiteY0" fmla="*/ 155361 h 305362"/>
                <a:gd name="connsiteX1" fmla="*/ 0 w 731745"/>
                <a:gd name="connsiteY1" fmla="*/ 63289 h 305362"/>
                <a:gd name="connsiteX2" fmla="*/ 114863 w 731745"/>
                <a:gd name="connsiteY2" fmla="*/ 59393 h 305362"/>
                <a:gd name="connsiteX3" fmla="*/ 177347 w 731745"/>
                <a:gd name="connsiteY3" fmla="*/ 83517 h 305362"/>
                <a:gd name="connsiteX4" fmla="*/ 244360 w 731745"/>
                <a:gd name="connsiteY4" fmla="*/ 81370 h 305362"/>
                <a:gd name="connsiteX5" fmla="*/ 329184 w 731745"/>
                <a:gd name="connsiteY5" fmla="*/ 83517 h 305362"/>
                <a:gd name="connsiteX6" fmla="*/ 412441 w 731745"/>
                <a:gd name="connsiteY6" fmla="*/ 42100 h 305362"/>
                <a:gd name="connsiteX7" fmla="*/ 593944 w 731745"/>
                <a:gd name="connsiteY7" fmla="*/ 49530 h 305362"/>
                <a:gd name="connsiteX8" fmla="*/ 731745 w 731745"/>
                <a:gd name="connsiteY8" fmla="*/ 0 h 305362"/>
                <a:gd name="connsiteX9" fmla="*/ 703742 w 731745"/>
                <a:gd name="connsiteY9" fmla="*/ 305363 h 305362"/>
                <a:gd name="connsiteX10" fmla="*/ 614778 w 731745"/>
                <a:gd name="connsiteY10" fmla="*/ 289629 h 305362"/>
                <a:gd name="connsiteX11" fmla="*/ 528716 w 731745"/>
                <a:gd name="connsiteY11" fmla="*/ 243035 h 305362"/>
                <a:gd name="connsiteX12" fmla="*/ 373034 w 731745"/>
                <a:gd name="connsiteY12" fmla="*/ 244680 h 305362"/>
                <a:gd name="connsiteX13" fmla="*/ 249694 w 731745"/>
                <a:gd name="connsiteY13" fmla="*/ 194795 h 305362"/>
                <a:gd name="connsiteX14" fmla="*/ 133515 w 731745"/>
                <a:gd name="connsiteY14" fmla="*/ 171589 h 305362"/>
                <a:gd name="connsiteX15" fmla="*/ 72641 w 731745"/>
                <a:gd name="connsiteY15" fmla="*/ 132848 h 305362"/>
                <a:gd name="connsiteX16" fmla="*/ 10798 w 731745"/>
                <a:gd name="connsiteY16" fmla="*/ 155361 h 30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1745" h="305362">
                  <a:moveTo>
                    <a:pt x="10798" y="155361"/>
                  </a:moveTo>
                  <a:lnTo>
                    <a:pt x="0" y="63289"/>
                  </a:lnTo>
                  <a:cubicBezTo>
                    <a:pt x="32446" y="55669"/>
                    <a:pt x="98991" y="55323"/>
                    <a:pt x="114863" y="59393"/>
                  </a:cubicBezTo>
                  <a:cubicBezTo>
                    <a:pt x="142970" y="66623"/>
                    <a:pt x="148096" y="77923"/>
                    <a:pt x="177347" y="83517"/>
                  </a:cubicBezTo>
                  <a:cubicBezTo>
                    <a:pt x="199428" y="87743"/>
                    <a:pt x="204242" y="82790"/>
                    <a:pt x="244360" y="81370"/>
                  </a:cubicBezTo>
                  <a:cubicBezTo>
                    <a:pt x="297102" y="79516"/>
                    <a:pt x="301665" y="87630"/>
                    <a:pt x="329184" y="83517"/>
                  </a:cubicBezTo>
                  <a:cubicBezTo>
                    <a:pt x="371778" y="77153"/>
                    <a:pt x="372644" y="55964"/>
                    <a:pt x="412441" y="42100"/>
                  </a:cubicBezTo>
                  <a:cubicBezTo>
                    <a:pt x="479549" y="18721"/>
                    <a:pt x="516298" y="65307"/>
                    <a:pt x="593944" y="49530"/>
                  </a:cubicBezTo>
                  <a:cubicBezTo>
                    <a:pt x="630148" y="42178"/>
                    <a:pt x="714609" y="13196"/>
                    <a:pt x="731745" y="0"/>
                  </a:cubicBezTo>
                  <a:cubicBezTo>
                    <a:pt x="731745" y="97761"/>
                    <a:pt x="703742" y="207602"/>
                    <a:pt x="703742" y="305363"/>
                  </a:cubicBezTo>
                  <a:cubicBezTo>
                    <a:pt x="689627" y="303207"/>
                    <a:pt x="639223" y="298626"/>
                    <a:pt x="614778" y="289629"/>
                  </a:cubicBezTo>
                  <a:cubicBezTo>
                    <a:pt x="567820" y="272363"/>
                    <a:pt x="558312" y="255634"/>
                    <a:pt x="528716" y="243035"/>
                  </a:cubicBezTo>
                  <a:cubicBezTo>
                    <a:pt x="470726" y="218365"/>
                    <a:pt x="451398" y="258812"/>
                    <a:pt x="373034" y="244680"/>
                  </a:cubicBezTo>
                  <a:cubicBezTo>
                    <a:pt x="313347" y="233917"/>
                    <a:pt x="322811" y="207913"/>
                    <a:pt x="249694" y="194795"/>
                  </a:cubicBezTo>
                  <a:cubicBezTo>
                    <a:pt x="192976" y="184612"/>
                    <a:pt x="166835" y="196518"/>
                    <a:pt x="133515" y="171589"/>
                  </a:cubicBezTo>
                  <a:cubicBezTo>
                    <a:pt x="112837" y="156115"/>
                    <a:pt x="99406" y="133939"/>
                    <a:pt x="72641" y="132848"/>
                  </a:cubicBezTo>
                  <a:cubicBezTo>
                    <a:pt x="60111" y="132346"/>
                    <a:pt x="17881" y="151499"/>
                    <a:pt x="10798" y="15536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F11E88EF-E64B-424E-9C5B-BE074E4262FB}"/>
                </a:ext>
              </a:extLst>
            </p:cNvPr>
            <p:cNvSpPr/>
            <p:nvPr/>
          </p:nvSpPr>
          <p:spPr>
            <a:xfrm>
              <a:off x="8502089" y="2640145"/>
              <a:ext cx="168480" cy="239080"/>
            </a:xfrm>
            <a:custGeom>
              <a:avLst/>
              <a:gdLst>
                <a:gd name="connsiteX0" fmla="*/ 44231 w 76251"/>
                <a:gd name="connsiteY0" fmla="*/ 89691 h 108203"/>
                <a:gd name="connsiteX1" fmla="*/ 34472 w 76251"/>
                <a:gd name="connsiteY1" fmla="*/ 80988 h 108203"/>
                <a:gd name="connsiteX2" fmla="*/ 73559 w 76251"/>
                <a:gd name="connsiteY2" fmla="*/ 66510 h 108203"/>
                <a:gd name="connsiteX3" fmla="*/ 74382 w 76251"/>
                <a:gd name="connsiteY3" fmla="*/ 63246 h 108203"/>
                <a:gd name="connsiteX4" fmla="*/ 73152 w 76251"/>
                <a:gd name="connsiteY4" fmla="*/ 63029 h 108203"/>
                <a:gd name="connsiteX5" fmla="*/ 54024 w 76251"/>
                <a:gd name="connsiteY5" fmla="*/ 64077 h 108203"/>
                <a:gd name="connsiteX6" fmla="*/ 33710 w 76251"/>
                <a:gd name="connsiteY6" fmla="*/ 61895 h 108203"/>
                <a:gd name="connsiteX7" fmla="*/ 64883 w 76251"/>
                <a:gd name="connsiteY7" fmla="*/ 26618 h 108203"/>
                <a:gd name="connsiteX8" fmla="*/ 76252 w 76251"/>
                <a:gd name="connsiteY8" fmla="*/ 8789 h 108203"/>
                <a:gd name="connsiteX9" fmla="*/ 68554 w 76251"/>
                <a:gd name="connsiteY9" fmla="*/ 8105 h 108203"/>
                <a:gd name="connsiteX10" fmla="*/ 63029 w 76251"/>
                <a:gd name="connsiteY10" fmla="*/ 14409 h 108203"/>
                <a:gd name="connsiteX11" fmla="*/ 36957 w 76251"/>
                <a:gd name="connsiteY11" fmla="*/ 45997 h 108203"/>
                <a:gd name="connsiteX12" fmla="*/ 25484 w 76251"/>
                <a:gd name="connsiteY12" fmla="*/ 55080 h 108203"/>
                <a:gd name="connsiteX13" fmla="*/ 29675 w 76251"/>
                <a:gd name="connsiteY13" fmla="*/ 38697 h 108203"/>
                <a:gd name="connsiteX14" fmla="*/ 33502 w 76251"/>
                <a:gd name="connsiteY14" fmla="*/ 0 h 108203"/>
                <a:gd name="connsiteX15" fmla="*/ 32740 w 76251"/>
                <a:gd name="connsiteY15" fmla="*/ 1741 h 108203"/>
                <a:gd name="connsiteX16" fmla="*/ 18574 w 76251"/>
                <a:gd name="connsiteY16" fmla="*/ 15508 h 108203"/>
                <a:gd name="connsiteX17" fmla="*/ 5732 w 76251"/>
                <a:gd name="connsiteY17" fmla="*/ 32740 h 108203"/>
                <a:gd name="connsiteX18" fmla="*/ 0 w 76251"/>
                <a:gd name="connsiteY18" fmla="*/ 46153 h 108203"/>
                <a:gd name="connsiteX19" fmla="*/ 7655 w 76251"/>
                <a:gd name="connsiteY19" fmla="*/ 53366 h 108203"/>
                <a:gd name="connsiteX20" fmla="*/ 16166 w 76251"/>
                <a:gd name="connsiteY20" fmla="*/ 63662 h 108203"/>
                <a:gd name="connsiteX21" fmla="*/ 17587 w 76251"/>
                <a:gd name="connsiteY21" fmla="*/ 65662 h 108203"/>
                <a:gd name="connsiteX22" fmla="*/ 19535 w 76251"/>
                <a:gd name="connsiteY22" fmla="*/ 68554 h 108203"/>
                <a:gd name="connsiteX23" fmla="*/ 20236 w 76251"/>
                <a:gd name="connsiteY23" fmla="*/ 69645 h 108203"/>
                <a:gd name="connsiteX24" fmla="*/ 22401 w 76251"/>
                <a:gd name="connsiteY24" fmla="*/ 73195 h 108203"/>
                <a:gd name="connsiteX25" fmla="*/ 24583 w 76251"/>
                <a:gd name="connsiteY25" fmla="*/ 77040 h 108203"/>
                <a:gd name="connsiteX26" fmla="*/ 26774 w 76251"/>
                <a:gd name="connsiteY26" fmla="*/ 81257 h 108203"/>
                <a:gd name="connsiteX27" fmla="*/ 28506 w 76251"/>
                <a:gd name="connsiteY27" fmla="*/ 84868 h 108203"/>
                <a:gd name="connsiteX28" fmla="*/ 31077 w 76251"/>
                <a:gd name="connsiteY28" fmla="*/ 87734 h 108203"/>
                <a:gd name="connsiteX29" fmla="*/ 31077 w 76251"/>
                <a:gd name="connsiteY29" fmla="*/ 88037 h 108203"/>
                <a:gd name="connsiteX30" fmla="*/ 30740 w 76251"/>
                <a:gd name="connsiteY30" fmla="*/ 89994 h 108203"/>
                <a:gd name="connsiteX31" fmla="*/ 33658 w 76251"/>
                <a:gd name="connsiteY31" fmla="*/ 97675 h 108203"/>
                <a:gd name="connsiteX32" fmla="*/ 35329 w 76251"/>
                <a:gd name="connsiteY32" fmla="*/ 102922 h 108203"/>
                <a:gd name="connsiteX33" fmla="*/ 52768 w 76251"/>
                <a:gd name="connsiteY33" fmla="*/ 108161 h 108203"/>
                <a:gd name="connsiteX34" fmla="*/ 67437 w 76251"/>
                <a:gd name="connsiteY34" fmla="*/ 105009 h 108203"/>
                <a:gd name="connsiteX35" fmla="*/ 71351 w 76251"/>
                <a:gd name="connsiteY35" fmla="*/ 104801 h 108203"/>
                <a:gd name="connsiteX36" fmla="*/ 44231 w 76251"/>
                <a:gd name="connsiteY36" fmla="*/ 89691 h 108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51" h="108203">
                  <a:moveTo>
                    <a:pt x="44231" y="89691"/>
                  </a:moveTo>
                  <a:cubicBezTo>
                    <a:pt x="40940" y="86833"/>
                    <a:pt x="37875" y="83690"/>
                    <a:pt x="34472" y="80988"/>
                  </a:cubicBezTo>
                  <a:cubicBezTo>
                    <a:pt x="48525" y="79620"/>
                    <a:pt x="62848" y="75698"/>
                    <a:pt x="73559" y="66510"/>
                  </a:cubicBezTo>
                  <a:cubicBezTo>
                    <a:pt x="74563" y="65653"/>
                    <a:pt x="75490" y="63956"/>
                    <a:pt x="74382" y="63246"/>
                  </a:cubicBezTo>
                  <a:cubicBezTo>
                    <a:pt x="74027" y="63021"/>
                    <a:pt x="73576" y="63021"/>
                    <a:pt x="73152" y="63029"/>
                  </a:cubicBezTo>
                  <a:cubicBezTo>
                    <a:pt x="66770" y="63177"/>
                    <a:pt x="60414" y="64242"/>
                    <a:pt x="54024" y="64077"/>
                  </a:cubicBezTo>
                  <a:cubicBezTo>
                    <a:pt x="47209" y="63895"/>
                    <a:pt x="40507" y="62328"/>
                    <a:pt x="33710" y="61895"/>
                  </a:cubicBezTo>
                  <a:cubicBezTo>
                    <a:pt x="46040" y="52266"/>
                    <a:pt x="55591" y="39321"/>
                    <a:pt x="64883" y="26618"/>
                  </a:cubicBezTo>
                  <a:cubicBezTo>
                    <a:pt x="69048" y="20920"/>
                    <a:pt x="73239" y="15179"/>
                    <a:pt x="76252" y="8789"/>
                  </a:cubicBezTo>
                  <a:cubicBezTo>
                    <a:pt x="74485" y="6598"/>
                    <a:pt x="70952" y="6650"/>
                    <a:pt x="68554" y="8105"/>
                  </a:cubicBezTo>
                  <a:cubicBezTo>
                    <a:pt x="66147" y="9568"/>
                    <a:pt x="64579" y="12053"/>
                    <a:pt x="63029" y="14409"/>
                  </a:cubicBezTo>
                  <a:cubicBezTo>
                    <a:pt x="55565" y="25873"/>
                    <a:pt x="46794" y="36489"/>
                    <a:pt x="36957" y="45997"/>
                  </a:cubicBezTo>
                  <a:cubicBezTo>
                    <a:pt x="33935" y="48924"/>
                    <a:pt x="29640" y="51885"/>
                    <a:pt x="25484" y="55080"/>
                  </a:cubicBezTo>
                  <a:cubicBezTo>
                    <a:pt x="27501" y="48551"/>
                    <a:pt x="28887" y="41927"/>
                    <a:pt x="29675" y="38697"/>
                  </a:cubicBezTo>
                  <a:cubicBezTo>
                    <a:pt x="32740" y="26064"/>
                    <a:pt x="34056" y="12997"/>
                    <a:pt x="33502" y="0"/>
                  </a:cubicBezTo>
                  <a:cubicBezTo>
                    <a:pt x="33251" y="580"/>
                    <a:pt x="33000" y="1160"/>
                    <a:pt x="32740" y="1741"/>
                  </a:cubicBezTo>
                  <a:cubicBezTo>
                    <a:pt x="29978" y="5732"/>
                    <a:pt x="20461" y="13439"/>
                    <a:pt x="18574" y="15508"/>
                  </a:cubicBezTo>
                  <a:cubicBezTo>
                    <a:pt x="13699" y="20868"/>
                    <a:pt x="9153" y="26324"/>
                    <a:pt x="5732" y="32740"/>
                  </a:cubicBezTo>
                  <a:cubicBezTo>
                    <a:pt x="3628" y="36706"/>
                    <a:pt x="1342" y="41373"/>
                    <a:pt x="0" y="46153"/>
                  </a:cubicBezTo>
                  <a:cubicBezTo>
                    <a:pt x="2684" y="48387"/>
                    <a:pt x="5230" y="50803"/>
                    <a:pt x="7655" y="53366"/>
                  </a:cubicBezTo>
                  <a:cubicBezTo>
                    <a:pt x="10703" y="56587"/>
                    <a:pt x="13543" y="60042"/>
                    <a:pt x="16166" y="63662"/>
                  </a:cubicBezTo>
                  <a:cubicBezTo>
                    <a:pt x="16643" y="64328"/>
                    <a:pt x="17119" y="64987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36" y="69645"/>
                  </a:cubicBezTo>
                  <a:cubicBezTo>
                    <a:pt x="20981" y="70823"/>
                    <a:pt x="21700" y="72000"/>
                    <a:pt x="22401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34"/>
                    <a:pt x="26064" y="79845"/>
                    <a:pt x="26774" y="81257"/>
                  </a:cubicBezTo>
                  <a:cubicBezTo>
                    <a:pt x="27371" y="82460"/>
                    <a:pt x="27952" y="83664"/>
                    <a:pt x="28506" y="84868"/>
                  </a:cubicBezTo>
                  <a:cubicBezTo>
                    <a:pt x="29770" y="84634"/>
                    <a:pt x="31043" y="86089"/>
                    <a:pt x="31077" y="87734"/>
                  </a:cubicBezTo>
                  <a:cubicBezTo>
                    <a:pt x="31077" y="87829"/>
                    <a:pt x="31077" y="87933"/>
                    <a:pt x="31077" y="88037"/>
                  </a:cubicBezTo>
                  <a:cubicBezTo>
                    <a:pt x="31060" y="88660"/>
                    <a:pt x="30948" y="89336"/>
                    <a:pt x="30740" y="89994"/>
                  </a:cubicBezTo>
                  <a:cubicBezTo>
                    <a:pt x="31805" y="92548"/>
                    <a:pt x="32766" y="95111"/>
                    <a:pt x="33658" y="97675"/>
                  </a:cubicBezTo>
                  <a:cubicBezTo>
                    <a:pt x="34255" y="99406"/>
                    <a:pt x="34818" y="101155"/>
                    <a:pt x="35329" y="102922"/>
                  </a:cubicBezTo>
                  <a:cubicBezTo>
                    <a:pt x="40793" y="105615"/>
                    <a:pt x="46975" y="107529"/>
                    <a:pt x="52768" y="108161"/>
                  </a:cubicBezTo>
                  <a:cubicBezTo>
                    <a:pt x="56527" y="108568"/>
                    <a:pt x="62943" y="105979"/>
                    <a:pt x="67437" y="105009"/>
                  </a:cubicBezTo>
                  <a:cubicBezTo>
                    <a:pt x="69065" y="104654"/>
                    <a:pt x="70433" y="104515"/>
                    <a:pt x="71351" y="104801"/>
                  </a:cubicBezTo>
                  <a:cubicBezTo>
                    <a:pt x="61393" y="101710"/>
                    <a:pt x="52102" y="96523"/>
                    <a:pt x="44231" y="89691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B35F04B7-E2CF-40EE-9089-D613242CE553}"/>
                </a:ext>
              </a:extLst>
            </p:cNvPr>
            <p:cNvSpPr/>
            <p:nvPr/>
          </p:nvSpPr>
          <p:spPr>
            <a:xfrm>
              <a:off x="8424143" y="2697142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46A2F3AC-2EC4-40CD-B49A-EE970370109D}"/>
                </a:ext>
              </a:extLst>
            </p:cNvPr>
            <p:cNvSpPr/>
            <p:nvPr/>
          </p:nvSpPr>
          <p:spPr>
            <a:xfrm>
              <a:off x="8448691" y="273349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E59A5FC1-433D-4BC7-9E56-C612BEC35E79}"/>
                </a:ext>
              </a:extLst>
            </p:cNvPr>
            <p:cNvSpPr/>
            <p:nvPr/>
          </p:nvSpPr>
          <p:spPr>
            <a:xfrm>
              <a:off x="8476854" y="2764584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5102C3A1-3482-4C18-9146-D29CB6DEA9CB}"/>
                </a:ext>
              </a:extLst>
            </p:cNvPr>
            <p:cNvSpPr/>
            <p:nvPr/>
          </p:nvSpPr>
          <p:spPr>
            <a:xfrm>
              <a:off x="8494570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B5B7BD11-E2A0-4153-AA85-C44A196BCCAC}"/>
                </a:ext>
              </a:extLst>
            </p:cNvPr>
            <p:cNvSpPr/>
            <p:nvPr/>
          </p:nvSpPr>
          <p:spPr>
            <a:xfrm>
              <a:off x="8511964" y="28440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27C27F75-810B-42EF-B449-3805D7F65688}"/>
                </a:ext>
              </a:extLst>
            </p:cNvPr>
            <p:cNvSpPr/>
            <p:nvPr/>
          </p:nvSpPr>
          <p:spPr>
            <a:xfrm>
              <a:off x="8448691" y="285969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AE385F3D-BD98-495F-AFF9-66DC20157F2B}"/>
                </a:ext>
              </a:extLst>
            </p:cNvPr>
            <p:cNvSpPr/>
            <p:nvPr/>
          </p:nvSpPr>
          <p:spPr>
            <a:xfrm>
              <a:off x="8421905" y="2811095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B6D54A89-9370-43DD-AFDE-43AF254FA8B7}"/>
                </a:ext>
              </a:extLst>
            </p:cNvPr>
            <p:cNvSpPr/>
            <p:nvPr/>
          </p:nvSpPr>
          <p:spPr>
            <a:xfrm>
              <a:off x="8385094" y="2764564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DDA7DDE1-9A2F-4C7F-8423-93660609D761}"/>
                </a:ext>
              </a:extLst>
            </p:cNvPr>
            <p:cNvSpPr/>
            <p:nvPr/>
          </p:nvSpPr>
          <p:spPr>
            <a:xfrm>
              <a:off x="8365100" y="27273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EF149223-B21C-45E5-9C08-A8E91F72204A}"/>
                </a:ext>
              </a:extLst>
            </p:cNvPr>
            <p:cNvSpPr/>
            <p:nvPr/>
          </p:nvSpPr>
          <p:spPr>
            <a:xfrm>
              <a:off x="8331064" y="279820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38CCF02-C0D4-4F0F-940D-B1E274D1653E}"/>
                </a:ext>
              </a:extLst>
            </p:cNvPr>
            <p:cNvSpPr/>
            <p:nvPr/>
          </p:nvSpPr>
          <p:spPr>
            <a:xfrm>
              <a:off x="8297428" y="286082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75F9C7D-7814-4EC0-B877-DA3AD0A49247}"/>
                </a:ext>
              </a:extLst>
            </p:cNvPr>
            <p:cNvSpPr/>
            <p:nvPr/>
          </p:nvSpPr>
          <p:spPr>
            <a:xfrm>
              <a:off x="8330144" y="288353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255D1865-E1D0-4FB5-A796-FEA0B02777D0}"/>
                </a:ext>
              </a:extLst>
            </p:cNvPr>
            <p:cNvSpPr/>
            <p:nvPr/>
          </p:nvSpPr>
          <p:spPr>
            <a:xfrm>
              <a:off x="8378282" y="2872627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5C06BB9C-80A7-44AB-BA2F-1F6DC9BF2DBA}"/>
                </a:ext>
              </a:extLst>
            </p:cNvPr>
            <p:cNvSpPr/>
            <p:nvPr/>
          </p:nvSpPr>
          <p:spPr>
            <a:xfrm>
              <a:off x="8365559" y="2825349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E3AEE958-844A-4814-B816-8C70459F7638}"/>
                </a:ext>
              </a:extLst>
            </p:cNvPr>
            <p:cNvSpPr/>
            <p:nvPr/>
          </p:nvSpPr>
          <p:spPr>
            <a:xfrm rot="2697569">
              <a:off x="8441700" y="2727353"/>
              <a:ext cx="10100" cy="20127"/>
            </a:xfrm>
            <a:custGeom>
              <a:avLst/>
              <a:gdLst>
                <a:gd name="connsiteX0" fmla="*/ 4572 w 4571"/>
                <a:gd name="connsiteY0" fmla="*/ 4555 h 9109"/>
                <a:gd name="connsiteX1" fmla="*/ 2286 w 4571"/>
                <a:gd name="connsiteY1" fmla="*/ 9109 h 9109"/>
                <a:gd name="connsiteX2" fmla="*/ 0 w 4571"/>
                <a:gd name="connsiteY2" fmla="*/ 4555 h 9109"/>
                <a:gd name="connsiteX3" fmla="*/ 2286 w 4571"/>
                <a:gd name="connsiteY3" fmla="*/ 0 h 9109"/>
                <a:gd name="connsiteX4" fmla="*/ 4572 w 4571"/>
                <a:gd name="connsiteY4" fmla="*/ 4555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09">
                  <a:moveTo>
                    <a:pt x="4572" y="4555"/>
                  </a:moveTo>
                  <a:cubicBezTo>
                    <a:pt x="4572" y="7070"/>
                    <a:pt x="3548" y="9109"/>
                    <a:pt x="2286" y="9109"/>
                  </a:cubicBezTo>
                  <a:cubicBezTo>
                    <a:pt x="1023" y="9109"/>
                    <a:pt x="0" y="7070"/>
                    <a:pt x="0" y="4555"/>
                  </a:cubicBezTo>
                  <a:cubicBezTo>
                    <a:pt x="0" y="2039"/>
                    <a:pt x="1023" y="0"/>
                    <a:pt x="2286" y="0"/>
                  </a:cubicBezTo>
                  <a:cubicBezTo>
                    <a:pt x="3548" y="0"/>
                    <a:pt x="4572" y="2039"/>
                    <a:pt x="4572" y="4555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86870A07-4ACF-44E2-B478-C3DD2EDAD52D}"/>
                </a:ext>
              </a:extLst>
            </p:cNvPr>
            <p:cNvSpPr/>
            <p:nvPr/>
          </p:nvSpPr>
          <p:spPr>
            <a:xfrm rot="2700000">
              <a:off x="8381627" y="2741585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7B2AC728-FD76-48CB-B1D2-603CE2254B49}"/>
                </a:ext>
              </a:extLst>
            </p:cNvPr>
            <p:cNvSpPr/>
            <p:nvPr/>
          </p:nvSpPr>
          <p:spPr>
            <a:xfrm rot="2702431">
              <a:off x="8354801" y="281355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1F2E3239-3B3B-4710-A67F-DE088BDF4E2F}"/>
                </a:ext>
              </a:extLst>
            </p:cNvPr>
            <p:cNvSpPr/>
            <p:nvPr/>
          </p:nvSpPr>
          <p:spPr>
            <a:xfrm rot="2697569">
              <a:off x="8321773" y="2881425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6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6"/>
                    <a:pt x="2286" y="9126"/>
                  </a:cubicBezTo>
                  <a:cubicBezTo>
                    <a:pt x="1023" y="9126"/>
                    <a:pt x="0" y="7083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CF38C456-B253-43E6-8D4D-034C958207B6}"/>
                </a:ext>
              </a:extLst>
            </p:cNvPr>
            <p:cNvSpPr/>
            <p:nvPr/>
          </p:nvSpPr>
          <p:spPr>
            <a:xfrm rot="2700000">
              <a:off x="8405956" y="283820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93B7700E-2050-4CA1-9ED8-674A475D33AC}"/>
                </a:ext>
              </a:extLst>
            </p:cNvPr>
            <p:cNvSpPr/>
            <p:nvPr/>
          </p:nvSpPr>
          <p:spPr>
            <a:xfrm rot="2702431">
              <a:off x="8443390" y="2787994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6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6"/>
                    <a:pt x="2277" y="9126"/>
                  </a:cubicBezTo>
                  <a:cubicBezTo>
                    <a:pt x="1020" y="9126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FC20F68C-66BB-437C-A846-AD3AFE74C1DD}"/>
                </a:ext>
              </a:extLst>
            </p:cNvPr>
            <p:cNvSpPr/>
            <p:nvPr/>
          </p:nvSpPr>
          <p:spPr>
            <a:xfrm>
              <a:off x="8035923" y="2749526"/>
              <a:ext cx="168500" cy="239062"/>
            </a:xfrm>
            <a:custGeom>
              <a:avLst/>
              <a:gdLst>
                <a:gd name="connsiteX0" fmla="*/ 44239 w 76260"/>
                <a:gd name="connsiteY0" fmla="*/ 89700 h 108195"/>
                <a:gd name="connsiteX1" fmla="*/ 34480 w 76260"/>
                <a:gd name="connsiteY1" fmla="*/ 80997 h 108195"/>
                <a:gd name="connsiteX2" fmla="*/ 73568 w 76260"/>
                <a:gd name="connsiteY2" fmla="*/ 66519 h 108195"/>
                <a:gd name="connsiteX3" fmla="*/ 74390 w 76260"/>
                <a:gd name="connsiteY3" fmla="*/ 63255 h 108195"/>
                <a:gd name="connsiteX4" fmla="*/ 73152 w 76260"/>
                <a:gd name="connsiteY4" fmla="*/ 63030 h 108195"/>
                <a:gd name="connsiteX5" fmla="*/ 54033 w 76260"/>
                <a:gd name="connsiteY5" fmla="*/ 64077 h 108195"/>
                <a:gd name="connsiteX6" fmla="*/ 33718 w 76260"/>
                <a:gd name="connsiteY6" fmla="*/ 61887 h 108195"/>
                <a:gd name="connsiteX7" fmla="*/ 64891 w 76260"/>
                <a:gd name="connsiteY7" fmla="*/ 26609 h 108195"/>
                <a:gd name="connsiteX8" fmla="*/ 76261 w 76260"/>
                <a:gd name="connsiteY8" fmla="*/ 8780 h 108195"/>
                <a:gd name="connsiteX9" fmla="*/ 68554 w 76260"/>
                <a:gd name="connsiteY9" fmla="*/ 8096 h 108195"/>
                <a:gd name="connsiteX10" fmla="*/ 63038 w 76260"/>
                <a:gd name="connsiteY10" fmla="*/ 14400 h 108195"/>
                <a:gd name="connsiteX11" fmla="*/ 36957 w 76260"/>
                <a:gd name="connsiteY11" fmla="*/ 45997 h 108195"/>
                <a:gd name="connsiteX12" fmla="*/ 25475 w 76260"/>
                <a:gd name="connsiteY12" fmla="*/ 55081 h 108195"/>
                <a:gd name="connsiteX13" fmla="*/ 29666 w 76260"/>
                <a:gd name="connsiteY13" fmla="*/ 38698 h 108195"/>
                <a:gd name="connsiteX14" fmla="*/ 33502 w 76260"/>
                <a:gd name="connsiteY14" fmla="*/ 0 h 108195"/>
                <a:gd name="connsiteX15" fmla="*/ 32740 w 76260"/>
                <a:gd name="connsiteY15" fmla="*/ 1732 h 108195"/>
                <a:gd name="connsiteX16" fmla="*/ 18574 w 76260"/>
                <a:gd name="connsiteY16" fmla="*/ 15500 h 108195"/>
                <a:gd name="connsiteX17" fmla="*/ 5741 w 76260"/>
                <a:gd name="connsiteY17" fmla="*/ 32740 h 108195"/>
                <a:gd name="connsiteX18" fmla="*/ 0 w 76260"/>
                <a:gd name="connsiteY18" fmla="*/ 46153 h 108195"/>
                <a:gd name="connsiteX19" fmla="*/ 7663 w 76260"/>
                <a:gd name="connsiteY19" fmla="*/ 53366 h 108195"/>
                <a:gd name="connsiteX20" fmla="*/ 16167 w 76260"/>
                <a:gd name="connsiteY20" fmla="*/ 63662 h 108195"/>
                <a:gd name="connsiteX21" fmla="*/ 17587 w 76260"/>
                <a:gd name="connsiteY21" fmla="*/ 65662 h 108195"/>
                <a:gd name="connsiteX22" fmla="*/ 19535 w 76260"/>
                <a:gd name="connsiteY22" fmla="*/ 68554 h 108195"/>
                <a:gd name="connsiteX23" fmla="*/ 20245 w 76260"/>
                <a:gd name="connsiteY23" fmla="*/ 69645 h 108195"/>
                <a:gd name="connsiteX24" fmla="*/ 22410 w 76260"/>
                <a:gd name="connsiteY24" fmla="*/ 73195 h 108195"/>
                <a:gd name="connsiteX25" fmla="*/ 24583 w 76260"/>
                <a:gd name="connsiteY25" fmla="*/ 77040 h 108195"/>
                <a:gd name="connsiteX26" fmla="*/ 26774 w 76260"/>
                <a:gd name="connsiteY26" fmla="*/ 81257 h 108195"/>
                <a:gd name="connsiteX27" fmla="*/ 28514 w 76260"/>
                <a:gd name="connsiteY27" fmla="*/ 84868 h 108195"/>
                <a:gd name="connsiteX28" fmla="*/ 31086 w 76260"/>
                <a:gd name="connsiteY28" fmla="*/ 87734 h 108195"/>
                <a:gd name="connsiteX29" fmla="*/ 31086 w 76260"/>
                <a:gd name="connsiteY29" fmla="*/ 88028 h 108195"/>
                <a:gd name="connsiteX30" fmla="*/ 30748 w 76260"/>
                <a:gd name="connsiteY30" fmla="*/ 89985 h 108195"/>
                <a:gd name="connsiteX31" fmla="*/ 33675 w 76260"/>
                <a:gd name="connsiteY31" fmla="*/ 97666 h 108195"/>
                <a:gd name="connsiteX32" fmla="*/ 35338 w 76260"/>
                <a:gd name="connsiteY32" fmla="*/ 102922 h 108195"/>
                <a:gd name="connsiteX33" fmla="*/ 52786 w 76260"/>
                <a:gd name="connsiteY33" fmla="*/ 108152 h 108195"/>
                <a:gd name="connsiteX34" fmla="*/ 67454 w 76260"/>
                <a:gd name="connsiteY34" fmla="*/ 105000 h 108195"/>
                <a:gd name="connsiteX35" fmla="*/ 71360 w 76260"/>
                <a:gd name="connsiteY35" fmla="*/ 104801 h 108195"/>
                <a:gd name="connsiteX36" fmla="*/ 44239 w 76260"/>
                <a:gd name="connsiteY36" fmla="*/ 89700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6260" h="108195">
                  <a:moveTo>
                    <a:pt x="44239" y="89700"/>
                  </a:moveTo>
                  <a:cubicBezTo>
                    <a:pt x="40949" y="86842"/>
                    <a:pt x="37884" y="83699"/>
                    <a:pt x="34480" y="80997"/>
                  </a:cubicBezTo>
                  <a:cubicBezTo>
                    <a:pt x="48534" y="79629"/>
                    <a:pt x="62848" y="75715"/>
                    <a:pt x="73568" y="66519"/>
                  </a:cubicBezTo>
                  <a:cubicBezTo>
                    <a:pt x="74563" y="65662"/>
                    <a:pt x="75499" y="63956"/>
                    <a:pt x="74390" y="63255"/>
                  </a:cubicBezTo>
                  <a:cubicBezTo>
                    <a:pt x="74035" y="63030"/>
                    <a:pt x="73585" y="63021"/>
                    <a:pt x="73152" y="63030"/>
                  </a:cubicBezTo>
                  <a:cubicBezTo>
                    <a:pt x="66770" y="63185"/>
                    <a:pt x="60415" y="64242"/>
                    <a:pt x="54033" y="64077"/>
                  </a:cubicBezTo>
                  <a:cubicBezTo>
                    <a:pt x="47218" y="63895"/>
                    <a:pt x="40507" y="62328"/>
                    <a:pt x="33718" y="61887"/>
                  </a:cubicBezTo>
                  <a:cubicBezTo>
                    <a:pt x="46049" y="52266"/>
                    <a:pt x="55591" y="39312"/>
                    <a:pt x="64891" y="26609"/>
                  </a:cubicBezTo>
                  <a:cubicBezTo>
                    <a:pt x="69056" y="20912"/>
                    <a:pt x="73247" y="15171"/>
                    <a:pt x="76261" y="8780"/>
                  </a:cubicBezTo>
                  <a:cubicBezTo>
                    <a:pt x="74494" y="6590"/>
                    <a:pt x="70970" y="6642"/>
                    <a:pt x="68554" y="8096"/>
                  </a:cubicBezTo>
                  <a:cubicBezTo>
                    <a:pt x="66138" y="9551"/>
                    <a:pt x="64579" y="12036"/>
                    <a:pt x="63038" y="14400"/>
                  </a:cubicBezTo>
                  <a:cubicBezTo>
                    <a:pt x="55565" y="25865"/>
                    <a:pt x="46802" y="36481"/>
                    <a:pt x="36957" y="45997"/>
                  </a:cubicBezTo>
                  <a:cubicBezTo>
                    <a:pt x="33935" y="48915"/>
                    <a:pt x="29640" y="51877"/>
                    <a:pt x="25475" y="55081"/>
                  </a:cubicBezTo>
                  <a:cubicBezTo>
                    <a:pt x="27493" y="48552"/>
                    <a:pt x="28878" y="41927"/>
                    <a:pt x="29666" y="38698"/>
                  </a:cubicBezTo>
                  <a:cubicBezTo>
                    <a:pt x="32731" y="26064"/>
                    <a:pt x="34047" y="12997"/>
                    <a:pt x="33502" y="0"/>
                  </a:cubicBezTo>
                  <a:cubicBezTo>
                    <a:pt x="33251" y="580"/>
                    <a:pt x="32991" y="1160"/>
                    <a:pt x="32740" y="1732"/>
                  </a:cubicBezTo>
                  <a:cubicBezTo>
                    <a:pt x="29969" y="5724"/>
                    <a:pt x="20461" y="13430"/>
                    <a:pt x="18574" y="15500"/>
                  </a:cubicBezTo>
                  <a:cubicBezTo>
                    <a:pt x="13699" y="20868"/>
                    <a:pt x="9153" y="26315"/>
                    <a:pt x="5741" y="32740"/>
                  </a:cubicBezTo>
                  <a:cubicBezTo>
                    <a:pt x="3628" y="36706"/>
                    <a:pt x="1342" y="41365"/>
                    <a:pt x="0" y="46153"/>
                  </a:cubicBezTo>
                  <a:cubicBezTo>
                    <a:pt x="2684" y="48387"/>
                    <a:pt x="5239" y="50803"/>
                    <a:pt x="7663" y="53366"/>
                  </a:cubicBezTo>
                  <a:cubicBezTo>
                    <a:pt x="10703" y="56587"/>
                    <a:pt x="13543" y="60042"/>
                    <a:pt x="16167" y="63662"/>
                  </a:cubicBezTo>
                  <a:cubicBezTo>
                    <a:pt x="16643" y="64320"/>
                    <a:pt x="17119" y="64995"/>
                    <a:pt x="17587" y="65662"/>
                  </a:cubicBezTo>
                  <a:cubicBezTo>
                    <a:pt x="18253" y="66614"/>
                    <a:pt x="18894" y="67584"/>
                    <a:pt x="19535" y="68554"/>
                  </a:cubicBezTo>
                  <a:cubicBezTo>
                    <a:pt x="19769" y="68918"/>
                    <a:pt x="20002" y="69281"/>
                    <a:pt x="20245" y="69645"/>
                  </a:cubicBezTo>
                  <a:cubicBezTo>
                    <a:pt x="20981" y="70814"/>
                    <a:pt x="21708" y="72000"/>
                    <a:pt x="22410" y="73195"/>
                  </a:cubicBezTo>
                  <a:cubicBezTo>
                    <a:pt x="23154" y="74468"/>
                    <a:pt x="23882" y="75750"/>
                    <a:pt x="24583" y="77040"/>
                  </a:cubicBezTo>
                  <a:cubicBezTo>
                    <a:pt x="25336" y="78443"/>
                    <a:pt x="26073" y="79846"/>
                    <a:pt x="26774" y="81257"/>
                  </a:cubicBezTo>
                  <a:cubicBezTo>
                    <a:pt x="27371" y="82461"/>
                    <a:pt x="27952" y="83664"/>
                    <a:pt x="28514" y="84868"/>
                  </a:cubicBezTo>
                  <a:cubicBezTo>
                    <a:pt x="29779" y="84634"/>
                    <a:pt x="31051" y="86089"/>
                    <a:pt x="31086" y="87734"/>
                  </a:cubicBezTo>
                  <a:cubicBezTo>
                    <a:pt x="31086" y="87829"/>
                    <a:pt x="31086" y="87933"/>
                    <a:pt x="31086" y="88028"/>
                  </a:cubicBezTo>
                  <a:cubicBezTo>
                    <a:pt x="31078" y="88660"/>
                    <a:pt x="30956" y="89336"/>
                    <a:pt x="30748" y="89985"/>
                  </a:cubicBezTo>
                  <a:cubicBezTo>
                    <a:pt x="31813" y="92540"/>
                    <a:pt x="32783" y="95112"/>
                    <a:pt x="33675" y="97666"/>
                  </a:cubicBezTo>
                  <a:cubicBezTo>
                    <a:pt x="34273" y="99398"/>
                    <a:pt x="34835" y="101156"/>
                    <a:pt x="35338" y="102922"/>
                  </a:cubicBezTo>
                  <a:cubicBezTo>
                    <a:pt x="40802" y="105615"/>
                    <a:pt x="46984" y="107529"/>
                    <a:pt x="52786" y="108152"/>
                  </a:cubicBezTo>
                  <a:cubicBezTo>
                    <a:pt x="56535" y="108559"/>
                    <a:pt x="62952" y="105979"/>
                    <a:pt x="67454" y="105000"/>
                  </a:cubicBezTo>
                  <a:cubicBezTo>
                    <a:pt x="69074" y="104654"/>
                    <a:pt x="70450" y="104507"/>
                    <a:pt x="71360" y="104801"/>
                  </a:cubicBezTo>
                  <a:cubicBezTo>
                    <a:pt x="61419" y="101710"/>
                    <a:pt x="52110" y="96532"/>
                    <a:pt x="44239" y="89700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0EFCACA8-A1C8-46A8-BEC0-33AD5ABA73D3}"/>
                </a:ext>
              </a:extLst>
            </p:cNvPr>
            <p:cNvSpPr/>
            <p:nvPr/>
          </p:nvSpPr>
          <p:spPr>
            <a:xfrm>
              <a:off x="7958015" y="280654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E4C181ED-142D-433C-86EB-09580384323A}"/>
                </a:ext>
              </a:extLst>
            </p:cNvPr>
            <p:cNvSpPr/>
            <p:nvPr/>
          </p:nvSpPr>
          <p:spPr>
            <a:xfrm>
              <a:off x="7982543" y="2842875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0938CBD7-B191-4C74-9A57-2DA7B2AE4688}"/>
                </a:ext>
              </a:extLst>
            </p:cNvPr>
            <p:cNvSpPr/>
            <p:nvPr/>
          </p:nvSpPr>
          <p:spPr>
            <a:xfrm>
              <a:off x="8010706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CCDAEC3-2686-40E2-B22E-294866F192DC}"/>
                </a:ext>
              </a:extLst>
            </p:cNvPr>
            <p:cNvSpPr/>
            <p:nvPr/>
          </p:nvSpPr>
          <p:spPr>
            <a:xfrm>
              <a:off x="8028422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30E9BB26-1B2E-466E-9299-978F7AE71D08}"/>
                </a:ext>
              </a:extLst>
            </p:cNvPr>
            <p:cNvSpPr/>
            <p:nvPr/>
          </p:nvSpPr>
          <p:spPr>
            <a:xfrm>
              <a:off x="8045833" y="2953443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4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F43CD6CE-E57E-4047-9622-FCB02D240A10}"/>
                </a:ext>
              </a:extLst>
            </p:cNvPr>
            <p:cNvSpPr/>
            <p:nvPr/>
          </p:nvSpPr>
          <p:spPr>
            <a:xfrm>
              <a:off x="7982543" y="2969073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95DAFA82-90AE-444E-BB5B-F7190490F2BA}"/>
                </a:ext>
              </a:extLst>
            </p:cNvPr>
            <p:cNvSpPr/>
            <p:nvPr/>
          </p:nvSpPr>
          <p:spPr>
            <a:xfrm>
              <a:off x="7955737" y="2920476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884532A-B432-4493-A045-D01399BD08AE}"/>
                </a:ext>
              </a:extLst>
            </p:cNvPr>
            <p:cNvSpPr/>
            <p:nvPr/>
          </p:nvSpPr>
          <p:spPr>
            <a:xfrm>
              <a:off x="7918945" y="287396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4 w 41529"/>
                <a:gd name="connsiteY1" fmla="*/ 41529 h 41528"/>
                <a:gd name="connsiteX2" fmla="*/ 0 w 41529"/>
                <a:gd name="connsiteY2" fmla="*/ 20765 h 41528"/>
                <a:gd name="connsiteX3" fmla="*/ 20764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31FCE30E-20C6-4DA5-89B6-E9E1B2DFD008}"/>
                </a:ext>
              </a:extLst>
            </p:cNvPr>
            <p:cNvSpPr/>
            <p:nvPr/>
          </p:nvSpPr>
          <p:spPr>
            <a:xfrm>
              <a:off x="7898991" y="283673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5EF0074-ACDC-4863-B355-F5E505D56C9A}"/>
                </a:ext>
              </a:extLst>
            </p:cNvPr>
            <p:cNvSpPr/>
            <p:nvPr/>
          </p:nvSpPr>
          <p:spPr>
            <a:xfrm>
              <a:off x="7864896" y="2907582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D9AE3E18-69C8-49B3-B986-315583FBBA7D}"/>
                </a:ext>
              </a:extLst>
            </p:cNvPr>
            <p:cNvSpPr/>
            <p:nvPr/>
          </p:nvSpPr>
          <p:spPr>
            <a:xfrm>
              <a:off x="7831299" y="2970222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D848F3E8-ADC2-4509-A623-C44B9D7461FD}"/>
                </a:ext>
              </a:extLst>
            </p:cNvPr>
            <p:cNvSpPr/>
            <p:nvPr/>
          </p:nvSpPr>
          <p:spPr>
            <a:xfrm>
              <a:off x="7864016" y="2992952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DAEC000B-8DC8-4BB7-8BDA-A625C93270EF}"/>
                </a:ext>
              </a:extLst>
            </p:cNvPr>
            <p:cNvSpPr/>
            <p:nvPr/>
          </p:nvSpPr>
          <p:spPr>
            <a:xfrm>
              <a:off x="7912133" y="2982028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0E16C98F-B763-4E7D-967C-4030574780C2}"/>
                </a:ext>
              </a:extLst>
            </p:cNvPr>
            <p:cNvSpPr/>
            <p:nvPr/>
          </p:nvSpPr>
          <p:spPr>
            <a:xfrm>
              <a:off x="7899448" y="2934770"/>
              <a:ext cx="91721" cy="91721"/>
            </a:xfrm>
            <a:custGeom>
              <a:avLst/>
              <a:gdLst>
                <a:gd name="connsiteX0" fmla="*/ 41512 w 41511"/>
                <a:gd name="connsiteY0" fmla="*/ 20756 h 41511"/>
                <a:gd name="connsiteX1" fmla="*/ 20756 w 41511"/>
                <a:gd name="connsiteY1" fmla="*/ 41512 h 41511"/>
                <a:gd name="connsiteX2" fmla="*/ 0 w 41511"/>
                <a:gd name="connsiteY2" fmla="*/ 20756 h 41511"/>
                <a:gd name="connsiteX3" fmla="*/ 20756 w 41511"/>
                <a:gd name="connsiteY3" fmla="*/ 0 h 41511"/>
                <a:gd name="connsiteX4" fmla="*/ 41512 w 41511"/>
                <a:gd name="connsiteY4" fmla="*/ 20756 h 4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11" h="41511">
                  <a:moveTo>
                    <a:pt x="41512" y="20756"/>
                  </a:moveTo>
                  <a:cubicBezTo>
                    <a:pt x="41512" y="32219"/>
                    <a:pt x="32219" y="41512"/>
                    <a:pt x="20756" y="41512"/>
                  </a:cubicBezTo>
                  <a:cubicBezTo>
                    <a:pt x="9293" y="41512"/>
                    <a:pt x="0" y="32219"/>
                    <a:pt x="0" y="20756"/>
                  </a:cubicBezTo>
                  <a:cubicBezTo>
                    <a:pt x="0" y="9293"/>
                    <a:pt x="9293" y="0"/>
                    <a:pt x="20756" y="0"/>
                  </a:cubicBezTo>
                  <a:cubicBezTo>
                    <a:pt x="32219" y="0"/>
                    <a:pt x="41512" y="9293"/>
                    <a:pt x="41512" y="20756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6F8D20D2-62CF-4706-99BC-6F6361AD5850}"/>
                </a:ext>
              </a:extLst>
            </p:cNvPr>
            <p:cNvSpPr/>
            <p:nvPr/>
          </p:nvSpPr>
          <p:spPr>
            <a:xfrm rot="2702431">
              <a:off x="7975017" y="283661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4B71BD9D-034D-4083-A47D-986DA829E623}"/>
                </a:ext>
              </a:extLst>
            </p:cNvPr>
            <p:cNvSpPr/>
            <p:nvPr/>
          </p:nvSpPr>
          <p:spPr>
            <a:xfrm rot="2695625">
              <a:off x="7915306" y="2850938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4C360858-7929-4942-AAC2-163338630019}"/>
                </a:ext>
              </a:extLst>
            </p:cNvPr>
            <p:cNvSpPr/>
            <p:nvPr/>
          </p:nvSpPr>
          <p:spPr>
            <a:xfrm rot="2695625">
              <a:off x="7888765" y="292295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5CCDC07-DCE6-4C38-A160-FAB6D68A675C}"/>
                </a:ext>
              </a:extLst>
            </p:cNvPr>
            <p:cNvSpPr/>
            <p:nvPr/>
          </p:nvSpPr>
          <p:spPr>
            <a:xfrm rot="2700000">
              <a:off x="7855335" y="299077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3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566EBA64-1967-41ED-ACF2-C68428257C46}"/>
                </a:ext>
              </a:extLst>
            </p:cNvPr>
            <p:cNvSpPr/>
            <p:nvPr/>
          </p:nvSpPr>
          <p:spPr>
            <a:xfrm rot="2702431">
              <a:off x="7939549" y="294753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C73302F7-8DBB-430A-AD6C-C0B0B905B13C}"/>
                </a:ext>
              </a:extLst>
            </p:cNvPr>
            <p:cNvSpPr/>
            <p:nvPr/>
          </p:nvSpPr>
          <p:spPr>
            <a:xfrm rot="2700000">
              <a:off x="7977532" y="2897449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59A3642-68D2-4012-B6E9-0B1EB6DA12D4}"/>
                </a:ext>
              </a:extLst>
            </p:cNvPr>
            <p:cNvSpPr/>
            <p:nvPr/>
          </p:nvSpPr>
          <p:spPr>
            <a:xfrm>
              <a:off x="8739958" y="2579256"/>
              <a:ext cx="215175" cy="218982"/>
            </a:xfrm>
            <a:custGeom>
              <a:avLst/>
              <a:gdLst>
                <a:gd name="connsiteX0" fmla="*/ 66775 w 97384"/>
                <a:gd name="connsiteY0" fmla="*/ 83253 h 99107"/>
                <a:gd name="connsiteX1" fmla="*/ 53717 w 97384"/>
                <a:gd name="connsiteY1" fmla="*/ 82569 h 99107"/>
                <a:gd name="connsiteX2" fmla="*/ 75122 w 97384"/>
                <a:gd name="connsiteY2" fmla="*/ 46798 h 99107"/>
                <a:gd name="connsiteX3" fmla="*/ 73710 w 97384"/>
                <a:gd name="connsiteY3" fmla="*/ 43733 h 99107"/>
                <a:gd name="connsiteX4" fmla="*/ 72619 w 97384"/>
                <a:gd name="connsiteY4" fmla="*/ 44330 h 99107"/>
                <a:gd name="connsiteX5" fmla="*/ 58367 w 97384"/>
                <a:gd name="connsiteY5" fmla="*/ 57128 h 99107"/>
                <a:gd name="connsiteX6" fmla="*/ 41152 w 97384"/>
                <a:gd name="connsiteY6" fmla="*/ 68143 h 99107"/>
                <a:gd name="connsiteX7" fmla="*/ 43360 w 97384"/>
                <a:gd name="connsiteY7" fmla="*/ 21124 h 99107"/>
                <a:gd name="connsiteX8" fmla="*/ 41066 w 97384"/>
                <a:gd name="connsiteY8" fmla="*/ 100 h 99107"/>
                <a:gd name="connsiteX9" fmla="*/ 34632 w 97384"/>
                <a:gd name="connsiteY9" fmla="*/ 4394 h 99107"/>
                <a:gd name="connsiteX10" fmla="*/ 34277 w 97384"/>
                <a:gd name="connsiteY10" fmla="*/ 12768 h 99107"/>
                <a:gd name="connsiteX11" fmla="*/ 33731 w 97384"/>
                <a:gd name="connsiteY11" fmla="*/ 53725 h 99107"/>
                <a:gd name="connsiteX12" fmla="*/ 30467 w 97384"/>
                <a:gd name="connsiteY12" fmla="*/ 67987 h 99107"/>
                <a:gd name="connsiteX13" fmla="*/ 23479 w 97384"/>
                <a:gd name="connsiteY13" fmla="*/ 52591 h 99107"/>
                <a:gd name="connsiteX14" fmla="*/ 2230 w 97384"/>
                <a:gd name="connsiteY14" fmla="*/ 20016 h 99107"/>
                <a:gd name="connsiteX15" fmla="*/ 2732 w 97384"/>
                <a:gd name="connsiteY15" fmla="*/ 21843 h 99107"/>
                <a:gd name="connsiteX16" fmla="*/ 299 w 97384"/>
                <a:gd name="connsiteY16" fmla="*/ 41455 h 99107"/>
                <a:gd name="connsiteX17" fmla="*/ 1087 w 97384"/>
                <a:gd name="connsiteY17" fmla="*/ 62930 h 99107"/>
                <a:gd name="connsiteX18" fmla="*/ 5009 w 97384"/>
                <a:gd name="connsiteY18" fmla="*/ 76984 h 99107"/>
                <a:gd name="connsiteX19" fmla="*/ 15495 w 97384"/>
                <a:gd name="connsiteY19" fmla="*/ 77806 h 99107"/>
                <a:gd name="connsiteX20" fmla="*/ 28579 w 97384"/>
                <a:gd name="connsiteY20" fmla="*/ 80499 h 99107"/>
                <a:gd name="connsiteX21" fmla="*/ 30943 w 97384"/>
                <a:gd name="connsiteY21" fmla="*/ 81183 h 99107"/>
                <a:gd name="connsiteX22" fmla="*/ 34268 w 97384"/>
                <a:gd name="connsiteY22" fmla="*/ 82222 h 99107"/>
                <a:gd name="connsiteX23" fmla="*/ 35507 w 97384"/>
                <a:gd name="connsiteY23" fmla="*/ 82629 h 99107"/>
                <a:gd name="connsiteX24" fmla="*/ 39420 w 97384"/>
                <a:gd name="connsiteY24" fmla="*/ 84041 h 99107"/>
                <a:gd name="connsiteX25" fmla="*/ 43525 w 97384"/>
                <a:gd name="connsiteY25" fmla="*/ 85677 h 99107"/>
                <a:gd name="connsiteX26" fmla="*/ 47880 w 97384"/>
                <a:gd name="connsiteY26" fmla="*/ 87591 h 99107"/>
                <a:gd name="connsiteX27" fmla="*/ 51491 w 97384"/>
                <a:gd name="connsiteY27" fmla="*/ 89323 h 99107"/>
                <a:gd name="connsiteX28" fmla="*/ 55293 w 97384"/>
                <a:gd name="connsiteY28" fmla="*/ 89938 h 99107"/>
                <a:gd name="connsiteX29" fmla="*/ 55474 w 97384"/>
                <a:gd name="connsiteY29" fmla="*/ 90172 h 99107"/>
                <a:gd name="connsiteX30" fmla="*/ 56444 w 97384"/>
                <a:gd name="connsiteY30" fmla="*/ 91903 h 99107"/>
                <a:gd name="connsiteX31" fmla="*/ 63527 w 97384"/>
                <a:gd name="connsiteY31" fmla="*/ 96060 h 99107"/>
                <a:gd name="connsiteX32" fmla="*/ 68125 w 97384"/>
                <a:gd name="connsiteY32" fmla="*/ 99108 h 99107"/>
                <a:gd name="connsiteX33" fmla="*/ 85002 w 97384"/>
                <a:gd name="connsiteY33" fmla="*/ 92267 h 99107"/>
                <a:gd name="connsiteX34" fmla="*/ 94466 w 97384"/>
                <a:gd name="connsiteY34" fmla="*/ 80621 h 99107"/>
                <a:gd name="connsiteX35" fmla="*/ 97384 w 97384"/>
                <a:gd name="connsiteY35" fmla="*/ 78014 h 99107"/>
                <a:gd name="connsiteX36" fmla="*/ 66775 w 97384"/>
                <a:gd name="connsiteY36" fmla="*/ 83253 h 9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7384" h="99107">
                  <a:moveTo>
                    <a:pt x="66775" y="83253"/>
                  </a:moveTo>
                  <a:cubicBezTo>
                    <a:pt x="62428" y="83080"/>
                    <a:pt x="58063" y="82543"/>
                    <a:pt x="53717" y="82569"/>
                  </a:cubicBezTo>
                  <a:cubicBezTo>
                    <a:pt x="63822" y="72706"/>
                    <a:pt x="72524" y="60679"/>
                    <a:pt x="75122" y="46798"/>
                  </a:cubicBezTo>
                  <a:cubicBezTo>
                    <a:pt x="75356" y="45517"/>
                    <a:pt x="75018" y="43603"/>
                    <a:pt x="73710" y="43733"/>
                  </a:cubicBezTo>
                  <a:cubicBezTo>
                    <a:pt x="73295" y="43776"/>
                    <a:pt x="72940" y="44062"/>
                    <a:pt x="72619" y="44330"/>
                  </a:cubicBezTo>
                  <a:cubicBezTo>
                    <a:pt x="67736" y="48452"/>
                    <a:pt x="63441" y="53258"/>
                    <a:pt x="58367" y="57128"/>
                  </a:cubicBezTo>
                  <a:cubicBezTo>
                    <a:pt x="52937" y="61259"/>
                    <a:pt x="46729" y="64237"/>
                    <a:pt x="41152" y="68143"/>
                  </a:cubicBezTo>
                  <a:cubicBezTo>
                    <a:pt x="44737" y="52911"/>
                    <a:pt x="44070" y="36840"/>
                    <a:pt x="43360" y="21124"/>
                  </a:cubicBezTo>
                  <a:cubicBezTo>
                    <a:pt x="43040" y="14067"/>
                    <a:pt x="42711" y="6966"/>
                    <a:pt x="41066" y="100"/>
                  </a:cubicBezTo>
                  <a:cubicBezTo>
                    <a:pt x="38312" y="-507"/>
                    <a:pt x="35593" y="1745"/>
                    <a:pt x="34632" y="4394"/>
                  </a:cubicBezTo>
                  <a:cubicBezTo>
                    <a:pt x="33671" y="7044"/>
                    <a:pt x="34008" y="9962"/>
                    <a:pt x="34277" y="12768"/>
                  </a:cubicBezTo>
                  <a:cubicBezTo>
                    <a:pt x="35636" y="26380"/>
                    <a:pt x="35446" y="40157"/>
                    <a:pt x="33731" y="53725"/>
                  </a:cubicBezTo>
                  <a:cubicBezTo>
                    <a:pt x="33203" y="57890"/>
                    <a:pt x="31714" y="62895"/>
                    <a:pt x="30467" y="67987"/>
                  </a:cubicBezTo>
                  <a:cubicBezTo>
                    <a:pt x="27956" y="61640"/>
                    <a:pt x="24882" y="55604"/>
                    <a:pt x="23479" y="52591"/>
                  </a:cubicBezTo>
                  <a:cubicBezTo>
                    <a:pt x="17955" y="40823"/>
                    <a:pt x="10802" y="29809"/>
                    <a:pt x="2230" y="20016"/>
                  </a:cubicBezTo>
                  <a:cubicBezTo>
                    <a:pt x="2394" y="20630"/>
                    <a:pt x="2559" y="21236"/>
                    <a:pt x="2732" y="21843"/>
                  </a:cubicBezTo>
                  <a:cubicBezTo>
                    <a:pt x="3070" y="26700"/>
                    <a:pt x="472" y="38659"/>
                    <a:pt x="299" y="41455"/>
                  </a:cubicBezTo>
                  <a:cubicBezTo>
                    <a:pt x="-134" y="48686"/>
                    <a:pt x="-264" y="55786"/>
                    <a:pt x="1087" y="62930"/>
                  </a:cubicBezTo>
                  <a:cubicBezTo>
                    <a:pt x="1927" y="67337"/>
                    <a:pt x="3061" y="72403"/>
                    <a:pt x="5009" y="76984"/>
                  </a:cubicBezTo>
                  <a:cubicBezTo>
                    <a:pt x="8499" y="77044"/>
                    <a:pt x="12006" y="77330"/>
                    <a:pt x="15495" y="77806"/>
                  </a:cubicBezTo>
                  <a:cubicBezTo>
                    <a:pt x="19886" y="78412"/>
                    <a:pt x="24267" y="79330"/>
                    <a:pt x="28579" y="80499"/>
                  </a:cubicBezTo>
                  <a:cubicBezTo>
                    <a:pt x="29367" y="80716"/>
                    <a:pt x="30155" y="80941"/>
                    <a:pt x="30943" y="81183"/>
                  </a:cubicBezTo>
                  <a:cubicBezTo>
                    <a:pt x="32052" y="81512"/>
                    <a:pt x="33160" y="81859"/>
                    <a:pt x="34268" y="82222"/>
                  </a:cubicBezTo>
                  <a:cubicBezTo>
                    <a:pt x="34675" y="82361"/>
                    <a:pt x="35100" y="82491"/>
                    <a:pt x="35507" y="82629"/>
                  </a:cubicBezTo>
                  <a:cubicBezTo>
                    <a:pt x="36823" y="83080"/>
                    <a:pt x="38122" y="83547"/>
                    <a:pt x="39420" y="84041"/>
                  </a:cubicBezTo>
                  <a:cubicBezTo>
                    <a:pt x="40797" y="84560"/>
                    <a:pt x="42165" y="85115"/>
                    <a:pt x="43525" y="85677"/>
                  </a:cubicBezTo>
                  <a:cubicBezTo>
                    <a:pt x="44988" y="86292"/>
                    <a:pt x="46443" y="86924"/>
                    <a:pt x="47880" y="87591"/>
                  </a:cubicBezTo>
                  <a:cubicBezTo>
                    <a:pt x="49093" y="88154"/>
                    <a:pt x="50296" y="88725"/>
                    <a:pt x="51491" y="89323"/>
                  </a:cubicBezTo>
                  <a:cubicBezTo>
                    <a:pt x="52331" y="88344"/>
                    <a:pt x="54236" y="88682"/>
                    <a:pt x="55293" y="89938"/>
                  </a:cubicBezTo>
                  <a:cubicBezTo>
                    <a:pt x="55353" y="90007"/>
                    <a:pt x="55414" y="90094"/>
                    <a:pt x="55474" y="90172"/>
                  </a:cubicBezTo>
                  <a:cubicBezTo>
                    <a:pt x="55847" y="90682"/>
                    <a:pt x="56193" y="91271"/>
                    <a:pt x="56444" y="91903"/>
                  </a:cubicBezTo>
                  <a:cubicBezTo>
                    <a:pt x="58869" y="93237"/>
                    <a:pt x="61233" y="94622"/>
                    <a:pt x="63527" y="96060"/>
                  </a:cubicBezTo>
                  <a:cubicBezTo>
                    <a:pt x="65086" y="97038"/>
                    <a:pt x="66619" y="98043"/>
                    <a:pt x="68125" y="99108"/>
                  </a:cubicBezTo>
                  <a:cubicBezTo>
                    <a:pt x="74074" y="97791"/>
                    <a:pt x="80092" y="95410"/>
                    <a:pt x="85002" y="92267"/>
                  </a:cubicBezTo>
                  <a:cubicBezTo>
                    <a:pt x="88180" y="90232"/>
                    <a:pt x="91565" y="84205"/>
                    <a:pt x="94466" y="80621"/>
                  </a:cubicBezTo>
                  <a:cubicBezTo>
                    <a:pt x="95514" y="79339"/>
                    <a:pt x="96493" y="78369"/>
                    <a:pt x="97384" y="78014"/>
                  </a:cubicBezTo>
                  <a:cubicBezTo>
                    <a:pt x="87686" y="81867"/>
                    <a:pt x="77191" y="83643"/>
                    <a:pt x="66775" y="83253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592EF1C-D5E1-4D54-B975-5A26EB572DE1}"/>
                </a:ext>
              </a:extLst>
            </p:cNvPr>
            <p:cNvSpPr/>
            <p:nvPr/>
          </p:nvSpPr>
          <p:spPr>
            <a:xfrm>
              <a:off x="8680751" y="2724271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66B090C4-500A-44EE-94D7-0A782C761BFC}"/>
                </a:ext>
              </a:extLst>
            </p:cNvPr>
            <p:cNvSpPr/>
            <p:nvPr/>
          </p:nvSpPr>
          <p:spPr>
            <a:xfrm>
              <a:off x="8722633" y="2737243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31575029-6F5A-4EF9-A32E-05B84E26CDD3}"/>
                </a:ext>
              </a:extLst>
            </p:cNvPr>
            <p:cNvSpPr/>
            <p:nvPr/>
          </p:nvSpPr>
          <p:spPr>
            <a:xfrm>
              <a:off x="8764055" y="2743863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535808E7-F81D-4603-B9E2-F1ACB82E6769}"/>
                </a:ext>
              </a:extLst>
            </p:cNvPr>
            <p:cNvSpPr/>
            <p:nvPr/>
          </p:nvSpPr>
          <p:spPr>
            <a:xfrm>
              <a:off x="8798916" y="2758978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9214FC3E-C343-4748-B671-9235BC390E6E}"/>
                </a:ext>
              </a:extLst>
            </p:cNvPr>
            <p:cNvSpPr/>
            <p:nvPr/>
          </p:nvSpPr>
          <p:spPr>
            <a:xfrm>
              <a:off x="8841217" y="278383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B9257BC1-69D1-4CA5-888C-2C7847D0F890}"/>
                </a:ext>
              </a:extLst>
            </p:cNvPr>
            <p:cNvSpPr/>
            <p:nvPr/>
          </p:nvSpPr>
          <p:spPr>
            <a:xfrm>
              <a:off x="8801669" y="2835661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9936295C-844F-4FAD-ACA9-381D8E9012DF}"/>
                </a:ext>
              </a:extLst>
            </p:cNvPr>
            <p:cNvSpPr/>
            <p:nvPr/>
          </p:nvSpPr>
          <p:spPr>
            <a:xfrm>
              <a:off x="8750336" y="2814540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F1D196F6-6675-4741-BA97-B0D7A538A667}"/>
                </a:ext>
              </a:extLst>
            </p:cNvPr>
            <p:cNvSpPr/>
            <p:nvPr/>
          </p:nvSpPr>
          <p:spPr>
            <a:xfrm>
              <a:off x="8692517" y="280131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9AF80F8B-D32B-40D9-A722-6D63685E699B}"/>
                </a:ext>
              </a:extLst>
            </p:cNvPr>
            <p:cNvSpPr/>
            <p:nvPr/>
          </p:nvSpPr>
          <p:spPr>
            <a:xfrm>
              <a:off x="8653620" y="2784808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113FFB0C-18A0-48F3-A441-08A261EF236F}"/>
                </a:ext>
              </a:extLst>
            </p:cNvPr>
            <p:cNvSpPr/>
            <p:nvPr/>
          </p:nvSpPr>
          <p:spPr>
            <a:xfrm>
              <a:off x="8671433" y="286137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108E0C37-7FFC-4DDB-BBCF-062B15D2F550}"/>
                </a:ext>
              </a:extLst>
            </p:cNvPr>
            <p:cNvSpPr/>
            <p:nvPr/>
          </p:nvSpPr>
          <p:spPr>
            <a:xfrm>
              <a:off x="8684463" y="2931248"/>
              <a:ext cx="91760" cy="91760"/>
            </a:xfrm>
            <a:custGeom>
              <a:avLst/>
              <a:gdLst>
                <a:gd name="connsiteX0" fmla="*/ 41529 w 41529"/>
                <a:gd name="connsiteY0" fmla="*/ 20764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4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48E593E6-EA64-4D50-A903-218F64D1BC8E}"/>
                </a:ext>
              </a:extLst>
            </p:cNvPr>
            <p:cNvSpPr/>
            <p:nvPr/>
          </p:nvSpPr>
          <p:spPr>
            <a:xfrm>
              <a:off x="8724182" y="2928475"/>
              <a:ext cx="91760" cy="91760"/>
            </a:xfrm>
            <a:custGeom>
              <a:avLst/>
              <a:gdLst>
                <a:gd name="connsiteX0" fmla="*/ 41529 w 41529"/>
                <a:gd name="connsiteY0" fmla="*/ 20765 h 41529"/>
                <a:gd name="connsiteX1" fmla="*/ 20765 w 41529"/>
                <a:gd name="connsiteY1" fmla="*/ 41529 h 41529"/>
                <a:gd name="connsiteX2" fmla="*/ 0 w 41529"/>
                <a:gd name="connsiteY2" fmla="*/ 20765 h 41529"/>
                <a:gd name="connsiteX3" fmla="*/ 20765 w 41529"/>
                <a:gd name="connsiteY3" fmla="*/ 0 h 41529"/>
                <a:gd name="connsiteX4" fmla="*/ 41529 w 41529"/>
                <a:gd name="connsiteY4" fmla="*/ 20765 h 4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9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3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1B044C54-E5A6-4518-8800-D53FB857F000}"/>
                </a:ext>
              </a:extLst>
            </p:cNvPr>
            <p:cNvSpPr/>
            <p:nvPr/>
          </p:nvSpPr>
          <p:spPr>
            <a:xfrm>
              <a:off x="8754890" y="2889826"/>
              <a:ext cx="91760" cy="91758"/>
            </a:xfrm>
            <a:custGeom>
              <a:avLst/>
              <a:gdLst>
                <a:gd name="connsiteX0" fmla="*/ 41529 w 41529"/>
                <a:gd name="connsiteY0" fmla="*/ 20764 h 41528"/>
                <a:gd name="connsiteX1" fmla="*/ 20765 w 41529"/>
                <a:gd name="connsiteY1" fmla="*/ 41529 h 41528"/>
                <a:gd name="connsiteX2" fmla="*/ 0 w 41529"/>
                <a:gd name="connsiteY2" fmla="*/ 20764 h 41528"/>
                <a:gd name="connsiteX3" fmla="*/ 20765 w 41529"/>
                <a:gd name="connsiteY3" fmla="*/ 0 h 41528"/>
                <a:gd name="connsiteX4" fmla="*/ 41529 w 41529"/>
                <a:gd name="connsiteY4" fmla="*/ 20764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4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4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4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AEE1EF15-5D4F-408D-B4A7-1B04A620D961}"/>
                </a:ext>
              </a:extLst>
            </p:cNvPr>
            <p:cNvSpPr/>
            <p:nvPr/>
          </p:nvSpPr>
          <p:spPr>
            <a:xfrm>
              <a:off x="8715361" y="2860936"/>
              <a:ext cx="91760" cy="91758"/>
            </a:xfrm>
            <a:custGeom>
              <a:avLst/>
              <a:gdLst>
                <a:gd name="connsiteX0" fmla="*/ 41529 w 41529"/>
                <a:gd name="connsiteY0" fmla="*/ 20765 h 41528"/>
                <a:gd name="connsiteX1" fmla="*/ 20765 w 41529"/>
                <a:gd name="connsiteY1" fmla="*/ 41529 h 41528"/>
                <a:gd name="connsiteX2" fmla="*/ 0 w 41529"/>
                <a:gd name="connsiteY2" fmla="*/ 20765 h 41528"/>
                <a:gd name="connsiteX3" fmla="*/ 20765 w 41529"/>
                <a:gd name="connsiteY3" fmla="*/ 0 h 41528"/>
                <a:gd name="connsiteX4" fmla="*/ 41529 w 41529"/>
                <a:gd name="connsiteY4" fmla="*/ 20765 h 4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29" h="41528">
                  <a:moveTo>
                    <a:pt x="41529" y="20765"/>
                  </a:moveTo>
                  <a:cubicBezTo>
                    <a:pt x="41529" y="32232"/>
                    <a:pt x="32232" y="41529"/>
                    <a:pt x="20765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5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solidFill>
              <a:srgbClr val="AB215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79B6A59C-8D12-4373-8ADA-AA30A1BBB411}"/>
                </a:ext>
              </a:extLst>
            </p:cNvPr>
            <p:cNvSpPr/>
            <p:nvPr/>
          </p:nvSpPr>
          <p:spPr>
            <a:xfrm rot="373388">
              <a:off x="8699654" y="2770450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8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4574C9AC-69D6-4DD6-9DB3-7B696C2B5527}"/>
                </a:ext>
              </a:extLst>
            </p:cNvPr>
            <p:cNvSpPr/>
            <p:nvPr/>
          </p:nvSpPr>
          <p:spPr>
            <a:xfrm rot="370275">
              <a:off x="8661930" y="2819102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3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B5172000-EBEB-457B-94CA-8A5C048E788B}"/>
                </a:ext>
              </a:extLst>
            </p:cNvPr>
            <p:cNvSpPr/>
            <p:nvPr/>
          </p:nvSpPr>
          <p:spPr>
            <a:xfrm rot="373730">
              <a:off x="8686472" y="2891881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F6D507C0-7A8E-412D-BE92-8A5EBD159B57}"/>
                </a:ext>
              </a:extLst>
            </p:cNvPr>
            <p:cNvSpPr/>
            <p:nvPr/>
          </p:nvSpPr>
          <p:spPr>
            <a:xfrm rot="376501">
              <a:off x="8702716" y="2965644"/>
              <a:ext cx="10100" cy="20164"/>
            </a:xfrm>
            <a:custGeom>
              <a:avLst/>
              <a:gdLst>
                <a:gd name="connsiteX0" fmla="*/ 4572 w 4571"/>
                <a:gd name="connsiteY0" fmla="*/ 4563 h 9126"/>
                <a:gd name="connsiteX1" fmla="*/ 2286 w 4571"/>
                <a:gd name="connsiteY1" fmla="*/ 9127 h 9126"/>
                <a:gd name="connsiteX2" fmla="*/ 0 w 4571"/>
                <a:gd name="connsiteY2" fmla="*/ 4563 h 9126"/>
                <a:gd name="connsiteX3" fmla="*/ 2286 w 4571"/>
                <a:gd name="connsiteY3" fmla="*/ 0 h 9126"/>
                <a:gd name="connsiteX4" fmla="*/ 4572 w 4571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1" h="9126">
                  <a:moveTo>
                    <a:pt x="4572" y="4563"/>
                  </a:moveTo>
                  <a:cubicBezTo>
                    <a:pt x="4572" y="7084"/>
                    <a:pt x="3549" y="9127"/>
                    <a:pt x="2286" y="9127"/>
                  </a:cubicBezTo>
                  <a:cubicBezTo>
                    <a:pt x="1023" y="9127"/>
                    <a:pt x="0" y="7084"/>
                    <a:pt x="0" y="4563"/>
                  </a:cubicBezTo>
                  <a:cubicBezTo>
                    <a:pt x="0" y="2043"/>
                    <a:pt x="1023" y="0"/>
                    <a:pt x="2286" y="0"/>
                  </a:cubicBezTo>
                  <a:cubicBezTo>
                    <a:pt x="3548" y="0"/>
                    <a:pt x="4572" y="2043"/>
                    <a:pt x="4572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CF60CAAB-4D3F-4659-ABA9-17E032A69ADF}"/>
                </a:ext>
              </a:extLst>
            </p:cNvPr>
            <p:cNvSpPr/>
            <p:nvPr/>
          </p:nvSpPr>
          <p:spPr>
            <a:xfrm rot="370617">
              <a:off x="8741456" y="2879273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759B77F1-FB18-4D62-88F0-84328CE49403}"/>
                </a:ext>
              </a:extLst>
            </p:cNvPr>
            <p:cNvSpPr/>
            <p:nvPr/>
          </p:nvSpPr>
          <p:spPr>
            <a:xfrm rot="373730">
              <a:off x="8739510" y="2816477"/>
              <a:ext cx="10062" cy="20164"/>
            </a:xfrm>
            <a:custGeom>
              <a:avLst/>
              <a:gdLst>
                <a:gd name="connsiteX0" fmla="*/ 4555 w 4554"/>
                <a:gd name="connsiteY0" fmla="*/ 4563 h 9126"/>
                <a:gd name="connsiteX1" fmla="*/ 2277 w 4554"/>
                <a:gd name="connsiteY1" fmla="*/ 9127 h 9126"/>
                <a:gd name="connsiteX2" fmla="*/ 0 w 4554"/>
                <a:gd name="connsiteY2" fmla="*/ 4563 h 9126"/>
                <a:gd name="connsiteX3" fmla="*/ 2277 w 4554"/>
                <a:gd name="connsiteY3" fmla="*/ 0 h 9126"/>
                <a:gd name="connsiteX4" fmla="*/ 4555 w 4554"/>
                <a:gd name="connsiteY4" fmla="*/ 4563 h 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" h="9126">
                  <a:moveTo>
                    <a:pt x="4555" y="4563"/>
                  </a:moveTo>
                  <a:cubicBezTo>
                    <a:pt x="4555" y="7084"/>
                    <a:pt x="3535" y="9127"/>
                    <a:pt x="2277" y="9127"/>
                  </a:cubicBezTo>
                  <a:cubicBezTo>
                    <a:pt x="1020" y="9127"/>
                    <a:pt x="0" y="7084"/>
                    <a:pt x="0" y="4563"/>
                  </a:cubicBezTo>
                  <a:cubicBezTo>
                    <a:pt x="0" y="2043"/>
                    <a:pt x="1020" y="0"/>
                    <a:pt x="2277" y="0"/>
                  </a:cubicBezTo>
                  <a:cubicBezTo>
                    <a:pt x="3535" y="0"/>
                    <a:pt x="4555" y="2043"/>
                    <a:pt x="4555" y="4563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D6205F2F-5DCF-4E6A-88A4-C928DA10810B}"/>
                </a:ext>
              </a:extLst>
            </p:cNvPr>
            <p:cNvSpPr/>
            <p:nvPr/>
          </p:nvSpPr>
          <p:spPr>
            <a:xfrm>
              <a:off x="8314839" y="2827702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94CEA8A6-F001-46B3-9F5F-F4781DC39B00}"/>
                </a:ext>
              </a:extLst>
            </p:cNvPr>
            <p:cNvSpPr/>
            <p:nvPr/>
          </p:nvSpPr>
          <p:spPr>
            <a:xfrm>
              <a:off x="8314839" y="2795025"/>
              <a:ext cx="363367" cy="248877"/>
            </a:xfrm>
            <a:custGeom>
              <a:avLst/>
              <a:gdLst>
                <a:gd name="connsiteX0" fmla="*/ 164453 w 164453"/>
                <a:gd name="connsiteY0" fmla="*/ 56319 h 112637"/>
                <a:gd name="connsiteX1" fmla="*/ 82227 w 164453"/>
                <a:gd name="connsiteY1" fmla="*/ 112638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3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3" y="56319"/>
                  </a:moveTo>
                  <a:cubicBezTo>
                    <a:pt x="164453" y="87423"/>
                    <a:pt x="127639" y="112638"/>
                    <a:pt x="82227" y="112638"/>
                  </a:cubicBezTo>
                  <a:cubicBezTo>
                    <a:pt x="36814" y="112638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3" y="25215"/>
                    <a:pt x="164453" y="56319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3E51FE1C-8C3A-46AA-A5E7-1F4332D531BC}"/>
                </a:ext>
              </a:extLst>
            </p:cNvPr>
            <p:cNvSpPr/>
            <p:nvPr/>
          </p:nvSpPr>
          <p:spPr>
            <a:xfrm>
              <a:off x="8417506" y="2844978"/>
              <a:ext cx="159412" cy="117168"/>
            </a:xfrm>
            <a:custGeom>
              <a:avLst/>
              <a:gdLst>
                <a:gd name="connsiteX0" fmla="*/ 22817 w 72147"/>
                <a:gd name="connsiteY0" fmla="*/ 0 h 53028"/>
                <a:gd name="connsiteX1" fmla="*/ 42551 w 72147"/>
                <a:gd name="connsiteY1" fmla="*/ 14591 h 53028"/>
                <a:gd name="connsiteX2" fmla="*/ 72148 w 72147"/>
                <a:gd name="connsiteY2" fmla="*/ 19111 h 53028"/>
                <a:gd name="connsiteX3" fmla="*/ 49339 w 72147"/>
                <a:gd name="connsiteY3" fmla="*/ 31658 h 53028"/>
                <a:gd name="connsiteX4" fmla="*/ 42966 w 72147"/>
                <a:gd name="connsiteY4" fmla="*/ 53028 h 53028"/>
                <a:gd name="connsiteX5" fmla="*/ 25285 w 72147"/>
                <a:gd name="connsiteY5" fmla="*/ 32679 h 53028"/>
                <a:gd name="connsiteX6" fmla="*/ 0 w 72147"/>
                <a:gd name="connsiteY6" fmla="*/ 31658 h 53028"/>
                <a:gd name="connsiteX7" fmla="*/ 18089 w 72147"/>
                <a:gd name="connsiteY7" fmla="*/ 12738 h 53028"/>
                <a:gd name="connsiteX8" fmla="*/ 22817 w 72147"/>
                <a:gd name="connsiteY8" fmla="*/ 0 h 5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28">
                  <a:moveTo>
                    <a:pt x="22817" y="0"/>
                  </a:moveTo>
                  <a:cubicBezTo>
                    <a:pt x="26185" y="3862"/>
                    <a:pt x="32593" y="10166"/>
                    <a:pt x="42551" y="14591"/>
                  </a:cubicBezTo>
                  <a:cubicBezTo>
                    <a:pt x="55314" y="20271"/>
                    <a:pt x="66839" y="19708"/>
                    <a:pt x="72148" y="19111"/>
                  </a:cubicBezTo>
                  <a:cubicBezTo>
                    <a:pt x="70095" y="19301"/>
                    <a:pt x="57661" y="20652"/>
                    <a:pt x="49339" y="31658"/>
                  </a:cubicBezTo>
                  <a:cubicBezTo>
                    <a:pt x="42516" y="40663"/>
                    <a:pt x="42802" y="50387"/>
                    <a:pt x="42966" y="53028"/>
                  </a:cubicBezTo>
                  <a:cubicBezTo>
                    <a:pt x="42369" y="51063"/>
                    <a:pt x="38342" y="38741"/>
                    <a:pt x="25285" y="32679"/>
                  </a:cubicBezTo>
                  <a:cubicBezTo>
                    <a:pt x="13214" y="27077"/>
                    <a:pt x="2130" y="30878"/>
                    <a:pt x="0" y="31658"/>
                  </a:cubicBezTo>
                  <a:cubicBezTo>
                    <a:pt x="4485" y="28895"/>
                    <a:pt x="12504" y="23077"/>
                    <a:pt x="18089" y="12738"/>
                  </a:cubicBezTo>
                  <a:cubicBezTo>
                    <a:pt x="20635" y="8027"/>
                    <a:pt x="22029" y="3576"/>
                    <a:pt x="22817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7D0F9D9-152C-4F5C-A40C-CDDF315B9D19}"/>
                </a:ext>
              </a:extLst>
            </p:cNvPr>
            <p:cNvSpPr/>
            <p:nvPr/>
          </p:nvSpPr>
          <p:spPr>
            <a:xfrm>
              <a:off x="8444137" y="2898571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E6056232-30D1-427A-A2B1-13A5689074F0}"/>
                </a:ext>
              </a:extLst>
            </p:cNvPr>
            <p:cNvSpPr/>
            <p:nvPr/>
          </p:nvSpPr>
          <p:spPr>
            <a:xfrm rot="3336358">
              <a:off x="8471958" y="2873024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BF13120B-9090-4B60-B68C-FF336EB362D2}"/>
                </a:ext>
              </a:extLst>
            </p:cNvPr>
            <p:cNvSpPr/>
            <p:nvPr/>
          </p:nvSpPr>
          <p:spPr>
            <a:xfrm rot="9373734">
              <a:off x="8518301" y="2886637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38281AAF-FF72-4C16-8E66-6B18E3CCD73D}"/>
                </a:ext>
              </a:extLst>
            </p:cNvPr>
            <p:cNvSpPr/>
            <p:nvPr/>
          </p:nvSpPr>
          <p:spPr>
            <a:xfrm rot="15368915">
              <a:off x="8491092" y="291944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xmlns="" id="{9AD031A9-4780-4FE1-8BE9-E1BCC1AF2FDC}"/>
                </a:ext>
              </a:extLst>
            </p:cNvPr>
            <p:cNvSpPr/>
            <p:nvPr/>
          </p:nvSpPr>
          <p:spPr>
            <a:xfrm>
              <a:off x="7938480" y="2696892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xmlns="" id="{1C17647F-CC2B-42F9-A443-89399DA3E8D1}"/>
                </a:ext>
              </a:extLst>
            </p:cNvPr>
            <p:cNvSpPr/>
            <p:nvPr/>
          </p:nvSpPr>
          <p:spPr>
            <a:xfrm>
              <a:off x="7938480" y="2664213"/>
              <a:ext cx="363367" cy="248877"/>
            </a:xfrm>
            <a:custGeom>
              <a:avLst/>
              <a:gdLst>
                <a:gd name="connsiteX0" fmla="*/ 164454 w 164453"/>
                <a:gd name="connsiteY0" fmla="*/ 56319 h 112637"/>
                <a:gd name="connsiteX1" fmla="*/ 82227 w 164453"/>
                <a:gd name="connsiteY1" fmla="*/ 112637 h 112637"/>
                <a:gd name="connsiteX2" fmla="*/ 0 w 164453"/>
                <a:gd name="connsiteY2" fmla="*/ 56319 h 112637"/>
                <a:gd name="connsiteX3" fmla="*/ 82227 w 164453"/>
                <a:gd name="connsiteY3" fmla="*/ 0 h 112637"/>
                <a:gd name="connsiteX4" fmla="*/ 164454 w 164453"/>
                <a:gd name="connsiteY4" fmla="*/ 56319 h 11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3" h="112637">
                  <a:moveTo>
                    <a:pt x="164454" y="56319"/>
                  </a:moveTo>
                  <a:cubicBezTo>
                    <a:pt x="164454" y="87423"/>
                    <a:pt x="127639" y="112637"/>
                    <a:pt x="82227" y="112637"/>
                  </a:cubicBezTo>
                  <a:cubicBezTo>
                    <a:pt x="36814" y="112637"/>
                    <a:pt x="0" y="87423"/>
                    <a:pt x="0" y="56319"/>
                  </a:cubicBezTo>
                  <a:cubicBezTo>
                    <a:pt x="0" y="25215"/>
                    <a:pt x="36814" y="0"/>
                    <a:pt x="82227" y="0"/>
                  </a:cubicBezTo>
                  <a:cubicBezTo>
                    <a:pt x="127639" y="0"/>
                    <a:pt x="164454" y="25215"/>
                    <a:pt x="164454" y="5631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E431182F-AAD6-45DB-B373-A5FF573A9125}"/>
                </a:ext>
              </a:extLst>
            </p:cNvPr>
            <p:cNvSpPr/>
            <p:nvPr/>
          </p:nvSpPr>
          <p:spPr>
            <a:xfrm>
              <a:off x="8041164" y="2714169"/>
              <a:ext cx="159412" cy="117186"/>
            </a:xfrm>
            <a:custGeom>
              <a:avLst/>
              <a:gdLst>
                <a:gd name="connsiteX0" fmla="*/ 22808 w 72147"/>
                <a:gd name="connsiteY0" fmla="*/ 0 h 53036"/>
                <a:gd name="connsiteX1" fmla="*/ 42542 w 72147"/>
                <a:gd name="connsiteY1" fmla="*/ 14599 h 53036"/>
                <a:gd name="connsiteX2" fmla="*/ 72148 w 72147"/>
                <a:gd name="connsiteY2" fmla="*/ 19119 h 53036"/>
                <a:gd name="connsiteX3" fmla="*/ 49331 w 72147"/>
                <a:gd name="connsiteY3" fmla="*/ 31658 h 53036"/>
                <a:gd name="connsiteX4" fmla="*/ 42958 w 72147"/>
                <a:gd name="connsiteY4" fmla="*/ 53037 h 53036"/>
                <a:gd name="connsiteX5" fmla="*/ 25285 w 72147"/>
                <a:gd name="connsiteY5" fmla="*/ 32688 h 53036"/>
                <a:gd name="connsiteX6" fmla="*/ 0 w 72147"/>
                <a:gd name="connsiteY6" fmla="*/ 31658 h 53036"/>
                <a:gd name="connsiteX7" fmla="*/ 18097 w 72147"/>
                <a:gd name="connsiteY7" fmla="*/ 12737 h 53036"/>
                <a:gd name="connsiteX8" fmla="*/ 22808 w 72147"/>
                <a:gd name="connsiteY8" fmla="*/ 0 h 5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147" h="53036">
                  <a:moveTo>
                    <a:pt x="22808" y="0"/>
                  </a:moveTo>
                  <a:cubicBezTo>
                    <a:pt x="26176" y="3862"/>
                    <a:pt x="32593" y="10166"/>
                    <a:pt x="42542" y="14599"/>
                  </a:cubicBezTo>
                  <a:cubicBezTo>
                    <a:pt x="55306" y="20271"/>
                    <a:pt x="66831" y="19717"/>
                    <a:pt x="72148" y="19119"/>
                  </a:cubicBezTo>
                  <a:cubicBezTo>
                    <a:pt x="70087" y="19301"/>
                    <a:pt x="57652" y="20661"/>
                    <a:pt x="49331" y="31658"/>
                  </a:cubicBezTo>
                  <a:cubicBezTo>
                    <a:pt x="42507" y="40663"/>
                    <a:pt x="42793" y="50396"/>
                    <a:pt x="42958" y="53037"/>
                  </a:cubicBezTo>
                  <a:cubicBezTo>
                    <a:pt x="42360" y="51071"/>
                    <a:pt x="38334" y="38741"/>
                    <a:pt x="25285" y="32688"/>
                  </a:cubicBezTo>
                  <a:cubicBezTo>
                    <a:pt x="13214" y="27086"/>
                    <a:pt x="2130" y="30887"/>
                    <a:pt x="0" y="31658"/>
                  </a:cubicBezTo>
                  <a:cubicBezTo>
                    <a:pt x="4494" y="28904"/>
                    <a:pt x="12504" y="23076"/>
                    <a:pt x="18097" y="12737"/>
                  </a:cubicBezTo>
                  <a:cubicBezTo>
                    <a:pt x="20626" y="8018"/>
                    <a:pt x="22011" y="3576"/>
                    <a:pt x="22808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44801359-E83A-45F0-9FA6-0706B3C88AA2}"/>
                </a:ext>
              </a:extLst>
            </p:cNvPr>
            <p:cNvSpPr/>
            <p:nvPr/>
          </p:nvSpPr>
          <p:spPr>
            <a:xfrm>
              <a:off x="8067778" y="2767759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B2134B44-8C32-48EF-9648-7B5F2DE7CED7}"/>
                </a:ext>
              </a:extLst>
            </p:cNvPr>
            <p:cNvSpPr/>
            <p:nvPr/>
          </p:nvSpPr>
          <p:spPr>
            <a:xfrm rot="3336164">
              <a:off x="8095636" y="2741704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5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0"/>
                    <a:pt x="9785" y="4935"/>
                    <a:pt x="6304" y="4935"/>
                  </a:cubicBezTo>
                  <a:cubicBezTo>
                    <a:pt x="2822" y="4935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BE34C1BE-D69D-45FC-9EC6-D0A2971E193E}"/>
                </a:ext>
              </a:extLst>
            </p:cNvPr>
            <p:cNvSpPr/>
            <p:nvPr/>
          </p:nvSpPr>
          <p:spPr>
            <a:xfrm rot="9374363">
              <a:off x="8142342" y="275600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4B06235F-FA63-45F9-B929-64C941D9D8BA}"/>
                </a:ext>
              </a:extLst>
            </p:cNvPr>
            <p:cNvSpPr/>
            <p:nvPr/>
          </p:nvSpPr>
          <p:spPr>
            <a:xfrm rot="15371082">
              <a:off x="8115178" y="2788655"/>
              <a:ext cx="27858" cy="10904"/>
            </a:xfrm>
            <a:custGeom>
              <a:avLst/>
              <a:gdLst>
                <a:gd name="connsiteX0" fmla="*/ 12608 w 12608"/>
                <a:gd name="connsiteY0" fmla="*/ 2468 h 4935"/>
                <a:gd name="connsiteX1" fmla="*/ 6304 w 12608"/>
                <a:gd name="connsiteY1" fmla="*/ 4936 h 4935"/>
                <a:gd name="connsiteX2" fmla="*/ 0 w 12608"/>
                <a:gd name="connsiteY2" fmla="*/ 2468 h 4935"/>
                <a:gd name="connsiteX3" fmla="*/ 6304 w 12608"/>
                <a:gd name="connsiteY3" fmla="*/ 0 h 4935"/>
                <a:gd name="connsiteX4" fmla="*/ 12608 w 12608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8" h="4935">
                  <a:moveTo>
                    <a:pt x="12608" y="2468"/>
                  </a:moveTo>
                  <a:cubicBezTo>
                    <a:pt x="12608" y="3831"/>
                    <a:pt x="9786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3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2D7A3C73-46AE-424A-8FD5-7A2DFE7E7F8F}"/>
                </a:ext>
              </a:extLst>
            </p:cNvPr>
            <p:cNvSpPr/>
            <p:nvPr/>
          </p:nvSpPr>
          <p:spPr>
            <a:xfrm rot="2702188">
              <a:off x="8857290" y="2762043"/>
              <a:ext cx="363389" cy="248892"/>
            </a:xfrm>
            <a:custGeom>
              <a:avLst/>
              <a:gdLst>
                <a:gd name="connsiteX0" fmla="*/ 164464 w 164463"/>
                <a:gd name="connsiteY0" fmla="*/ 56322 h 112644"/>
                <a:gd name="connsiteX1" fmla="*/ 82232 w 164463"/>
                <a:gd name="connsiteY1" fmla="*/ 112644 h 112644"/>
                <a:gd name="connsiteX2" fmla="*/ 0 w 164463"/>
                <a:gd name="connsiteY2" fmla="*/ 56322 h 112644"/>
                <a:gd name="connsiteX3" fmla="*/ 82232 w 164463"/>
                <a:gd name="connsiteY3" fmla="*/ 0 h 112644"/>
                <a:gd name="connsiteX4" fmla="*/ 164464 w 164463"/>
                <a:gd name="connsiteY4" fmla="*/ 56322 h 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63" h="112644">
                  <a:moveTo>
                    <a:pt x="164464" y="56322"/>
                  </a:moveTo>
                  <a:cubicBezTo>
                    <a:pt x="164464" y="87428"/>
                    <a:pt x="127647" y="112644"/>
                    <a:pt x="82232" y="112644"/>
                  </a:cubicBezTo>
                  <a:cubicBezTo>
                    <a:pt x="36816" y="112644"/>
                    <a:pt x="0" y="87428"/>
                    <a:pt x="0" y="56322"/>
                  </a:cubicBezTo>
                  <a:cubicBezTo>
                    <a:pt x="0" y="25216"/>
                    <a:pt x="36816" y="0"/>
                    <a:pt x="82232" y="0"/>
                  </a:cubicBezTo>
                  <a:cubicBezTo>
                    <a:pt x="127647" y="0"/>
                    <a:pt x="164464" y="25216"/>
                    <a:pt x="164464" y="56322"/>
                  </a:cubicBezTo>
                  <a:close/>
                </a:path>
              </a:pathLst>
            </a:custGeom>
            <a:solidFill>
              <a:srgbClr val="FEDF86"/>
            </a:solidFill>
            <a:ln w="8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6FE2B601-4CF8-4E99-8878-AAD3D632569A}"/>
                </a:ext>
              </a:extLst>
            </p:cNvPr>
            <p:cNvSpPr/>
            <p:nvPr/>
          </p:nvSpPr>
          <p:spPr>
            <a:xfrm rot="2701945">
              <a:off x="8880793" y="2738564"/>
              <a:ext cx="363362" cy="248875"/>
            </a:xfrm>
            <a:custGeom>
              <a:avLst/>
              <a:gdLst>
                <a:gd name="connsiteX0" fmla="*/ 164452 w 164451"/>
                <a:gd name="connsiteY0" fmla="*/ 56318 h 112636"/>
                <a:gd name="connsiteX1" fmla="*/ 82226 w 164451"/>
                <a:gd name="connsiteY1" fmla="*/ 112636 h 112636"/>
                <a:gd name="connsiteX2" fmla="*/ 0 w 164451"/>
                <a:gd name="connsiteY2" fmla="*/ 56318 h 112636"/>
                <a:gd name="connsiteX3" fmla="*/ 82226 w 164451"/>
                <a:gd name="connsiteY3" fmla="*/ 0 h 112636"/>
                <a:gd name="connsiteX4" fmla="*/ 164452 w 164451"/>
                <a:gd name="connsiteY4" fmla="*/ 56318 h 11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51" h="112636">
                  <a:moveTo>
                    <a:pt x="164452" y="56318"/>
                  </a:moveTo>
                  <a:cubicBezTo>
                    <a:pt x="164452" y="87422"/>
                    <a:pt x="127638" y="112636"/>
                    <a:pt x="82226" y="112636"/>
                  </a:cubicBezTo>
                  <a:cubicBezTo>
                    <a:pt x="36814" y="112636"/>
                    <a:pt x="0" y="87422"/>
                    <a:pt x="0" y="56318"/>
                  </a:cubicBezTo>
                  <a:cubicBezTo>
                    <a:pt x="0" y="25215"/>
                    <a:pt x="36814" y="0"/>
                    <a:pt x="82226" y="0"/>
                  </a:cubicBezTo>
                  <a:cubicBezTo>
                    <a:pt x="127638" y="0"/>
                    <a:pt x="164452" y="25215"/>
                    <a:pt x="164452" y="56318"/>
                  </a:cubicBezTo>
                  <a:close/>
                </a:path>
              </a:pathLst>
            </a:custGeom>
            <a:solidFill>
              <a:srgbClr val="FFF7D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229E73E2-9534-464D-BBE4-6244DFA8CBE1}"/>
                </a:ext>
              </a:extLst>
            </p:cNvPr>
            <p:cNvSpPr/>
            <p:nvPr/>
          </p:nvSpPr>
          <p:spPr>
            <a:xfrm>
              <a:off x="9009507" y="2790126"/>
              <a:ext cx="132244" cy="114335"/>
            </a:xfrm>
            <a:custGeom>
              <a:avLst/>
              <a:gdLst>
                <a:gd name="connsiteX0" fmla="*/ 38524 w 59851"/>
                <a:gd name="connsiteY0" fmla="*/ 0 h 51746"/>
                <a:gd name="connsiteX1" fmla="*/ 42135 w 59851"/>
                <a:gd name="connsiteY1" fmla="*/ 24280 h 51746"/>
                <a:gd name="connsiteX2" fmla="*/ 59852 w 59851"/>
                <a:gd name="connsiteY2" fmla="*/ 48422 h 51746"/>
                <a:gd name="connsiteX3" fmla="*/ 34862 w 59851"/>
                <a:gd name="connsiteY3" fmla="*/ 41139 h 51746"/>
                <a:gd name="connsiteX4" fmla="*/ 15231 w 59851"/>
                <a:gd name="connsiteY4" fmla="*/ 51747 h 51746"/>
                <a:gd name="connsiteX5" fmla="*/ 17136 w 59851"/>
                <a:gd name="connsiteY5" fmla="*/ 24852 h 51746"/>
                <a:gd name="connsiteX6" fmla="*/ 0 w 59851"/>
                <a:gd name="connsiteY6" fmla="*/ 6235 h 51746"/>
                <a:gd name="connsiteX7" fmla="*/ 26159 w 59851"/>
                <a:gd name="connsiteY7" fmla="*/ 5680 h 51746"/>
                <a:gd name="connsiteX8" fmla="*/ 38524 w 59851"/>
                <a:gd name="connsiteY8" fmla="*/ 0 h 5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851" h="51746">
                  <a:moveTo>
                    <a:pt x="38524" y="0"/>
                  </a:moveTo>
                  <a:cubicBezTo>
                    <a:pt x="38169" y="5117"/>
                    <a:pt x="38239" y="14114"/>
                    <a:pt x="42135" y="24280"/>
                  </a:cubicBezTo>
                  <a:cubicBezTo>
                    <a:pt x="47140" y="37321"/>
                    <a:pt x="55678" y="45079"/>
                    <a:pt x="59852" y="48422"/>
                  </a:cubicBezTo>
                  <a:cubicBezTo>
                    <a:pt x="58267" y="47097"/>
                    <a:pt x="48526" y="39260"/>
                    <a:pt x="34862" y="41139"/>
                  </a:cubicBezTo>
                  <a:cubicBezTo>
                    <a:pt x="23674" y="42681"/>
                    <a:pt x="16989" y="49755"/>
                    <a:pt x="15231" y="51747"/>
                  </a:cubicBezTo>
                  <a:cubicBezTo>
                    <a:pt x="16192" y="49928"/>
                    <a:pt x="22072" y="38368"/>
                    <a:pt x="17136" y="24852"/>
                  </a:cubicBezTo>
                  <a:cubicBezTo>
                    <a:pt x="12573" y="12357"/>
                    <a:pt x="2052" y="7196"/>
                    <a:pt x="0" y="6235"/>
                  </a:cubicBezTo>
                  <a:cubicBezTo>
                    <a:pt x="5118" y="7473"/>
                    <a:pt x="14902" y="9023"/>
                    <a:pt x="26159" y="5680"/>
                  </a:cubicBezTo>
                  <a:cubicBezTo>
                    <a:pt x="31303" y="4139"/>
                    <a:pt x="35433" y="1974"/>
                    <a:pt x="38524" y="0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00849399-D758-4B74-9524-C7A423581061}"/>
                </a:ext>
              </a:extLst>
            </p:cNvPr>
            <p:cNvSpPr/>
            <p:nvPr/>
          </p:nvSpPr>
          <p:spPr>
            <a:xfrm rot="2702431">
              <a:off x="9032012" y="2819405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D922BD45-E396-4607-B64D-DA8CFED16BA2}"/>
                </a:ext>
              </a:extLst>
            </p:cNvPr>
            <p:cNvSpPr/>
            <p:nvPr/>
          </p:nvSpPr>
          <p:spPr>
            <a:xfrm rot="6038953">
              <a:off x="9069620" y="2820817"/>
              <a:ext cx="27856" cy="10904"/>
            </a:xfrm>
            <a:custGeom>
              <a:avLst/>
              <a:gdLst>
                <a:gd name="connsiteX0" fmla="*/ 12608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8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8" y="2468"/>
                  </a:moveTo>
                  <a:cubicBezTo>
                    <a:pt x="12608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6" y="0"/>
                    <a:pt x="12608" y="1105"/>
                    <a:pt x="12608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8F88DFF-F32D-47CA-B4C9-9F645E4B2358}"/>
                </a:ext>
              </a:extLst>
            </p:cNvPr>
            <p:cNvSpPr/>
            <p:nvPr/>
          </p:nvSpPr>
          <p:spPr>
            <a:xfrm rot="12077505">
              <a:off x="9092984" y="2863967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F87C90BB-FDAA-4C02-8BF4-CAC0DBF79DE2}"/>
                </a:ext>
              </a:extLst>
            </p:cNvPr>
            <p:cNvSpPr/>
            <p:nvPr/>
          </p:nvSpPr>
          <p:spPr>
            <a:xfrm rot="18073568">
              <a:off x="9050276" y="2867472"/>
              <a:ext cx="27856" cy="10904"/>
            </a:xfrm>
            <a:custGeom>
              <a:avLst/>
              <a:gdLst>
                <a:gd name="connsiteX0" fmla="*/ 12607 w 12607"/>
                <a:gd name="connsiteY0" fmla="*/ 2468 h 4935"/>
                <a:gd name="connsiteX1" fmla="*/ 6304 w 12607"/>
                <a:gd name="connsiteY1" fmla="*/ 4936 h 4935"/>
                <a:gd name="connsiteX2" fmla="*/ 0 w 12607"/>
                <a:gd name="connsiteY2" fmla="*/ 2468 h 4935"/>
                <a:gd name="connsiteX3" fmla="*/ 6304 w 12607"/>
                <a:gd name="connsiteY3" fmla="*/ 0 h 4935"/>
                <a:gd name="connsiteX4" fmla="*/ 12607 w 12607"/>
                <a:gd name="connsiteY4" fmla="*/ 2468 h 4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7" h="4935">
                  <a:moveTo>
                    <a:pt x="12607" y="2468"/>
                  </a:moveTo>
                  <a:cubicBezTo>
                    <a:pt x="12607" y="3831"/>
                    <a:pt x="9785" y="4936"/>
                    <a:pt x="6304" y="4936"/>
                  </a:cubicBezTo>
                  <a:cubicBezTo>
                    <a:pt x="2822" y="4936"/>
                    <a:pt x="0" y="3831"/>
                    <a:pt x="0" y="2468"/>
                  </a:cubicBezTo>
                  <a:cubicBezTo>
                    <a:pt x="0" y="1105"/>
                    <a:pt x="2822" y="0"/>
                    <a:pt x="6304" y="0"/>
                  </a:cubicBezTo>
                  <a:cubicBezTo>
                    <a:pt x="9785" y="0"/>
                    <a:pt x="12607" y="1105"/>
                    <a:pt x="12607" y="2468"/>
                  </a:cubicBezTo>
                  <a:close/>
                </a:path>
              </a:pathLst>
            </a:custGeom>
            <a:solidFill>
              <a:srgbClr val="52472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032CA6A6-8FB2-4515-B26B-309C2DE982F8}"/>
                </a:ext>
              </a:extLst>
            </p:cNvPr>
            <p:cNvSpPr/>
            <p:nvPr/>
          </p:nvSpPr>
          <p:spPr>
            <a:xfrm>
              <a:off x="8256178" y="2867728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5" y="109018"/>
                    <a:pt x="0" y="84614"/>
                    <a:pt x="0" y="54509"/>
                  </a:cubicBezTo>
                  <a:cubicBezTo>
                    <a:pt x="0" y="24404"/>
                    <a:pt x="24405" y="0"/>
                    <a:pt x="54509" y="0"/>
                  </a:cubicBezTo>
                  <a:cubicBezTo>
                    <a:pt x="84614" y="0"/>
                    <a:pt x="109018" y="24404"/>
                    <a:pt x="109018" y="54509"/>
                  </a:cubicBezTo>
                  <a:close/>
                </a:path>
              </a:pathLst>
            </a:custGeom>
            <a:solidFill>
              <a:srgbClr val="1F336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18453E3-F960-48DF-882A-F92E9B8A80F1}"/>
                </a:ext>
              </a:extLst>
            </p:cNvPr>
            <p:cNvSpPr/>
            <p:nvPr/>
          </p:nvSpPr>
          <p:spPr>
            <a:xfrm>
              <a:off x="8357868" y="2887225"/>
              <a:ext cx="86791" cy="86351"/>
            </a:xfrm>
            <a:custGeom>
              <a:avLst/>
              <a:gdLst>
                <a:gd name="connsiteX0" fmla="*/ 34974 w 39280"/>
                <a:gd name="connsiteY0" fmla="*/ 27060 h 39081"/>
                <a:gd name="connsiteX1" fmla="*/ 28687 w 39280"/>
                <a:gd name="connsiteY1" fmla="*/ 28852 h 39081"/>
                <a:gd name="connsiteX2" fmla="*/ 26601 w 39280"/>
                <a:gd name="connsiteY2" fmla="*/ 35035 h 39081"/>
                <a:gd name="connsiteX3" fmla="*/ 16062 w 39280"/>
                <a:gd name="connsiteY3" fmla="*/ 36455 h 39081"/>
                <a:gd name="connsiteX4" fmla="*/ 12408 w 39280"/>
                <a:gd name="connsiteY4" fmla="*/ 31043 h 39081"/>
                <a:gd name="connsiteX5" fmla="*/ 5879 w 39280"/>
                <a:gd name="connsiteY5" fmla="*/ 30973 h 39081"/>
                <a:gd name="connsiteX6" fmla="*/ 1273 w 39280"/>
                <a:gd name="connsiteY6" fmla="*/ 21379 h 39081"/>
                <a:gd name="connsiteX7" fmla="*/ 5299 w 39280"/>
                <a:gd name="connsiteY7" fmla="*/ 16236 h 39081"/>
                <a:gd name="connsiteX8" fmla="*/ 3342 w 39280"/>
                <a:gd name="connsiteY8" fmla="*/ 10001 h 39081"/>
                <a:gd name="connsiteX9" fmla="*/ 11049 w 39280"/>
                <a:gd name="connsiteY9" fmla="*/ 2650 h 39081"/>
                <a:gd name="connsiteX10" fmla="*/ 17179 w 39280"/>
                <a:gd name="connsiteY10" fmla="*/ 4892 h 39081"/>
                <a:gd name="connsiteX11" fmla="*/ 22513 w 39280"/>
                <a:gd name="connsiteY11" fmla="*/ 1108 h 39081"/>
                <a:gd name="connsiteX12" fmla="*/ 31883 w 39280"/>
                <a:gd name="connsiteY12" fmla="*/ 6157 h 39081"/>
                <a:gd name="connsiteX13" fmla="*/ 31649 w 39280"/>
                <a:gd name="connsiteY13" fmla="*/ 12685 h 39081"/>
                <a:gd name="connsiteX14" fmla="*/ 36887 w 39280"/>
                <a:gd name="connsiteY14" fmla="*/ 16582 h 39081"/>
                <a:gd name="connsiteX15" fmla="*/ 34974 w 39280"/>
                <a:gd name="connsiteY15" fmla="*/ 27060 h 3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80" h="39081">
                  <a:moveTo>
                    <a:pt x="34974" y="27060"/>
                  </a:moveTo>
                  <a:lnTo>
                    <a:pt x="28687" y="28852"/>
                  </a:lnTo>
                  <a:lnTo>
                    <a:pt x="26601" y="35035"/>
                  </a:lnTo>
                  <a:cubicBezTo>
                    <a:pt x="25033" y="39702"/>
                    <a:pt x="18799" y="40542"/>
                    <a:pt x="16062" y="36455"/>
                  </a:cubicBezTo>
                  <a:lnTo>
                    <a:pt x="12408" y="31043"/>
                  </a:lnTo>
                  <a:lnTo>
                    <a:pt x="5879" y="30973"/>
                  </a:lnTo>
                  <a:cubicBezTo>
                    <a:pt x="961" y="30922"/>
                    <a:pt x="-1758" y="25250"/>
                    <a:pt x="1273" y="21379"/>
                  </a:cubicBezTo>
                  <a:lnTo>
                    <a:pt x="5299" y="16236"/>
                  </a:lnTo>
                  <a:lnTo>
                    <a:pt x="3342" y="10001"/>
                  </a:lnTo>
                  <a:cubicBezTo>
                    <a:pt x="1879" y="5308"/>
                    <a:pt x="6425" y="970"/>
                    <a:pt x="11049" y="2650"/>
                  </a:cubicBezTo>
                  <a:lnTo>
                    <a:pt x="17179" y="4892"/>
                  </a:lnTo>
                  <a:lnTo>
                    <a:pt x="22513" y="1108"/>
                  </a:lnTo>
                  <a:cubicBezTo>
                    <a:pt x="26523" y="-1741"/>
                    <a:pt x="32064" y="1247"/>
                    <a:pt x="31883" y="6157"/>
                  </a:cubicBezTo>
                  <a:lnTo>
                    <a:pt x="31649" y="12685"/>
                  </a:lnTo>
                  <a:lnTo>
                    <a:pt x="36887" y="16582"/>
                  </a:lnTo>
                  <a:cubicBezTo>
                    <a:pt x="40827" y="19518"/>
                    <a:pt x="39702" y="25700"/>
                    <a:pt x="34974" y="27060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6BEA1433-A1C8-40FF-B091-A25D0CCD534F}"/>
                </a:ext>
              </a:extLst>
            </p:cNvPr>
            <p:cNvSpPr/>
            <p:nvPr/>
          </p:nvSpPr>
          <p:spPr>
            <a:xfrm>
              <a:off x="8389972" y="2910165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1E40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xmlns="" id="{C11E407D-9DCD-4A24-8AB5-47703EDD31EA}"/>
                </a:ext>
              </a:extLst>
            </p:cNvPr>
            <p:cNvSpPr/>
            <p:nvPr/>
          </p:nvSpPr>
          <p:spPr>
            <a:xfrm rot="2833725">
              <a:off x="8312559" y="2892930"/>
              <a:ext cx="25637" cy="41595"/>
            </a:xfrm>
            <a:custGeom>
              <a:avLst/>
              <a:gdLst>
                <a:gd name="connsiteX0" fmla="*/ 11604 w 11603"/>
                <a:gd name="connsiteY0" fmla="*/ 9413 h 18825"/>
                <a:gd name="connsiteX1" fmla="*/ 5802 w 11603"/>
                <a:gd name="connsiteY1" fmla="*/ 18826 h 18825"/>
                <a:gd name="connsiteX2" fmla="*/ 0 w 11603"/>
                <a:gd name="connsiteY2" fmla="*/ 9413 h 18825"/>
                <a:gd name="connsiteX3" fmla="*/ 5802 w 11603"/>
                <a:gd name="connsiteY3" fmla="*/ 0 h 18825"/>
                <a:gd name="connsiteX4" fmla="*/ 11604 w 11603"/>
                <a:gd name="connsiteY4" fmla="*/ 9413 h 1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5">
                  <a:moveTo>
                    <a:pt x="11604" y="9413"/>
                  </a:moveTo>
                  <a:cubicBezTo>
                    <a:pt x="11604" y="14611"/>
                    <a:pt x="9006" y="18826"/>
                    <a:pt x="5802" y="18826"/>
                  </a:cubicBezTo>
                  <a:cubicBezTo>
                    <a:pt x="2598" y="18826"/>
                    <a:pt x="0" y="14611"/>
                    <a:pt x="0" y="9413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4" y="4214"/>
                    <a:pt x="11604" y="9413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xmlns="" id="{0BC3836C-ED7A-4FBC-B728-A8D9E8B58602}"/>
                </a:ext>
              </a:extLst>
            </p:cNvPr>
            <p:cNvSpPr/>
            <p:nvPr/>
          </p:nvSpPr>
          <p:spPr>
            <a:xfrm>
              <a:off x="8068028" y="2594168"/>
              <a:ext cx="246084" cy="187135"/>
            </a:xfrm>
            <a:custGeom>
              <a:avLst/>
              <a:gdLst>
                <a:gd name="connsiteX0" fmla="*/ 87214 w 111373"/>
                <a:gd name="connsiteY0" fmla="*/ 59938 h 84694"/>
                <a:gd name="connsiteX1" fmla="*/ 75490 w 111373"/>
                <a:gd name="connsiteY1" fmla="*/ 65740 h 84694"/>
                <a:gd name="connsiteX2" fmla="*/ 76668 w 111373"/>
                <a:gd name="connsiteY2" fmla="*/ 24072 h 84694"/>
                <a:gd name="connsiteX3" fmla="*/ 73940 w 111373"/>
                <a:gd name="connsiteY3" fmla="*/ 22089 h 84694"/>
                <a:gd name="connsiteX4" fmla="*/ 73273 w 111373"/>
                <a:gd name="connsiteY4" fmla="*/ 23146 h 84694"/>
                <a:gd name="connsiteX5" fmla="*/ 67091 w 111373"/>
                <a:gd name="connsiteY5" fmla="*/ 41278 h 84694"/>
                <a:gd name="connsiteX6" fmla="*/ 57470 w 111373"/>
                <a:gd name="connsiteY6" fmla="*/ 59306 h 84694"/>
                <a:gd name="connsiteX7" fmla="*/ 36394 w 111373"/>
                <a:gd name="connsiteY7" fmla="*/ 17214 h 84694"/>
                <a:gd name="connsiteX8" fmla="*/ 24116 w 111373"/>
                <a:gd name="connsiteY8" fmla="*/ 0 h 84694"/>
                <a:gd name="connsiteX9" fmla="*/ 20600 w 111373"/>
                <a:gd name="connsiteY9" fmla="*/ 6893 h 84694"/>
                <a:gd name="connsiteX10" fmla="*/ 24393 w 111373"/>
                <a:gd name="connsiteY10" fmla="*/ 14357 h 84694"/>
                <a:gd name="connsiteX11" fmla="*/ 43945 w 111373"/>
                <a:gd name="connsiteY11" fmla="*/ 50353 h 84694"/>
                <a:gd name="connsiteX12" fmla="*/ 48084 w 111373"/>
                <a:gd name="connsiteY12" fmla="*/ 64398 h 84694"/>
                <a:gd name="connsiteX13" fmla="*/ 34463 w 111373"/>
                <a:gd name="connsiteY13" fmla="*/ 54396 h 84694"/>
                <a:gd name="connsiteX14" fmla="*/ 0 w 111373"/>
                <a:gd name="connsiteY14" fmla="*/ 36368 h 84694"/>
                <a:gd name="connsiteX15" fmla="*/ 1334 w 111373"/>
                <a:gd name="connsiteY15" fmla="*/ 37719 h 84694"/>
                <a:gd name="connsiteX16" fmla="*/ 8806 w 111373"/>
                <a:gd name="connsiteY16" fmla="*/ 56007 h 84694"/>
                <a:gd name="connsiteX17" fmla="*/ 19994 w 111373"/>
                <a:gd name="connsiteY17" fmla="*/ 74356 h 84694"/>
                <a:gd name="connsiteX18" fmla="*/ 30290 w 111373"/>
                <a:gd name="connsiteY18" fmla="*/ 84695 h 84694"/>
                <a:gd name="connsiteX19" fmla="*/ 39840 w 111373"/>
                <a:gd name="connsiteY19" fmla="*/ 80278 h 84694"/>
                <a:gd name="connsiteX20" fmla="*/ 52578 w 111373"/>
                <a:gd name="connsiteY20" fmla="*/ 76235 h 84694"/>
                <a:gd name="connsiteX21" fmla="*/ 54968 w 111373"/>
                <a:gd name="connsiteY21" fmla="*/ 75663 h 84694"/>
                <a:gd name="connsiteX22" fmla="*/ 58380 w 111373"/>
                <a:gd name="connsiteY22" fmla="*/ 74944 h 84694"/>
                <a:gd name="connsiteX23" fmla="*/ 59653 w 111373"/>
                <a:gd name="connsiteY23" fmla="*/ 74702 h 84694"/>
                <a:gd name="connsiteX24" fmla="*/ 63757 w 111373"/>
                <a:gd name="connsiteY24" fmla="*/ 74018 h 84694"/>
                <a:gd name="connsiteX25" fmla="*/ 68138 w 111373"/>
                <a:gd name="connsiteY25" fmla="*/ 73438 h 84694"/>
                <a:gd name="connsiteX26" fmla="*/ 72866 w 111373"/>
                <a:gd name="connsiteY26" fmla="*/ 72979 h 84694"/>
                <a:gd name="connsiteX27" fmla="*/ 76867 w 111373"/>
                <a:gd name="connsiteY27" fmla="*/ 72728 h 84694"/>
                <a:gd name="connsiteX28" fmla="*/ 80486 w 111373"/>
                <a:gd name="connsiteY28" fmla="*/ 71403 h 84694"/>
                <a:gd name="connsiteX29" fmla="*/ 80763 w 111373"/>
                <a:gd name="connsiteY29" fmla="*/ 71524 h 84694"/>
                <a:gd name="connsiteX30" fmla="*/ 82452 w 111373"/>
                <a:gd name="connsiteY30" fmla="*/ 72563 h 84694"/>
                <a:gd name="connsiteX31" fmla="*/ 90669 w 111373"/>
                <a:gd name="connsiteY31" fmla="*/ 72728 h 84694"/>
                <a:gd name="connsiteX32" fmla="*/ 96168 w 111373"/>
                <a:gd name="connsiteY32" fmla="*/ 73135 h 84694"/>
                <a:gd name="connsiteX33" fmla="*/ 107546 w 111373"/>
                <a:gd name="connsiteY33" fmla="*/ 58908 h 84694"/>
                <a:gd name="connsiteX34" fmla="*/ 110100 w 111373"/>
                <a:gd name="connsiteY34" fmla="*/ 44118 h 84694"/>
                <a:gd name="connsiteX35" fmla="*/ 111373 w 111373"/>
                <a:gd name="connsiteY35" fmla="*/ 40421 h 84694"/>
                <a:gd name="connsiteX36" fmla="*/ 87214 w 111373"/>
                <a:gd name="connsiteY36" fmla="*/ 59938 h 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1373" h="84694">
                  <a:moveTo>
                    <a:pt x="87214" y="59938"/>
                  </a:moveTo>
                  <a:cubicBezTo>
                    <a:pt x="83326" y="61921"/>
                    <a:pt x="79274" y="63584"/>
                    <a:pt x="75490" y="65740"/>
                  </a:cubicBezTo>
                  <a:cubicBezTo>
                    <a:pt x="79473" y="52197"/>
                    <a:pt x="81196" y="37442"/>
                    <a:pt x="76668" y="24072"/>
                  </a:cubicBezTo>
                  <a:cubicBezTo>
                    <a:pt x="76243" y="22825"/>
                    <a:pt x="75014" y="21336"/>
                    <a:pt x="73940" y="22089"/>
                  </a:cubicBezTo>
                  <a:cubicBezTo>
                    <a:pt x="73594" y="22332"/>
                    <a:pt x="73420" y="22756"/>
                    <a:pt x="73273" y="23146"/>
                  </a:cubicBezTo>
                  <a:cubicBezTo>
                    <a:pt x="71031" y="29129"/>
                    <a:pt x="69636" y="35416"/>
                    <a:pt x="67091" y="41278"/>
                  </a:cubicBezTo>
                  <a:cubicBezTo>
                    <a:pt x="64380" y="47530"/>
                    <a:pt x="60423" y="53167"/>
                    <a:pt x="57470" y="59306"/>
                  </a:cubicBezTo>
                  <a:cubicBezTo>
                    <a:pt x="53150" y="44265"/>
                    <a:pt x="44707" y="30575"/>
                    <a:pt x="36394" y="17214"/>
                  </a:cubicBezTo>
                  <a:cubicBezTo>
                    <a:pt x="32662" y="11222"/>
                    <a:pt x="28904" y="5178"/>
                    <a:pt x="24116" y="0"/>
                  </a:cubicBezTo>
                  <a:cubicBezTo>
                    <a:pt x="21414" y="823"/>
                    <a:pt x="20150" y="4113"/>
                    <a:pt x="20600" y="6893"/>
                  </a:cubicBezTo>
                  <a:cubicBezTo>
                    <a:pt x="21059" y="9664"/>
                    <a:pt x="22773" y="12053"/>
                    <a:pt x="24393" y="14357"/>
                  </a:cubicBezTo>
                  <a:cubicBezTo>
                    <a:pt x="32238" y="25570"/>
                    <a:pt x="38801" y="37676"/>
                    <a:pt x="43945" y="50353"/>
                  </a:cubicBezTo>
                  <a:cubicBezTo>
                    <a:pt x="45530" y="54249"/>
                    <a:pt x="46672" y="59341"/>
                    <a:pt x="48084" y="64398"/>
                  </a:cubicBezTo>
                  <a:cubicBezTo>
                    <a:pt x="42785" y="60085"/>
                    <a:pt x="37156" y="56327"/>
                    <a:pt x="34463" y="54396"/>
                  </a:cubicBezTo>
                  <a:cubicBezTo>
                    <a:pt x="23890" y="46820"/>
                    <a:pt x="12261" y="40715"/>
                    <a:pt x="0" y="36368"/>
                  </a:cubicBezTo>
                  <a:cubicBezTo>
                    <a:pt x="450" y="36827"/>
                    <a:pt x="892" y="37269"/>
                    <a:pt x="1334" y="37719"/>
                  </a:cubicBezTo>
                  <a:cubicBezTo>
                    <a:pt x="4001" y="41780"/>
                    <a:pt x="7585" y="53487"/>
                    <a:pt x="8806" y="56007"/>
                  </a:cubicBezTo>
                  <a:cubicBezTo>
                    <a:pt x="11958" y="62527"/>
                    <a:pt x="15309" y="68788"/>
                    <a:pt x="19994" y="74356"/>
                  </a:cubicBezTo>
                  <a:cubicBezTo>
                    <a:pt x="22877" y="77793"/>
                    <a:pt x="26358" y="81655"/>
                    <a:pt x="30290" y="84695"/>
                  </a:cubicBezTo>
                  <a:cubicBezTo>
                    <a:pt x="33363" y="83041"/>
                    <a:pt x="36559" y="81569"/>
                    <a:pt x="39840" y="80278"/>
                  </a:cubicBezTo>
                  <a:cubicBezTo>
                    <a:pt x="43971" y="78659"/>
                    <a:pt x="48231" y="77317"/>
                    <a:pt x="52578" y="76235"/>
                  </a:cubicBezTo>
                  <a:cubicBezTo>
                    <a:pt x="53366" y="76036"/>
                    <a:pt x="54171" y="75845"/>
                    <a:pt x="54968" y="75663"/>
                  </a:cubicBezTo>
                  <a:cubicBezTo>
                    <a:pt x="56102" y="75412"/>
                    <a:pt x="57237" y="75170"/>
                    <a:pt x="58380" y="74944"/>
                  </a:cubicBezTo>
                  <a:cubicBezTo>
                    <a:pt x="58804" y="74866"/>
                    <a:pt x="59228" y="74780"/>
                    <a:pt x="59653" y="74702"/>
                  </a:cubicBezTo>
                  <a:cubicBezTo>
                    <a:pt x="61021" y="74451"/>
                    <a:pt x="62380" y="74226"/>
                    <a:pt x="63757" y="74018"/>
                  </a:cubicBezTo>
                  <a:cubicBezTo>
                    <a:pt x="65212" y="73801"/>
                    <a:pt x="66675" y="73602"/>
                    <a:pt x="68138" y="73438"/>
                  </a:cubicBezTo>
                  <a:cubicBezTo>
                    <a:pt x="69714" y="73256"/>
                    <a:pt x="71290" y="73109"/>
                    <a:pt x="72866" y="72979"/>
                  </a:cubicBezTo>
                  <a:cubicBezTo>
                    <a:pt x="74208" y="72875"/>
                    <a:pt x="75533" y="72788"/>
                    <a:pt x="76867" y="72728"/>
                  </a:cubicBezTo>
                  <a:cubicBezTo>
                    <a:pt x="77118" y="71464"/>
                    <a:pt x="78954" y="70823"/>
                    <a:pt x="80486" y="71403"/>
                  </a:cubicBezTo>
                  <a:cubicBezTo>
                    <a:pt x="80582" y="71438"/>
                    <a:pt x="80668" y="71481"/>
                    <a:pt x="80763" y="71524"/>
                  </a:cubicBezTo>
                  <a:cubicBezTo>
                    <a:pt x="81343" y="71775"/>
                    <a:pt x="81924" y="72130"/>
                    <a:pt x="82452" y="72563"/>
                  </a:cubicBezTo>
                  <a:cubicBezTo>
                    <a:pt x="85223" y="72546"/>
                    <a:pt x="87968" y="72589"/>
                    <a:pt x="90669" y="72728"/>
                  </a:cubicBezTo>
                  <a:cubicBezTo>
                    <a:pt x="92505" y="72814"/>
                    <a:pt x="94341" y="72944"/>
                    <a:pt x="96168" y="73135"/>
                  </a:cubicBezTo>
                  <a:cubicBezTo>
                    <a:pt x="100705" y="69074"/>
                    <a:pt x="104801" y="64060"/>
                    <a:pt x="107546" y="58908"/>
                  </a:cubicBezTo>
                  <a:cubicBezTo>
                    <a:pt x="109330" y="55583"/>
                    <a:pt x="109330" y="48664"/>
                    <a:pt x="110100" y="44118"/>
                  </a:cubicBezTo>
                  <a:cubicBezTo>
                    <a:pt x="110386" y="42490"/>
                    <a:pt x="110767" y="41165"/>
                    <a:pt x="111373" y="40421"/>
                  </a:cubicBezTo>
                  <a:cubicBezTo>
                    <a:pt x="104784" y="48500"/>
                    <a:pt x="96497" y="55193"/>
                    <a:pt x="87214" y="59938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xmlns="" id="{7ADA6CFF-4762-4609-AB37-F6B9DABA55DD}"/>
                </a:ext>
              </a:extLst>
            </p:cNvPr>
            <p:cNvSpPr/>
            <p:nvPr/>
          </p:nvSpPr>
          <p:spPr>
            <a:xfrm>
              <a:off x="8032415" y="2766871"/>
              <a:ext cx="98272" cy="44549"/>
            </a:xfrm>
            <a:custGeom>
              <a:avLst/>
              <a:gdLst>
                <a:gd name="connsiteX0" fmla="*/ 47 w 44476"/>
                <a:gd name="connsiteY0" fmla="*/ 827 h 20162"/>
                <a:gd name="connsiteX1" fmla="*/ 636 w 44476"/>
                <a:gd name="connsiteY1" fmla="*/ 2593 h 20162"/>
                <a:gd name="connsiteX2" fmla="*/ 19824 w 44476"/>
                <a:gd name="connsiteY2" fmla="*/ 16768 h 20162"/>
                <a:gd name="connsiteX3" fmla="*/ 28319 w 44476"/>
                <a:gd name="connsiteY3" fmla="*/ 20162 h 20162"/>
                <a:gd name="connsiteX4" fmla="*/ 35809 w 44476"/>
                <a:gd name="connsiteY4" fmla="*/ 13400 h 20162"/>
                <a:gd name="connsiteX5" fmla="*/ 44477 w 44476"/>
                <a:gd name="connsiteY5" fmla="*/ 7607 h 20162"/>
                <a:gd name="connsiteX6" fmla="*/ 3251 w 44476"/>
                <a:gd name="connsiteY6" fmla="*/ 428 h 20162"/>
                <a:gd name="connsiteX7" fmla="*/ 47 w 44476"/>
                <a:gd name="connsiteY7" fmla="*/ 827 h 2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76" h="20162">
                  <a:moveTo>
                    <a:pt x="47" y="827"/>
                  </a:moveTo>
                  <a:cubicBezTo>
                    <a:pt x="-135" y="1441"/>
                    <a:pt x="246" y="2073"/>
                    <a:pt x="636" y="2593"/>
                  </a:cubicBezTo>
                  <a:cubicBezTo>
                    <a:pt x="5467" y="9009"/>
                    <a:pt x="12542" y="13374"/>
                    <a:pt x="19824" y="16768"/>
                  </a:cubicBezTo>
                  <a:cubicBezTo>
                    <a:pt x="22586" y="18058"/>
                    <a:pt x="25418" y="19227"/>
                    <a:pt x="28319" y="20162"/>
                  </a:cubicBezTo>
                  <a:cubicBezTo>
                    <a:pt x="30657" y="17712"/>
                    <a:pt x="33159" y="15460"/>
                    <a:pt x="35809" y="13400"/>
                  </a:cubicBezTo>
                  <a:cubicBezTo>
                    <a:pt x="38554" y="11270"/>
                    <a:pt x="41455" y="9338"/>
                    <a:pt x="44477" y="7607"/>
                  </a:cubicBezTo>
                  <a:cubicBezTo>
                    <a:pt x="30942" y="4195"/>
                    <a:pt x="16118" y="5936"/>
                    <a:pt x="3251" y="428"/>
                  </a:cubicBezTo>
                  <a:cubicBezTo>
                    <a:pt x="2134" y="-65"/>
                    <a:pt x="402" y="-351"/>
                    <a:pt x="47" y="827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3D241067-475A-4E0E-9CBA-B0933AC5AEAC}"/>
                </a:ext>
              </a:extLst>
            </p:cNvPr>
            <p:cNvSpPr/>
            <p:nvPr/>
          </p:nvSpPr>
          <p:spPr>
            <a:xfrm>
              <a:off x="8076062" y="2745180"/>
              <a:ext cx="307492" cy="316502"/>
            </a:xfrm>
            <a:custGeom>
              <a:avLst/>
              <a:gdLst>
                <a:gd name="connsiteX0" fmla="*/ 2737 w 139165"/>
                <a:gd name="connsiteY0" fmla="*/ 36829 h 143243"/>
                <a:gd name="connsiteX1" fmla="*/ 123237 w 139165"/>
                <a:gd name="connsiteY1" fmla="*/ 17848 h 143243"/>
                <a:gd name="connsiteX2" fmla="*/ 94030 w 139165"/>
                <a:gd name="connsiteY2" fmla="*/ 142124 h 143243"/>
                <a:gd name="connsiteX3" fmla="*/ 2737 w 139165"/>
                <a:gd name="connsiteY3" fmla="*/ 36829 h 1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165" h="143243">
                  <a:moveTo>
                    <a:pt x="2737" y="36829"/>
                  </a:moveTo>
                  <a:cubicBezTo>
                    <a:pt x="16782" y="2756"/>
                    <a:pt x="90428" y="-15983"/>
                    <a:pt x="123237" y="17848"/>
                  </a:cubicBezTo>
                  <a:cubicBezTo>
                    <a:pt x="158263" y="53965"/>
                    <a:pt x="129636" y="132408"/>
                    <a:pt x="94030" y="142124"/>
                  </a:cubicBezTo>
                  <a:cubicBezTo>
                    <a:pt x="53116" y="153276"/>
                    <a:pt x="-14425" y="78453"/>
                    <a:pt x="2737" y="36829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6CD09768-CF6F-4161-AF95-F6CA652F88D6}"/>
                </a:ext>
              </a:extLst>
            </p:cNvPr>
            <p:cNvSpPr/>
            <p:nvPr/>
          </p:nvSpPr>
          <p:spPr>
            <a:xfrm>
              <a:off x="8091082" y="286403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xmlns="" id="{981BA5A3-6FC4-4A90-B869-F498654D3CFE}"/>
                </a:ext>
              </a:extLst>
            </p:cNvPr>
            <p:cNvSpPr/>
            <p:nvPr/>
          </p:nvSpPr>
          <p:spPr>
            <a:xfrm>
              <a:off x="8149686" y="283164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DBDA6C40-8A78-434B-BC2D-FBB792F16456}"/>
                </a:ext>
              </a:extLst>
            </p:cNvPr>
            <p:cNvSpPr/>
            <p:nvPr/>
          </p:nvSpPr>
          <p:spPr>
            <a:xfrm>
              <a:off x="8220648" y="2801145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5961D278-CC2D-48E2-96F1-21201EC6E8CF}"/>
                </a:ext>
              </a:extLst>
            </p:cNvPr>
            <p:cNvSpPr/>
            <p:nvPr/>
          </p:nvSpPr>
          <p:spPr>
            <a:xfrm>
              <a:off x="8286178" y="276804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344B9F6A-1FDB-416C-99EF-D029D522550B}"/>
                </a:ext>
              </a:extLst>
            </p:cNvPr>
            <p:cNvSpPr/>
            <p:nvPr/>
          </p:nvSpPr>
          <p:spPr>
            <a:xfrm>
              <a:off x="8282983" y="2833192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8E5C5CD4-6391-48D3-A371-0CA7102DCF11}"/>
                </a:ext>
              </a:extLst>
            </p:cNvPr>
            <p:cNvSpPr/>
            <p:nvPr/>
          </p:nvSpPr>
          <p:spPr>
            <a:xfrm>
              <a:off x="8342352" y="2811956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20181896-F680-4B1C-BA94-529D88688793}"/>
                </a:ext>
              </a:extLst>
            </p:cNvPr>
            <p:cNvSpPr/>
            <p:nvPr/>
          </p:nvSpPr>
          <p:spPr>
            <a:xfrm>
              <a:off x="8329360" y="2874310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9DD1E55A-1BBF-4AC8-84F5-1979EF82E5CF}"/>
                </a:ext>
              </a:extLst>
            </p:cNvPr>
            <p:cNvSpPr/>
            <p:nvPr/>
          </p:nvSpPr>
          <p:spPr>
            <a:xfrm>
              <a:off x="8266931" y="2902223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ABB0CEDF-EDE5-4F8A-9FC2-C9C0F20FE887}"/>
                </a:ext>
              </a:extLst>
            </p:cNvPr>
            <p:cNvSpPr/>
            <p:nvPr/>
          </p:nvSpPr>
          <p:spPr>
            <a:xfrm>
              <a:off x="8201917" y="293693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7D66E501-5FAA-41A8-AC6F-8FC810350F90}"/>
                </a:ext>
              </a:extLst>
            </p:cNvPr>
            <p:cNvSpPr/>
            <p:nvPr/>
          </p:nvSpPr>
          <p:spPr>
            <a:xfrm>
              <a:off x="8140903" y="2966337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xmlns="" id="{8D18A988-8E75-40D5-B6FB-2CEF755A3A4E}"/>
                </a:ext>
              </a:extLst>
            </p:cNvPr>
            <p:cNvSpPr/>
            <p:nvPr/>
          </p:nvSpPr>
          <p:spPr>
            <a:xfrm>
              <a:off x="8192752" y="2997123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69242F9E-6704-4D33-841A-75DDFB615247}"/>
                </a:ext>
              </a:extLst>
            </p:cNvPr>
            <p:cNvSpPr/>
            <p:nvPr/>
          </p:nvSpPr>
          <p:spPr>
            <a:xfrm>
              <a:off x="8260866" y="2968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D3706DE5-1E3D-43DC-AAD5-72724A9F1294}"/>
                </a:ext>
              </a:extLst>
            </p:cNvPr>
            <p:cNvSpPr/>
            <p:nvPr/>
          </p:nvSpPr>
          <p:spPr>
            <a:xfrm>
              <a:off x="8324289" y="2942174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1843E66F-4C02-430D-95FB-DFB1173F8F0B}"/>
                </a:ext>
              </a:extLst>
            </p:cNvPr>
            <p:cNvSpPr/>
            <p:nvPr/>
          </p:nvSpPr>
          <p:spPr>
            <a:xfrm>
              <a:off x="8312408" y="3008449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xmlns="" id="{1864B824-A2B1-4AC7-B108-9B70CFF94474}"/>
                </a:ext>
              </a:extLst>
            </p:cNvPr>
            <p:cNvSpPr/>
            <p:nvPr/>
          </p:nvSpPr>
          <p:spPr>
            <a:xfrm>
              <a:off x="8246420" y="3029341"/>
              <a:ext cx="7689" cy="7689"/>
            </a:xfrm>
            <a:custGeom>
              <a:avLst/>
              <a:gdLst>
                <a:gd name="connsiteX0" fmla="*/ 3481 w 3480"/>
                <a:gd name="connsiteY0" fmla="*/ 1740 h 3480"/>
                <a:gd name="connsiteX1" fmla="*/ 1740 w 3480"/>
                <a:gd name="connsiteY1" fmla="*/ 3481 h 3480"/>
                <a:gd name="connsiteX2" fmla="*/ 0 w 3480"/>
                <a:gd name="connsiteY2" fmla="*/ 1740 h 3480"/>
                <a:gd name="connsiteX3" fmla="*/ 1740 w 3480"/>
                <a:gd name="connsiteY3" fmla="*/ 0 h 3480"/>
                <a:gd name="connsiteX4" fmla="*/ 3481 w 3480"/>
                <a:gd name="connsiteY4" fmla="*/ 1740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0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1"/>
                    <a:pt x="0" y="1740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0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C7B2FE95-B613-4702-8D1B-6B89D2F9D630}"/>
                </a:ext>
              </a:extLst>
            </p:cNvPr>
            <p:cNvSpPr/>
            <p:nvPr/>
          </p:nvSpPr>
          <p:spPr>
            <a:xfrm>
              <a:off x="8205035" y="286359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xmlns="" id="{DBBD3BD1-978C-41DF-9061-F2796116DF0A}"/>
                </a:ext>
              </a:extLst>
            </p:cNvPr>
            <p:cNvSpPr/>
            <p:nvPr/>
          </p:nvSpPr>
          <p:spPr>
            <a:xfrm>
              <a:off x="8138742" y="2898226"/>
              <a:ext cx="7689" cy="7689"/>
            </a:xfrm>
            <a:custGeom>
              <a:avLst/>
              <a:gdLst>
                <a:gd name="connsiteX0" fmla="*/ 3481 w 3480"/>
                <a:gd name="connsiteY0" fmla="*/ 1741 h 3480"/>
                <a:gd name="connsiteX1" fmla="*/ 1740 w 3480"/>
                <a:gd name="connsiteY1" fmla="*/ 3481 h 3480"/>
                <a:gd name="connsiteX2" fmla="*/ 0 w 3480"/>
                <a:gd name="connsiteY2" fmla="*/ 1741 h 3480"/>
                <a:gd name="connsiteX3" fmla="*/ 1740 w 3480"/>
                <a:gd name="connsiteY3" fmla="*/ 0 h 3480"/>
                <a:gd name="connsiteX4" fmla="*/ 3481 w 3480"/>
                <a:gd name="connsiteY4" fmla="*/ 1741 h 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0" h="3480">
                  <a:moveTo>
                    <a:pt x="3481" y="1741"/>
                  </a:moveTo>
                  <a:cubicBezTo>
                    <a:pt x="3481" y="2702"/>
                    <a:pt x="2702" y="3481"/>
                    <a:pt x="1740" y="3481"/>
                  </a:cubicBezTo>
                  <a:cubicBezTo>
                    <a:pt x="779" y="3481"/>
                    <a:pt x="0" y="2702"/>
                    <a:pt x="0" y="1741"/>
                  </a:cubicBezTo>
                  <a:cubicBezTo>
                    <a:pt x="0" y="779"/>
                    <a:pt x="779" y="0"/>
                    <a:pt x="1740" y="0"/>
                  </a:cubicBezTo>
                  <a:cubicBezTo>
                    <a:pt x="2702" y="0"/>
                    <a:pt x="3481" y="779"/>
                    <a:pt x="3481" y="1741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xmlns="" id="{3B34AB54-0498-4966-A067-99EE5AD5A38B}"/>
                </a:ext>
              </a:extLst>
            </p:cNvPr>
            <p:cNvSpPr/>
            <p:nvPr/>
          </p:nvSpPr>
          <p:spPr>
            <a:xfrm>
              <a:off x="7959813" y="2881599"/>
              <a:ext cx="240918" cy="240918"/>
            </a:xfrm>
            <a:custGeom>
              <a:avLst/>
              <a:gdLst>
                <a:gd name="connsiteX0" fmla="*/ 109035 w 109035"/>
                <a:gd name="connsiteY0" fmla="*/ 54518 h 109035"/>
                <a:gd name="connsiteX1" fmla="*/ 54518 w 109035"/>
                <a:gd name="connsiteY1" fmla="*/ 109035 h 109035"/>
                <a:gd name="connsiteX2" fmla="*/ 0 w 109035"/>
                <a:gd name="connsiteY2" fmla="*/ 54518 h 109035"/>
                <a:gd name="connsiteX3" fmla="*/ 54518 w 109035"/>
                <a:gd name="connsiteY3" fmla="*/ 0 h 109035"/>
                <a:gd name="connsiteX4" fmla="*/ 109035 w 109035"/>
                <a:gd name="connsiteY4" fmla="*/ 54518 h 10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35" h="109035">
                  <a:moveTo>
                    <a:pt x="109035" y="54518"/>
                  </a:moveTo>
                  <a:cubicBezTo>
                    <a:pt x="109035" y="84627"/>
                    <a:pt x="84627" y="109035"/>
                    <a:pt x="54518" y="109035"/>
                  </a:cubicBezTo>
                  <a:cubicBezTo>
                    <a:pt x="24408" y="109035"/>
                    <a:pt x="0" y="84627"/>
                    <a:pt x="0" y="54518"/>
                  </a:cubicBezTo>
                  <a:cubicBezTo>
                    <a:pt x="0" y="24408"/>
                    <a:pt x="24408" y="0"/>
                    <a:pt x="54518" y="0"/>
                  </a:cubicBezTo>
                  <a:cubicBezTo>
                    <a:pt x="84627" y="0"/>
                    <a:pt x="109035" y="24408"/>
                    <a:pt x="109035" y="54518"/>
                  </a:cubicBezTo>
                  <a:close/>
                </a:path>
              </a:pathLst>
            </a:custGeom>
            <a:solidFill>
              <a:srgbClr val="FFC0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10F50498-977C-4137-83F2-F73554F80F81}"/>
                </a:ext>
              </a:extLst>
            </p:cNvPr>
            <p:cNvSpPr/>
            <p:nvPr/>
          </p:nvSpPr>
          <p:spPr>
            <a:xfrm>
              <a:off x="7973773" y="2944574"/>
              <a:ext cx="87379" cy="84354"/>
            </a:xfrm>
            <a:custGeom>
              <a:avLst/>
              <a:gdLst>
                <a:gd name="connsiteX0" fmla="*/ 25105 w 39546"/>
                <a:gd name="connsiteY0" fmla="*/ 3312 h 38177"/>
                <a:gd name="connsiteX1" fmla="*/ 27997 w 39546"/>
                <a:gd name="connsiteY1" fmla="*/ 9166 h 38177"/>
                <a:gd name="connsiteX2" fmla="*/ 34457 w 39546"/>
                <a:gd name="connsiteY2" fmla="*/ 10101 h 38177"/>
                <a:gd name="connsiteX3" fmla="*/ 37748 w 39546"/>
                <a:gd name="connsiteY3" fmla="*/ 20223 h 38177"/>
                <a:gd name="connsiteX4" fmla="*/ 33063 w 39546"/>
                <a:gd name="connsiteY4" fmla="*/ 24787 h 38177"/>
                <a:gd name="connsiteX5" fmla="*/ 34163 w 39546"/>
                <a:gd name="connsiteY5" fmla="*/ 31220 h 38177"/>
                <a:gd name="connsiteX6" fmla="*/ 25547 w 39546"/>
                <a:gd name="connsiteY6" fmla="*/ 37481 h 38177"/>
                <a:gd name="connsiteX7" fmla="*/ 19771 w 39546"/>
                <a:gd name="connsiteY7" fmla="*/ 34441 h 38177"/>
                <a:gd name="connsiteX8" fmla="*/ 13987 w 39546"/>
                <a:gd name="connsiteY8" fmla="*/ 37481 h 38177"/>
                <a:gd name="connsiteX9" fmla="*/ 5380 w 39546"/>
                <a:gd name="connsiteY9" fmla="*/ 31220 h 38177"/>
                <a:gd name="connsiteX10" fmla="*/ 6480 w 39546"/>
                <a:gd name="connsiteY10" fmla="*/ 24787 h 38177"/>
                <a:gd name="connsiteX11" fmla="*/ 1795 w 39546"/>
                <a:gd name="connsiteY11" fmla="*/ 20223 h 38177"/>
                <a:gd name="connsiteX12" fmla="*/ 5086 w 39546"/>
                <a:gd name="connsiteY12" fmla="*/ 10101 h 38177"/>
                <a:gd name="connsiteX13" fmla="*/ 11554 w 39546"/>
                <a:gd name="connsiteY13" fmla="*/ 9166 h 38177"/>
                <a:gd name="connsiteX14" fmla="*/ 14437 w 39546"/>
                <a:gd name="connsiteY14" fmla="*/ 3312 h 38177"/>
                <a:gd name="connsiteX15" fmla="*/ 25105 w 39546"/>
                <a:gd name="connsiteY15" fmla="*/ 3312 h 3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546" h="38177">
                  <a:moveTo>
                    <a:pt x="25105" y="3312"/>
                  </a:moveTo>
                  <a:lnTo>
                    <a:pt x="27997" y="9166"/>
                  </a:lnTo>
                  <a:lnTo>
                    <a:pt x="34457" y="10101"/>
                  </a:lnTo>
                  <a:cubicBezTo>
                    <a:pt x="39324" y="10811"/>
                    <a:pt x="41272" y="16786"/>
                    <a:pt x="37748" y="20223"/>
                  </a:cubicBezTo>
                  <a:lnTo>
                    <a:pt x="33063" y="24787"/>
                  </a:lnTo>
                  <a:lnTo>
                    <a:pt x="34163" y="31220"/>
                  </a:lnTo>
                  <a:cubicBezTo>
                    <a:pt x="34994" y="36070"/>
                    <a:pt x="29902" y="39767"/>
                    <a:pt x="25547" y="37481"/>
                  </a:cubicBezTo>
                  <a:lnTo>
                    <a:pt x="19771" y="34441"/>
                  </a:lnTo>
                  <a:lnTo>
                    <a:pt x="13987" y="37481"/>
                  </a:lnTo>
                  <a:cubicBezTo>
                    <a:pt x="9640" y="39775"/>
                    <a:pt x="4549" y="36070"/>
                    <a:pt x="5380" y="31220"/>
                  </a:cubicBezTo>
                  <a:lnTo>
                    <a:pt x="6480" y="24787"/>
                  </a:lnTo>
                  <a:lnTo>
                    <a:pt x="1795" y="20223"/>
                  </a:lnTo>
                  <a:cubicBezTo>
                    <a:pt x="-1721" y="16794"/>
                    <a:pt x="219" y="10811"/>
                    <a:pt x="5086" y="10101"/>
                  </a:cubicBezTo>
                  <a:lnTo>
                    <a:pt x="11554" y="9166"/>
                  </a:lnTo>
                  <a:lnTo>
                    <a:pt x="14437" y="3312"/>
                  </a:lnTo>
                  <a:cubicBezTo>
                    <a:pt x="16637" y="-1104"/>
                    <a:pt x="22923" y="-1104"/>
                    <a:pt x="25105" y="3312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16A41CF4-99DC-476E-AFDE-9D82D811D3F5}"/>
                </a:ext>
              </a:extLst>
            </p:cNvPr>
            <p:cNvSpPr/>
            <p:nvPr/>
          </p:nvSpPr>
          <p:spPr>
            <a:xfrm>
              <a:off x="7998403" y="2972843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9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xmlns="" id="{78B8DB4B-26C9-43BE-A1B9-32426B50E985}"/>
                </a:ext>
              </a:extLst>
            </p:cNvPr>
            <p:cNvSpPr/>
            <p:nvPr/>
          </p:nvSpPr>
          <p:spPr>
            <a:xfrm rot="2467922">
              <a:off x="8002219" y="2915156"/>
              <a:ext cx="25637" cy="41593"/>
            </a:xfrm>
            <a:custGeom>
              <a:avLst/>
              <a:gdLst>
                <a:gd name="connsiteX0" fmla="*/ 11603 w 11603"/>
                <a:gd name="connsiteY0" fmla="*/ 9412 h 18824"/>
                <a:gd name="connsiteX1" fmla="*/ 5802 w 11603"/>
                <a:gd name="connsiteY1" fmla="*/ 18825 h 18824"/>
                <a:gd name="connsiteX2" fmla="*/ 0 w 11603"/>
                <a:gd name="connsiteY2" fmla="*/ 9412 h 18824"/>
                <a:gd name="connsiteX3" fmla="*/ 5802 w 11603"/>
                <a:gd name="connsiteY3" fmla="*/ 0 h 18824"/>
                <a:gd name="connsiteX4" fmla="*/ 11603 w 11603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8824">
                  <a:moveTo>
                    <a:pt x="11603" y="9412"/>
                  </a:moveTo>
                  <a:cubicBezTo>
                    <a:pt x="11603" y="14611"/>
                    <a:pt x="9006" y="18825"/>
                    <a:pt x="5802" y="18825"/>
                  </a:cubicBezTo>
                  <a:cubicBezTo>
                    <a:pt x="2598" y="18825"/>
                    <a:pt x="0" y="14611"/>
                    <a:pt x="0" y="9412"/>
                  </a:cubicBezTo>
                  <a:cubicBezTo>
                    <a:pt x="0" y="4214"/>
                    <a:pt x="2598" y="0"/>
                    <a:pt x="5802" y="0"/>
                  </a:cubicBezTo>
                  <a:cubicBezTo>
                    <a:pt x="9006" y="0"/>
                    <a:pt x="11603" y="4214"/>
                    <a:pt x="11603" y="9412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xmlns="" id="{EAA8FAAF-441D-4E20-A780-1C7A31D04558}"/>
                </a:ext>
              </a:extLst>
            </p:cNvPr>
            <p:cNvSpPr/>
            <p:nvPr/>
          </p:nvSpPr>
          <p:spPr>
            <a:xfrm>
              <a:off x="8909846" y="2808972"/>
              <a:ext cx="240878" cy="240878"/>
            </a:xfrm>
            <a:custGeom>
              <a:avLst/>
              <a:gdLst>
                <a:gd name="connsiteX0" fmla="*/ 109018 w 109017"/>
                <a:gd name="connsiteY0" fmla="*/ 54509 h 109017"/>
                <a:gd name="connsiteX1" fmla="*/ 54509 w 109017"/>
                <a:gd name="connsiteY1" fmla="*/ 109018 h 109017"/>
                <a:gd name="connsiteX2" fmla="*/ 0 w 109017"/>
                <a:gd name="connsiteY2" fmla="*/ 54509 h 109017"/>
                <a:gd name="connsiteX3" fmla="*/ 54509 w 109017"/>
                <a:gd name="connsiteY3" fmla="*/ 0 h 109017"/>
                <a:gd name="connsiteX4" fmla="*/ 109018 w 109017"/>
                <a:gd name="connsiteY4" fmla="*/ 54509 h 1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17" h="109017">
                  <a:moveTo>
                    <a:pt x="109018" y="54509"/>
                  </a:moveTo>
                  <a:cubicBezTo>
                    <a:pt x="109018" y="84613"/>
                    <a:pt x="84613" y="109018"/>
                    <a:pt x="54509" y="109018"/>
                  </a:cubicBezTo>
                  <a:cubicBezTo>
                    <a:pt x="24404" y="109018"/>
                    <a:pt x="0" y="84614"/>
                    <a:pt x="0" y="54509"/>
                  </a:cubicBezTo>
                  <a:cubicBezTo>
                    <a:pt x="0" y="24405"/>
                    <a:pt x="24405" y="0"/>
                    <a:pt x="54509" y="0"/>
                  </a:cubicBezTo>
                  <a:cubicBezTo>
                    <a:pt x="84614" y="0"/>
                    <a:pt x="109018" y="24405"/>
                    <a:pt x="109018" y="54509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8E24E5A0-0390-4766-AAB2-3BE484F206F4}"/>
                </a:ext>
              </a:extLst>
            </p:cNvPr>
            <p:cNvSpPr/>
            <p:nvPr/>
          </p:nvSpPr>
          <p:spPr>
            <a:xfrm>
              <a:off x="8974968" y="2821248"/>
              <a:ext cx="87257" cy="85304"/>
            </a:xfrm>
            <a:custGeom>
              <a:avLst/>
              <a:gdLst>
                <a:gd name="connsiteX0" fmla="*/ 37912 w 39491"/>
                <a:gd name="connsiteY0" fmla="*/ 19244 h 38607"/>
                <a:gd name="connsiteX1" fmla="*/ 33496 w 39491"/>
                <a:gd name="connsiteY1" fmla="*/ 24050 h 38607"/>
                <a:gd name="connsiteX2" fmla="*/ 34942 w 39491"/>
                <a:gd name="connsiteY2" fmla="*/ 30414 h 38607"/>
                <a:gd name="connsiteX3" fmla="*/ 26681 w 39491"/>
                <a:gd name="connsiteY3" fmla="*/ 37125 h 38607"/>
                <a:gd name="connsiteX4" fmla="*/ 20741 w 39491"/>
                <a:gd name="connsiteY4" fmla="*/ 34406 h 38607"/>
                <a:gd name="connsiteX5" fmla="*/ 15130 w 39491"/>
                <a:gd name="connsiteY5" fmla="*/ 37757 h 38607"/>
                <a:gd name="connsiteX6" fmla="*/ 6194 w 39491"/>
                <a:gd name="connsiteY6" fmla="*/ 31973 h 38607"/>
                <a:gd name="connsiteX7" fmla="*/ 6947 w 39491"/>
                <a:gd name="connsiteY7" fmla="*/ 25479 h 38607"/>
                <a:gd name="connsiteX8" fmla="*/ 2029 w 39491"/>
                <a:gd name="connsiteY8" fmla="*/ 21175 h 38607"/>
                <a:gd name="connsiteX9" fmla="*/ 4765 w 39491"/>
                <a:gd name="connsiteY9" fmla="*/ 10888 h 38607"/>
                <a:gd name="connsiteX10" fmla="*/ 11173 w 39491"/>
                <a:gd name="connsiteY10" fmla="*/ 9606 h 38607"/>
                <a:gd name="connsiteX11" fmla="*/ 13744 w 39491"/>
                <a:gd name="connsiteY11" fmla="*/ 3597 h 38607"/>
                <a:gd name="connsiteX12" fmla="*/ 24378 w 39491"/>
                <a:gd name="connsiteY12" fmla="*/ 3025 h 38607"/>
                <a:gd name="connsiteX13" fmla="*/ 27581 w 39491"/>
                <a:gd name="connsiteY13" fmla="*/ 8714 h 38607"/>
                <a:gd name="connsiteX14" fmla="*/ 34084 w 39491"/>
                <a:gd name="connsiteY14" fmla="*/ 9303 h 38607"/>
                <a:gd name="connsiteX15" fmla="*/ 37912 w 39491"/>
                <a:gd name="connsiteY15" fmla="*/ 19244 h 3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491" h="38607">
                  <a:moveTo>
                    <a:pt x="37912" y="19244"/>
                  </a:moveTo>
                  <a:lnTo>
                    <a:pt x="33496" y="24050"/>
                  </a:lnTo>
                  <a:lnTo>
                    <a:pt x="34942" y="30414"/>
                  </a:lnTo>
                  <a:cubicBezTo>
                    <a:pt x="36024" y="35211"/>
                    <a:pt x="31149" y="39177"/>
                    <a:pt x="26681" y="37125"/>
                  </a:cubicBezTo>
                  <a:lnTo>
                    <a:pt x="20741" y="34406"/>
                  </a:lnTo>
                  <a:lnTo>
                    <a:pt x="15130" y="37757"/>
                  </a:lnTo>
                  <a:cubicBezTo>
                    <a:pt x="10904" y="40277"/>
                    <a:pt x="5631" y="36857"/>
                    <a:pt x="6194" y="31973"/>
                  </a:cubicBezTo>
                  <a:lnTo>
                    <a:pt x="6947" y="25479"/>
                  </a:lnTo>
                  <a:lnTo>
                    <a:pt x="2029" y="21175"/>
                  </a:lnTo>
                  <a:cubicBezTo>
                    <a:pt x="-1669" y="17928"/>
                    <a:pt x="-50" y="11858"/>
                    <a:pt x="4765" y="10888"/>
                  </a:cubicBezTo>
                  <a:lnTo>
                    <a:pt x="11173" y="9606"/>
                  </a:lnTo>
                  <a:lnTo>
                    <a:pt x="13744" y="3597"/>
                  </a:lnTo>
                  <a:cubicBezTo>
                    <a:pt x="15684" y="-923"/>
                    <a:pt x="21962" y="-1261"/>
                    <a:pt x="24378" y="3025"/>
                  </a:cubicBezTo>
                  <a:lnTo>
                    <a:pt x="27581" y="8714"/>
                  </a:lnTo>
                  <a:lnTo>
                    <a:pt x="34084" y="9303"/>
                  </a:lnTo>
                  <a:cubicBezTo>
                    <a:pt x="38985" y="9754"/>
                    <a:pt x="41246" y="15624"/>
                    <a:pt x="37912" y="19244"/>
                  </a:cubicBezTo>
                  <a:close/>
                </a:path>
              </a:pathLst>
            </a:custGeom>
            <a:solidFill>
              <a:srgbClr val="19244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16D8DF50-1E5F-47F9-B329-7A58B7F56B91}"/>
                </a:ext>
              </a:extLst>
            </p:cNvPr>
            <p:cNvSpPr/>
            <p:nvPr/>
          </p:nvSpPr>
          <p:spPr>
            <a:xfrm>
              <a:off x="9006198" y="2846587"/>
              <a:ext cx="27818" cy="27818"/>
            </a:xfrm>
            <a:custGeom>
              <a:avLst/>
              <a:gdLst>
                <a:gd name="connsiteX0" fmla="*/ 12590 w 12590"/>
                <a:gd name="connsiteY0" fmla="*/ 6295 h 12590"/>
                <a:gd name="connsiteX1" fmla="*/ 6295 w 12590"/>
                <a:gd name="connsiteY1" fmla="*/ 12590 h 12590"/>
                <a:gd name="connsiteX2" fmla="*/ 0 w 12590"/>
                <a:gd name="connsiteY2" fmla="*/ 6295 h 12590"/>
                <a:gd name="connsiteX3" fmla="*/ 6295 w 12590"/>
                <a:gd name="connsiteY3" fmla="*/ 0 h 12590"/>
                <a:gd name="connsiteX4" fmla="*/ 12590 w 12590"/>
                <a:gd name="connsiteY4" fmla="*/ 6295 h 1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" h="12590">
                  <a:moveTo>
                    <a:pt x="12590" y="6295"/>
                  </a:moveTo>
                  <a:cubicBezTo>
                    <a:pt x="12590" y="9772"/>
                    <a:pt x="9772" y="12590"/>
                    <a:pt x="6295" y="12590"/>
                  </a:cubicBezTo>
                  <a:cubicBezTo>
                    <a:pt x="2818" y="12590"/>
                    <a:pt x="0" y="9772"/>
                    <a:pt x="0" y="6295"/>
                  </a:cubicBezTo>
                  <a:cubicBezTo>
                    <a:pt x="0" y="2818"/>
                    <a:pt x="2818" y="0"/>
                    <a:pt x="6295" y="0"/>
                  </a:cubicBezTo>
                  <a:cubicBezTo>
                    <a:pt x="9772" y="0"/>
                    <a:pt x="12590" y="2818"/>
                    <a:pt x="12590" y="629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xmlns="" id="{625E87FB-4C98-40A7-B450-0E16B1E6A17E}"/>
                </a:ext>
              </a:extLst>
            </p:cNvPr>
            <p:cNvSpPr/>
            <p:nvPr/>
          </p:nvSpPr>
          <p:spPr>
            <a:xfrm rot="2700000">
              <a:off x="8947238" y="2849764"/>
              <a:ext cx="25675" cy="41593"/>
            </a:xfrm>
            <a:custGeom>
              <a:avLst/>
              <a:gdLst>
                <a:gd name="connsiteX0" fmla="*/ 11620 w 11620"/>
                <a:gd name="connsiteY0" fmla="*/ 9412 h 18824"/>
                <a:gd name="connsiteX1" fmla="*/ 5810 w 11620"/>
                <a:gd name="connsiteY1" fmla="*/ 18825 h 18824"/>
                <a:gd name="connsiteX2" fmla="*/ 0 w 11620"/>
                <a:gd name="connsiteY2" fmla="*/ 9412 h 18824"/>
                <a:gd name="connsiteX3" fmla="*/ 5810 w 11620"/>
                <a:gd name="connsiteY3" fmla="*/ 0 h 18824"/>
                <a:gd name="connsiteX4" fmla="*/ 11620 w 11620"/>
                <a:gd name="connsiteY4" fmla="*/ 9412 h 1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" h="18824">
                  <a:moveTo>
                    <a:pt x="11620" y="9412"/>
                  </a:moveTo>
                  <a:cubicBezTo>
                    <a:pt x="11620" y="14611"/>
                    <a:pt x="9019" y="18825"/>
                    <a:pt x="5810" y="18825"/>
                  </a:cubicBezTo>
                  <a:cubicBezTo>
                    <a:pt x="2601" y="18825"/>
                    <a:pt x="0" y="14611"/>
                    <a:pt x="0" y="9412"/>
                  </a:cubicBezTo>
                  <a:cubicBezTo>
                    <a:pt x="0" y="4214"/>
                    <a:pt x="2601" y="0"/>
                    <a:pt x="5810" y="0"/>
                  </a:cubicBezTo>
                  <a:cubicBezTo>
                    <a:pt x="9019" y="0"/>
                    <a:pt x="11620" y="4214"/>
                    <a:pt x="11620" y="9412"/>
                  </a:cubicBezTo>
                  <a:close/>
                </a:path>
              </a:pathLst>
            </a:custGeom>
            <a:solidFill>
              <a:srgbClr val="E9F7FE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EDC982DB-FDEE-4314-94A0-ED2D997CDDD0}"/>
                </a:ext>
              </a:extLst>
            </p:cNvPr>
            <p:cNvSpPr/>
            <p:nvPr/>
          </p:nvSpPr>
          <p:spPr>
            <a:xfrm>
              <a:off x="8664966" y="2750136"/>
              <a:ext cx="283916" cy="281622"/>
            </a:xfrm>
            <a:custGeom>
              <a:avLst/>
              <a:gdLst>
                <a:gd name="connsiteX0" fmla="*/ 72962 w 128495"/>
                <a:gd name="connsiteY0" fmla="*/ 10 h 127457"/>
                <a:gd name="connsiteX1" fmla="*/ 127973 w 128495"/>
                <a:gd name="connsiteY1" fmla="*/ 71880 h 127457"/>
                <a:gd name="connsiteX2" fmla="*/ 56103 w 128495"/>
                <a:gd name="connsiteY2" fmla="*/ 126892 h 127457"/>
                <a:gd name="connsiteX3" fmla="*/ 1083 w 128495"/>
                <a:gd name="connsiteY3" fmla="*/ 55021 h 127457"/>
                <a:gd name="connsiteX4" fmla="*/ 29788 w 128495"/>
                <a:gd name="connsiteY4" fmla="*/ 21528 h 127457"/>
                <a:gd name="connsiteX5" fmla="*/ 72962 w 128495"/>
                <a:gd name="connsiteY5" fmla="*/ 10 h 127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5" h="127457">
                  <a:moveTo>
                    <a:pt x="72962" y="10"/>
                  </a:moveTo>
                  <a:cubicBezTo>
                    <a:pt x="99926" y="659"/>
                    <a:pt x="133065" y="33503"/>
                    <a:pt x="127973" y="71880"/>
                  </a:cubicBezTo>
                  <a:cubicBezTo>
                    <a:pt x="123314" y="106915"/>
                    <a:pt x="91146" y="131550"/>
                    <a:pt x="56103" y="126892"/>
                  </a:cubicBezTo>
                  <a:cubicBezTo>
                    <a:pt x="17725" y="121791"/>
                    <a:pt x="-5394" y="81033"/>
                    <a:pt x="1083" y="55021"/>
                  </a:cubicBezTo>
                  <a:cubicBezTo>
                    <a:pt x="4434" y="41574"/>
                    <a:pt x="15517" y="32802"/>
                    <a:pt x="29788" y="21528"/>
                  </a:cubicBezTo>
                  <a:cubicBezTo>
                    <a:pt x="44525" y="9872"/>
                    <a:pt x="57488" y="-362"/>
                    <a:pt x="72962" y="10"/>
                  </a:cubicBezTo>
                  <a:close/>
                </a:path>
              </a:pathLst>
            </a:custGeom>
            <a:solidFill>
              <a:srgbClr val="F06B55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xmlns="" id="{FCD8A666-963F-45B4-A209-D871FB2766A4}"/>
                </a:ext>
              </a:extLst>
            </p:cNvPr>
            <p:cNvSpPr/>
            <p:nvPr/>
          </p:nvSpPr>
          <p:spPr>
            <a:xfrm>
              <a:off x="8337127" y="2838869"/>
              <a:ext cx="282869" cy="277963"/>
            </a:xfrm>
            <a:custGeom>
              <a:avLst/>
              <a:gdLst>
                <a:gd name="connsiteX0" fmla="*/ 124545 w 128021"/>
                <a:gd name="connsiteY0" fmla="*/ 41610 h 125801"/>
                <a:gd name="connsiteX1" fmla="*/ 83977 w 128021"/>
                <a:gd name="connsiteY1" fmla="*/ 122521 h 125801"/>
                <a:gd name="connsiteX2" fmla="*/ 3075 w 128021"/>
                <a:gd name="connsiteY2" fmla="*/ 81944 h 125801"/>
                <a:gd name="connsiteX3" fmla="*/ 43634 w 128021"/>
                <a:gd name="connsiteY3" fmla="*/ 1042 h 125801"/>
                <a:gd name="connsiteX4" fmla="*/ 88220 w 128021"/>
                <a:gd name="connsiteY4" fmla="*/ 11191 h 125801"/>
                <a:gd name="connsiteX5" fmla="*/ 124545 w 128021"/>
                <a:gd name="connsiteY5" fmla="*/ 41610 h 125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021" h="125801">
                  <a:moveTo>
                    <a:pt x="124545" y="41610"/>
                  </a:moveTo>
                  <a:cubicBezTo>
                    <a:pt x="135429" y="67076"/>
                    <a:pt x="120449" y="110407"/>
                    <a:pt x="83977" y="122521"/>
                  </a:cubicBezTo>
                  <a:cubicBezTo>
                    <a:pt x="50431" y="133665"/>
                    <a:pt x="14210" y="115498"/>
                    <a:pt x="3075" y="81944"/>
                  </a:cubicBezTo>
                  <a:cubicBezTo>
                    <a:pt x="-9048" y="45472"/>
                    <a:pt x="16791" y="7502"/>
                    <a:pt x="43634" y="1042"/>
                  </a:cubicBezTo>
                  <a:cubicBezTo>
                    <a:pt x="59723" y="-2820"/>
                    <a:pt x="75300" y="4835"/>
                    <a:pt x="88220" y="11191"/>
                  </a:cubicBezTo>
                  <a:cubicBezTo>
                    <a:pt x="101208" y="17572"/>
                    <a:pt x="117747" y="25695"/>
                    <a:pt x="124545" y="41610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13B34BA8-E5A1-45A2-A75D-FCA7B3EB7653}"/>
                </a:ext>
              </a:extLst>
            </p:cNvPr>
            <p:cNvSpPr/>
            <p:nvPr/>
          </p:nvSpPr>
          <p:spPr>
            <a:xfrm rot="12184377">
              <a:off x="8370732" y="2887903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58E49CF0-DD97-479C-A08B-2F277E02F636}"/>
                </a:ext>
              </a:extLst>
            </p:cNvPr>
            <p:cNvSpPr/>
            <p:nvPr/>
          </p:nvSpPr>
          <p:spPr>
            <a:xfrm rot="9321271">
              <a:off x="8688599" y="2874175"/>
              <a:ext cx="39949" cy="70867"/>
            </a:xfrm>
            <a:custGeom>
              <a:avLst/>
              <a:gdLst>
                <a:gd name="connsiteX0" fmla="*/ 18080 w 18080"/>
                <a:gd name="connsiteY0" fmla="*/ 16037 h 32073"/>
                <a:gd name="connsiteX1" fmla="*/ 9040 w 18080"/>
                <a:gd name="connsiteY1" fmla="*/ 32073 h 32073"/>
                <a:gd name="connsiteX2" fmla="*/ 0 w 18080"/>
                <a:gd name="connsiteY2" fmla="*/ 16037 h 32073"/>
                <a:gd name="connsiteX3" fmla="*/ 9040 w 18080"/>
                <a:gd name="connsiteY3" fmla="*/ 0 h 32073"/>
                <a:gd name="connsiteX4" fmla="*/ 18080 w 18080"/>
                <a:gd name="connsiteY4" fmla="*/ 16037 h 32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0" h="32073">
                  <a:moveTo>
                    <a:pt x="18080" y="16037"/>
                  </a:moveTo>
                  <a:cubicBezTo>
                    <a:pt x="18080" y="24893"/>
                    <a:pt x="14033" y="32073"/>
                    <a:pt x="9040" y="32073"/>
                  </a:cubicBezTo>
                  <a:cubicBezTo>
                    <a:pt x="4047" y="32073"/>
                    <a:pt x="0" y="24893"/>
                    <a:pt x="0" y="16037"/>
                  </a:cubicBezTo>
                  <a:cubicBezTo>
                    <a:pt x="0" y="7180"/>
                    <a:pt x="4047" y="0"/>
                    <a:pt x="9040" y="0"/>
                  </a:cubicBezTo>
                  <a:cubicBezTo>
                    <a:pt x="14033" y="0"/>
                    <a:pt x="18080" y="7180"/>
                    <a:pt x="18080" y="16037"/>
                  </a:cubicBez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A83076AD-48DA-4514-960E-C73B64777610}"/>
                </a:ext>
              </a:extLst>
            </p:cNvPr>
            <p:cNvSpPr/>
            <p:nvPr/>
          </p:nvSpPr>
          <p:spPr>
            <a:xfrm>
              <a:off x="8500808" y="2570157"/>
              <a:ext cx="270020" cy="316606"/>
            </a:xfrm>
            <a:custGeom>
              <a:avLst/>
              <a:gdLst>
                <a:gd name="connsiteX0" fmla="*/ 0 w 122206"/>
                <a:gd name="connsiteY0" fmla="*/ 142382 h 143290"/>
                <a:gd name="connsiteX1" fmla="*/ 41979 w 122206"/>
                <a:gd name="connsiteY1" fmla="*/ 83197 h 143290"/>
                <a:gd name="connsiteX2" fmla="*/ 57496 w 122206"/>
                <a:gd name="connsiteY2" fmla="*/ 23492 h 143290"/>
                <a:gd name="connsiteX3" fmla="*/ 57496 w 122206"/>
                <a:gd name="connsiteY3" fmla="*/ 23492 h 143290"/>
                <a:gd name="connsiteX4" fmla="*/ 53470 w 122206"/>
                <a:gd name="connsiteY4" fmla="*/ 11231 h 143290"/>
                <a:gd name="connsiteX5" fmla="*/ 67255 w 122206"/>
                <a:gd name="connsiteY5" fmla="*/ 0 h 143290"/>
                <a:gd name="connsiteX6" fmla="*/ 71256 w 122206"/>
                <a:gd name="connsiteY6" fmla="*/ 16816 h 143290"/>
                <a:gd name="connsiteX7" fmla="*/ 112369 w 122206"/>
                <a:gd name="connsiteY7" fmla="*/ 49833 h 143290"/>
                <a:gd name="connsiteX8" fmla="*/ 116993 w 122206"/>
                <a:gd name="connsiteY8" fmla="*/ 115937 h 143290"/>
                <a:gd name="connsiteX9" fmla="*/ 111763 w 122206"/>
                <a:gd name="connsiteY9" fmla="*/ 120768 h 143290"/>
                <a:gd name="connsiteX10" fmla="*/ 110932 w 122206"/>
                <a:gd name="connsiteY10" fmla="*/ 54795 h 143290"/>
                <a:gd name="connsiteX11" fmla="*/ 66476 w 122206"/>
                <a:gd name="connsiteY11" fmla="*/ 22401 h 143290"/>
                <a:gd name="connsiteX12" fmla="*/ 59852 w 122206"/>
                <a:gd name="connsiteY12" fmla="*/ 24574 h 143290"/>
                <a:gd name="connsiteX13" fmla="*/ 44672 w 122206"/>
                <a:gd name="connsiteY13" fmla="*/ 86504 h 143290"/>
                <a:gd name="connsiteX14" fmla="*/ 4226 w 122206"/>
                <a:gd name="connsiteY14" fmla="*/ 143291 h 143290"/>
                <a:gd name="connsiteX15" fmla="*/ 0 w 122206"/>
                <a:gd name="connsiteY15" fmla="*/ 142382 h 14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206" h="143290">
                  <a:moveTo>
                    <a:pt x="0" y="142382"/>
                  </a:moveTo>
                  <a:cubicBezTo>
                    <a:pt x="24401" y="120197"/>
                    <a:pt x="35952" y="98896"/>
                    <a:pt x="41979" y="83197"/>
                  </a:cubicBezTo>
                  <a:cubicBezTo>
                    <a:pt x="41979" y="83197"/>
                    <a:pt x="45278" y="74598"/>
                    <a:pt x="57496" y="23492"/>
                  </a:cubicBezTo>
                  <a:lnTo>
                    <a:pt x="57496" y="23492"/>
                  </a:lnTo>
                  <a:lnTo>
                    <a:pt x="53470" y="11231"/>
                  </a:lnTo>
                  <a:lnTo>
                    <a:pt x="67255" y="0"/>
                  </a:lnTo>
                  <a:lnTo>
                    <a:pt x="71256" y="16816"/>
                  </a:lnTo>
                  <a:cubicBezTo>
                    <a:pt x="77274" y="18825"/>
                    <a:pt x="98947" y="26912"/>
                    <a:pt x="112369" y="49833"/>
                  </a:cubicBezTo>
                  <a:cubicBezTo>
                    <a:pt x="130267" y="80400"/>
                    <a:pt x="118586" y="111875"/>
                    <a:pt x="116993" y="115937"/>
                  </a:cubicBezTo>
                  <a:cubicBezTo>
                    <a:pt x="115252" y="117547"/>
                    <a:pt x="113503" y="119158"/>
                    <a:pt x="111763" y="120768"/>
                  </a:cubicBezTo>
                  <a:cubicBezTo>
                    <a:pt x="112975" y="118422"/>
                    <a:pt x="128917" y="86175"/>
                    <a:pt x="110932" y="54795"/>
                  </a:cubicBezTo>
                  <a:cubicBezTo>
                    <a:pt x="96514" y="29657"/>
                    <a:pt x="70840" y="23388"/>
                    <a:pt x="66476" y="22401"/>
                  </a:cubicBezTo>
                  <a:cubicBezTo>
                    <a:pt x="64268" y="23120"/>
                    <a:pt x="62060" y="23847"/>
                    <a:pt x="59852" y="24574"/>
                  </a:cubicBezTo>
                  <a:cubicBezTo>
                    <a:pt x="58986" y="39027"/>
                    <a:pt x="55868" y="61532"/>
                    <a:pt x="44672" y="86504"/>
                  </a:cubicBezTo>
                  <a:cubicBezTo>
                    <a:pt x="32194" y="114352"/>
                    <a:pt x="15223" y="132934"/>
                    <a:pt x="4226" y="143291"/>
                  </a:cubicBezTo>
                  <a:cubicBezTo>
                    <a:pt x="2805" y="142979"/>
                    <a:pt x="1394" y="142676"/>
                    <a:pt x="0" y="142382"/>
                  </a:cubicBezTo>
                  <a:close/>
                </a:path>
              </a:pathLst>
            </a:custGeom>
            <a:solidFill>
              <a:srgbClr val="4C877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E55FC8C4-03C2-4EA0-A112-64D65F7987FC}"/>
                </a:ext>
              </a:extLst>
            </p:cNvPr>
            <p:cNvSpPr/>
            <p:nvPr/>
          </p:nvSpPr>
          <p:spPr>
            <a:xfrm>
              <a:off x="8481901" y="2866488"/>
              <a:ext cx="64718" cy="30943"/>
            </a:xfrm>
            <a:custGeom>
              <a:avLst/>
              <a:gdLst>
                <a:gd name="connsiteX0" fmla="*/ 37 w 29290"/>
                <a:gd name="connsiteY0" fmla="*/ 68 h 14004"/>
                <a:gd name="connsiteX1" fmla="*/ 10930 w 29290"/>
                <a:gd name="connsiteY1" fmla="*/ 9827 h 14004"/>
                <a:gd name="connsiteX2" fmla="*/ 29287 w 29290"/>
                <a:gd name="connsiteY2" fmla="*/ 13515 h 14004"/>
                <a:gd name="connsiteX3" fmla="*/ 12809 w 29290"/>
                <a:gd name="connsiteY3" fmla="*/ 6553 h 14004"/>
                <a:gd name="connsiteX4" fmla="*/ 37 w 29290"/>
                <a:gd name="connsiteY4" fmla="*/ 68 h 1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90" h="14004">
                  <a:moveTo>
                    <a:pt x="37" y="68"/>
                  </a:moveTo>
                  <a:cubicBezTo>
                    <a:pt x="-465" y="743"/>
                    <a:pt x="4219" y="6242"/>
                    <a:pt x="10930" y="9827"/>
                  </a:cubicBezTo>
                  <a:cubicBezTo>
                    <a:pt x="19658" y="14485"/>
                    <a:pt x="29071" y="14433"/>
                    <a:pt x="29287" y="13515"/>
                  </a:cubicBezTo>
                  <a:cubicBezTo>
                    <a:pt x="29460" y="12771"/>
                    <a:pt x="23503" y="11706"/>
                    <a:pt x="12809" y="6553"/>
                  </a:cubicBezTo>
                  <a:cubicBezTo>
                    <a:pt x="4401" y="2518"/>
                    <a:pt x="461" y="-495"/>
                    <a:pt x="37" y="68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xmlns="" id="{BE3AAD37-0004-4C68-AE3B-62FB58E39E34}"/>
                </a:ext>
              </a:extLst>
            </p:cNvPr>
            <p:cNvSpPr/>
            <p:nvPr/>
          </p:nvSpPr>
          <p:spPr>
            <a:xfrm>
              <a:off x="8731160" y="2798098"/>
              <a:ext cx="53067" cy="48011"/>
            </a:xfrm>
            <a:custGeom>
              <a:avLst/>
              <a:gdLst>
                <a:gd name="connsiteX0" fmla="*/ 20 w 24017"/>
                <a:gd name="connsiteY0" fmla="*/ 21590 h 21729"/>
                <a:gd name="connsiteX1" fmla="*/ 13277 w 24017"/>
                <a:gd name="connsiteY1" fmla="*/ 15433 h 21729"/>
                <a:gd name="connsiteX2" fmla="*/ 23919 w 24017"/>
                <a:gd name="connsiteY2" fmla="*/ 29 h 21729"/>
                <a:gd name="connsiteX3" fmla="*/ 11026 w 24017"/>
                <a:gd name="connsiteY3" fmla="*/ 12411 h 21729"/>
                <a:gd name="connsiteX4" fmla="*/ 20 w 24017"/>
                <a:gd name="connsiteY4" fmla="*/ 21590 h 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17" h="21729">
                  <a:moveTo>
                    <a:pt x="20" y="21590"/>
                  </a:moveTo>
                  <a:cubicBezTo>
                    <a:pt x="436" y="22317"/>
                    <a:pt x="7337" y="20187"/>
                    <a:pt x="13277" y="15433"/>
                  </a:cubicBezTo>
                  <a:cubicBezTo>
                    <a:pt x="21010" y="9259"/>
                    <a:pt x="24681" y="592"/>
                    <a:pt x="23919" y="29"/>
                  </a:cubicBezTo>
                  <a:cubicBezTo>
                    <a:pt x="23305" y="-430"/>
                    <a:pt x="19971" y="4618"/>
                    <a:pt x="11026" y="12411"/>
                  </a:cubicBezTo>
                  <a:cubicBezTo>
                    <a:pt x="3995" y="18542"/>
                    <a:pt x="-335" y="20975"/>
                    <a:pt x="20" y="21590"/>
                  </a:cubicBezTo>
                  <a:close/>
                </a:path>
              </a:pathLst>
            </a:custGeom>
            <a:solidFill>
              <a:srgbClr val="CC1E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xmlns="" id="{3A44E38B-4243-4847-84A6-E92DC277ED54}"/>
                </a:ext>
              </a:extLst>
            </p:cNvPr>
            <p:cNvSpPr/>
            <p:nvPr/>
          </p:nvSpPr>
          <p:spPr>
            <a:xfrm>
              <a:off x="8667072" y="3091522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xmlns="" id="{51F900A8-6C5D-4BD1-8114-BA57B939AE50}"/>
                </a:ext>
              </a:extLst>
            </p:cNvPr>
            <p:cNvSpPr/>
            <p:nvPr/>
          </p:nvSpPr>
          <p:spPr>
            <a:xfrm>
              <a:off x="8895267" y="3244756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xmlns="" id="{E7F4760D-C5C5-4F52-ADC8-81047DAD9700}"/>
                </a:ext>
              </a:extLst>
            </p:cNvPr>
            <p:cNvSpPr/>
            <p:nvPr/>
          </p:nvSpPr>
          <p:spPr>
            <a:xfrm>
              <a:off x="8601848" y="333485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xmlns="" id="{6BDDB15B-C822-46AB-BED4-AFA839DE62E4}"/>
                </a:ext>
              </a:extLst>
            </p:cNvPr>
            <p:cNvSpPr/>
            <p:nvPr/>
          </p:nvSpPr>
          <p:spPr>
            <a:xfrm>
              <a:off x="8335770" y="3248793"/>
              <a:ext cx="55522" cy="55522"/>
            </a:xfrm>
            <a:custGeom>
              <a:avLst/>
              <a:gdLst>
                <a:gd name="connsiteX0" fmla="*/ 25129 w 25128"/>
                <a:gd name="connsiteY0" fmla="*/ 12564 h 25128"/>
                <a:gd name="connsiteX1" fmla="*/ 12564 w 25128"/>
                <a:gd name="connsiteY1" fmla="*/ 25128 h 25128"/>
                <a:gd name="connsiteX2" fmla="*/ 0 w 25128"/>
                <a:gd name="connsiteY2" fmla="*/ 12564 h 25128"/>
                <a:gd name="connsiteX3" fmla="*/ 12564 w 25128"/>
                <a:gd name="connsiteY3" fmla="*/ 0 h 25128"/>
                <a:gd name="connsiteX4" fmla="*/ 25129 w 25128"/>
                <a:gd name="connsiteY4" fmla="*/ 12564 h 2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28" h="25128">
                  <a:moveTo>
                    <a:pt x="25129" y="12564"/>
                  </a:moveTo>
                  <a:cubicBezTo>
                    <a:pt x="25129" y="19503"/>
                    <a:pt x="19504" y="25128"/>
                    <a:pt x="12564" y="25128"/>
                  </a:cubicBezTo>
                  <a:cubicBezTo>
                    <a:pt x="5625" y="25128"/>
                    <a:pt x="0" y="19503"/>
                    <a:pt x="0" y="12564"/>
                  </a:cubicBezTo>
                  <a:cubicBezTo>
                    <a:pt x="0" y="5625"/>
                    <a:pt x="5625" y="0"/>
                    <a:pt x="12564" y="0"/>
                  </a:cubicBezTo>
                  <a:cubicBezTo>
                    <a:pt x="19503" y="0"/>
                    <a:pt x="25129" y="5625"/>
                    <a:pt x="25129" y="1256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7136257F-C5EF-432A-9CC8-7D5E2B9A6764}"/>
                </a:ext>
              </a:extLst>
            </p:cNvPr>
            <p:cNvSpPr/>
            <p:nvPr/>
          </p:nvSpPr>
          <p:spPr>
            <a:xfrm>
              <a:off x="9123902" y="3191758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DE46D79E-4E85-4ABC-B943-ED14631D414C}"/>
                </a:ext>
              </a:extLst>
            </p:cNvPr>
            <p:cNvSpPr/>
            <p:nvPr/>
          </p:nvSpPr>
          <p:spPr>
            <a:xfrm>
              <a:off x="9088468" y="3437959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B87A2B-3385-4905-A7B4-B79940804980}"/>
                </a:ext>
              </a:extLst>
            </p:cNvPr>
            <p:cNvSpPr/>
            <p:nvPr/>
          </p:nvSpPr>
          <p:spPr>
            <a:xfrm>
              <a:off x="8101090" y="3197211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BB78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AEFCB28B-0E58-46AE-B156-FF0269F3CF9E}"/>
                </a:ext>
              </a:extLst>
            </p:cNvPr>
            <p:cNvSpPr/>
            <p:nvPr/>
          </p:nvSpPr>
          <p:spPr>
            <a:xfrm>
              <a:off x="7902471" y="3147083"/>
              <a:ext cx="55561" cy="55559"/>
            </a:xfrm>
            <a:custGeom>
              <a:avLst/>
              <a:gdLst>
                <a:gd name="connsiteX0" fmla="*/ 25146 w 25146"/>
                <a:gd name="connsiteY0" fmla="*/ 12573 h 25145"/>
                <a:gd name="connsiteX1" fmla="*/ 12573 w 25146"/>
                <a:gd name="connsiteY1" fmla="*/ 25146 h 25145"/>
                <a:gd name="connsiteX2" fmla="*/ 0 w 25146"/>
                <a:gd name="connsiteY2" fmla="*/ 12573 h 25145"/>
                <a:gd name="connsiteX3" fmla="*/ 12573 w 25146"/>
                <a:gd name="connsiteY3" fmla="*/ 0 h 25145"/>
                <a:gd name="connsiteX4" fmla="*/ 25146 w 25146"/>
                <a:gd name="connsiteY4" fmla="*/ 12573 h 2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46" h="25145">
                  <a:moveTo>
                    <a:pt x="25146" y="12573"/>
                  </a:moveTo>
                  <a:cubicBezTo>
                    <a:pt x="25146" y="19517"/>
                    <a:pt x="19517" y="25146"/>
                    <a:pt x="12573" y="25146"/>
                  </a:cubicBezTo>
                  <a:cubicBezTo>
                    <a:pt x="5629" y="25146"/>
                    <a:pt x="0" y="19517"/>
                    <a:pt x="0" y="12573"/>
                  </a:cubicBezTo>
                  <a:cubicBezTo>
                    <a:pt x="0" y="5629"/>
                    <a:pt x="5629" y="0"/>
                    <a:pt x="12573" y="0"/>
                  </a:cubicBezTo>
                  <a:cubicBezTo>
                    <a:pt x="19517" y="0"/>
                    <a:pt x="25146" y="5629"/>
                    <a:pt x="25146" y="12573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9E0EDAFE-C1C4-43F9-A1FD-E01A697C0A73}"/>
                </a:ext>
              </a:extLst>
            </p:cNvPr>
            <p:cNvSpPr/>
            <p:nvPr/>
          </p:nvSpPr>
          <p:spPr>
            <a:xfrm>
              <a:off x="8578697" y="317752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C52E5D4-66A2-40FF-92F5-D518667A0FC8}"/>
                </a:ext>
              </a:extLst>
            </p:cNvPr>
            <p:cNvSpPr/>
            <p:nvPr/>
          </p:nvSpPr>
          <p:spPr>
            <a:xfrm>
              <a:off x="8479342" y="326536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C39D7EDD-315A-4727-B111-0CB828C3E2B5}"/>
                </a:ext>
              </a:extLst>
            </p:cNvPr>
            <p:cNvSpPr/>
            <p:nvPr/>
          </p:nvSpPr>
          <p:spPr>
            <a:xfrm>
              <a:off x="8162926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7C6A3BC9-BEBB-4D69-8B73-54BCC3C0EB25}"/>
                </a:ext>
              </a:extLst>
            </p:cNvPr>
            <p:cNvSpPr/>
            <p:nvPr/>
          </p:nvSpPr>
          <p:spPr>
            <a:xfrm>
              <a:off x="8516573" y="317486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1D93848A-6F16-4D91-A1CB-2AF6F3DAE47C}"/>
                </a:ext>
              </a:extLst>
            </p:cNvPr>
            <p:cNvSpPr/>
            <p:nvPr/>
          </p:nvSpPr>
          <p:spPr>
            <a:xfrm>
              <a:off x="8019487" y="3267621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0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7FAC6747-A4B4-439D-90E1-A259BA749DBE}"/>
                </a:ext>
              </a:extLst>
            </p:cNvPr>
            <p:cNvSpPr/>
            <p:nvPr/>
          </p:nvSpPr>
          <p:spPr>
            <a:xfrm>
              <a:off x="8274066" y="321605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7B237890-14F1-4567-B57C-566917589498}"/>
                </a:ext>
              </a:extLst>
            </p:cNvPr>
            <p:cNvSpPr/>
            <p:nvPr/>
          </p:nvSpPr>
          <p:spPr>
            <a:xfrm>
              <a:off x="8669273" y="333311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xmlns="" id="{FAE3CAA5-5CE1-4511-94E8-0A067C6219F7}"/>
                </a:ext>
              </a:extLst>
            </p:cNvPr>
            <p:cNvSpPr/>
            <p:nvPr/>
          </p:nvSpPr>
          <p:spPr>
            <a:xfrm>
              <a:off x="8708379" y="3163233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xmlns="" id="{12EE8682-A501-4D29-9B41-61041ACE24FF}"/>
                </a:ext>
              </a:extLst>
            </p:cNvPr>
            <p:cNvSpPr/>
            <p:nvPr/>
          </p:nvSpPr>
          <p:spPr>
            <a:xfrm>
              <a:off x="8857594" y="318827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xmlns="" id="{94233017-7383-4DAB-BA84-CC31239DDBE2}"/>
                </a:ext>
              </a:extLst>
            </p:cNvPr>
            <p:cNvSpPr/>
            <p:nvPr/>
          </p:nvSpPr>
          <p:spPr>
            <a:xfrm>
              <a:off x="9146919" y="3106198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xmlns="" id="{C3CF00A1-327A-4831-BD68-ACB7A0D8DFC4}"/>
                </a:ext>
              </a:extLst>
            </p:cNvPr>
            <p:cNvSpPr/>
            <p:nvPr/>
          </p:nvSpPr>
          <p:spPr>
            <a:xfrm>
              <a:off x="8879080" y="3304354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xmlns="" id="{DD4EBF39-1863-4FF2-A3A3-E3C305F58AFB}"/>
                </a:ext>
              </a:extLst>
            </p:cNvPr>
            <p:cNvSpPr/>
            <p:nvPr/>
          </p:nvSpPr>
          <p:spPr>
            <a:xfrm>
              <a:off x="9107295" y="3238386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1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xmlns="" id="{43173E65-1FFD-45F7-8F99-7E5DA97E8052}"/>
                </a:ext>
              </a:extLst>
            </p:cNvPr>
            <p:cNvSpPr/>
            <p:nvPr/>
          </p:nvSpPr>
          <p:spPr>
            <a:xfrm>
              <a:off x="8917939" y="3408705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xmlns="" id="{7F001E1C-A4A5-44B3-A2F0-3EADA115E29B}"/>
                </a:ext>
              </a:extLst>
            </p:cNvPr>
            <p:cNvSpPr/>
            <p:nvPr/>
          </p:nvSpPr>
          <p:spPr>
            <a:xfrm>
              <a:off x="8963761" y="3343329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1" y="8088"/>
                    <a:pt x="0" y="6277"/>
                    <a:pt x="0" y="4044"/>
                  </a:cubicBezTo>
                  <a:cubicBezTo>
                    <a:pt x="0" y="1810"/>
                    <a:pt x="1811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xmlns="" id="{038776EE-47FF-4B9E-9EF1-D4E0AB6EBE34}"/>
                </a:ext>
              </a:extLst>
            </p:cNvPr>
            <p:cNvSpPr/>
            <p:nvPr/>
          </p:nvSpPr>
          <p:spPr>
            <a:xfrm>
              <a:off x="8721409" y="3444292"/>
              <a:ext cx="17869" cy="17869"/>
            </a:xfrm>
            <a:custGeom>
              <a:avLst/>
              <a:gdLst>
                <a:gd name="connsiteX0" fmla="*/ 8088 w 8087"/>
                <a:gd name="connsiteY0" fmla="*/ 4044 h 8087"/>
                <a:gd name="connsiteX1" fmla="*/ 4044 w 8087"/>
                <a:gd name="connsiteY1" fmla="*/ 8088 h 8087"/>
                <a:gd name="connsiteX2" fmla="*/ 0 w 8087"/>
                <a:gd name="connsiteY2" fmla="*/ 4044 h 8087"/>
                <a:gd name="connsiteX3" fmla="*/ 4044 w 8087"/>
                <a:gd name="connsiteY3" fmla="*/ 0 h 8087"/>
                <a:gd name="connsiteX4" fmla="*/ 8088 w 8087"/>
                <a:gd name="connsiteY4" fmla="*/ 4044 h 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" h="8087">
                  <a:moveTo>
                    <a:pt x="8088" y="4044"/>
                  </a:moveTo>
                  <a:cubicBezTo>
                    <a:pt x="8088" y="6277"/>
                    <a:pt x="6277" y="8088"/>
                    <a:pt x="4044" y="8088"/>
                  </a:cubicBezTo>
                  <a:cubicBezTo>
                    <a:pt x="1810" y="8088"/>
                    <a:pt x="0" y="6277"/>
                    <a:pt x="0" y="4044"/>
                  </a:cubicBezTo>
                  <a:cubicBezTo>
                    <a:pt x="0" y="1811"/>
                    <a:pt x="1810" y="0"/>
                    <a:pt x="4044" y="0"/>
                  </a:cubicBezTo>
                  <a:cubicBezTo>
                    <a:pt x="6277" y="0"/>
                    <a:pt x="8088" y="1810"/>
                    <a:pt x="8088" y="4044"/>
                  </a:cubicBezTo>
                  <a:close/>
                </a:path>
              </a:pathLst>
            </a:custGeom>
            <a:solidFill>
              <a:srgbClr val="F8DEB4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xmlns="" id="{561F1F6F-7F4D-424F-ABD6-91EE228D4411}"/>
                </a:ext>
              </a:extLst>
            </p:cNvPr>
            <p:cNvSpPr/>
            <p:nvPr/>
          </p:nvSpPr>
          <p:spPr>
            <a:xfrm>
              <a:off x="8433461" y="3338010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xmlns="" id="{6EF3100D-8756-45AB-B36C-28CAC4554A5C}"/>
                </a:ext>
              </a:extLst>
            </p:cNvPr>
            <p:cNvSpPr/>
            <p:nvPr/>
          </p:nvSpPr>
          <p:spPr>
            <a:xfrm>
              <a:off x="8141420" y="32944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xmlns="" id="{F08F8707-3057-4A0D-8162-593399C923FC}"/>
                </a:ext>
              </a:extLst>
            </p:cNvPr>
            <p:cNvSpPr/>
            <p:nvPr/>
          </p:nvSpPr>
          <p:spPr>
            <a:xfrm>
              <a:off x="7995475" y="3232091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xmlns="" id="{2356D6DC-0A64-4FB5-9339-9D9FDC870655}"/>
                </a:ext>
              </a:extLst>
            </p:cNvPr>
            <p:cNvSpPr/>
            <p:nvPr/>
          </p:nvSpPr>
          <p:spPr>
            <a:xfrm>
              <a:off x="7965094" y="312004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xmlns="" id="{B64C65AD-80F1-4996-9AAA-224779C9D2DF}"/>
                </a:ext>
              </a:extLst>
            </p:cNvPr>
            <p:cNvSpPr/>
            <p:nvPr/>
          </p:nvSpPr>
          <p:spPr>
            <a:xfrm>
              <a:off x="8735106" y="3237544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xmlns="" id="{659DBE5C-8608-41CC-B1B4-943D2B236367}"/>
                </a:ext>
              </a:extLst>
            </p:cNvPr>
            <p:cNvSpPr/>
            <p:nvPr/>
          </p:nvSpPr>
          <p:spPr>
            <a:xfrm>
              <a:off x="8684271" y="344197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xmlns="" id="{4B0DB437-544A-474B-8D02-239D6BB9147B}"/>
                </a:ext>
              </a:extLst>
            </p:cNvPr>
            <p:cNvSpPr/>
            <p:nvPr/>
          </p:nvSpPr>
          <p:spPr>
            <a:xfrm>
              <a:off x="8875426" y="3159636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xmlns="" id="{AF95BCB5-420C-4A0A-A666-B8510F44840C}"/>
                </a:ext>
              </a:extLst>
            </p:cNvPr>
            <p:cNvSpPr/>
            <p:nvPr/>
          </p:nvSpPr>
          <p:spPr>
            <a:xfrm>
              <a:off x="9171160" y="308467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xmlns="" id="{1770595D-4680-482C-A869-9247CCCF5977}"/>
                </a:ext>
              </a:extLst>
            </p:cNvPr>
            <p:cNvSpPr/>
            <p:nvPr/>
          </p:nvSpPr>
          <p:spPr>
            <a:xfrm>
              <a:off x="9055082" y="316675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xmlns="" id="{3E3006BE-9FB1-4399-987D-97F63D8298A0}"/>
                </a:ext>
              </a:extLst>
            </p:cNvPr>
            <p:cNvSpPr/>
            <p:nvPr/>
          </p:nvSpPr>
          <p:spPr>
            <a:xfrm>
              <a:off x="8945068" y="3408705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xmlns="" id="{93DF77D9-FBF9-45CD-AABE-4ADD0F2A49C1}"/>
                </a:ext>
              </a:extLst>
            </p:cNvPr>
            <p:cNvSpPr/>
            <p:nvPr/>
          </p:nvSpPr>
          <p:spPr>
            <a:xfrm>
              <a:off x="8788277" y="3353258"/>
              <a:ext cx="30419" cy="30419"/>
            </a:xfrm>
            <a:custGeom>
              <a:avLst/>
              <a:gdLst>
                <a:gd name="connsiteX0" fmla="*/ 13768 w 13767"/>
                <a:gd name="connsiteY0" fmla="*/ 6884 h 13767"/>
                <a:gd name="connsiteX1" fmla="*/ 6884 w 13767"/>
                <a:gd name="connsiteY1" fmla="*/ 13768 h 13767"/>
                <a:gd name="connsiteX2" fmla="*/ 0 w 13767"/>
                <a:gd name="connsiteY2" fmla="*/ 6884 h 13767"/>
                <a:gd name="connsiteX3" fmla="*/ 6884 w 13767"/>
                <a:gd name="connsiteY3" fmla="*/ 0 h 13767"/>
                <a:gd name="connsiteX4" fmla="*/ 13768 w 13767"/>
                <a:gd name="connsiteY4" fmla="*/ 6884 h 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" h="13767">
                  <a:moveTo>
                    <a:pt x="13768" y="6884"/>
                  </a:moveTo>
                  <a:cubicBezTo>
                    <a:pt x="13768" y="10686"/>
                    <a:pt x="10686" y="13768"/>
                    <a:pt x="6884" y="13768"/>
                  </a:cubicBezTo>
                  <a:cubicBezTo>
                    <a:pt x="3082" y="13768"/>
                    <a:pt x="0" y="10686"/>
                    <a:pt x="0" y="6884"/>
                  </a:cubicBezTo>
                  <a:cubicBezTo>
                    <a:pt x="0" y="3082"/>
                    <a:pt x="3082" y="0"/>
                    <a:pt x="6884" y="0"/>
                  </a:cubicBezTo>
                  <a:cubicBezTo>
                    <a:pt x="10686" y="0"/>
                    <a:pt x="13768" y="3082"/>
                    <a:pt x="13768" y="6884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xmlns="" id="{CC12FE20-EB99-4FAF-AE27-6F708C4CA293}"/>
                </a:ext>
              </a:extLst>
            </p:cNvPr>
            <p:cNvSpPr/>
            <p:nvPr/>
          </p:nvSpPr>
          <p:spPr>
            <a:xfrm>
              <a:off x="9155930" y="3542919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xmlns="" id="{2F67AA80-CF50-4ADA-AA57-1ECF716F4F48}"/>
                </a:ext>
              </a:extLst>
            </p:cNvPr>
            <p:cNvSpPr/>
            <p:nvPr/>
          </p:nvSpPr>
          <p:spPr>
            <a:xfrm>
              <a:off x="8290673" y="3181983"/>
              <a:ext cx="30459" cy="30459"/>
            </a:xfrm>
            <a:custGeom>
              <a:avLst/>
              <a:gdLst>
                <a:gd name="connsiteX0" fmla="*/ 13785 w 13785"/>
                <a:gd name="connsiteY0" fmla="*/ 6893 h 13785"/>
                <a:gd name="connsiteX1" fmla="*/ 6893 w 13785"/>
                <a:gd name="connsiteY1" fmla="*/ 13785 h 13785"/>
                <a:gd name="connsiteX2" fmla="*/ 0 w 13785"/>
                <a:gd name="connsiteY2" fmla="*/ 6893 h 13785"/>
                <a:gd name="connsiteX3" fmla="*/ 6893 w 13785"/>
                <a:gd name="connsiteY3" fmla="*/ 0 h 13785"/>
                <a:gd name="connsiteX4" fmla="*/ 13785 w 13785"/>
                <a:gd name="connsiteY4" fmla="*/ 6893 h 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" h="13785">
                  <a:moveTo>
                    <a:pt x="13785" y="6893"/>
                  </a:moveTo>
                  <a:cubicBezTo>
                    <a:pt x="13785" y="10699"/>
                    <a:pt x="10699" y="13785"/>
                    <a:pt x="6893" y="13785"/>
                  </a:cubicBezTo>
                  <a:cubicBezTo>
                    <a:pt x="3086" y="13785"/>
                    <a:pt x="0" y="10699"/>
                    <a:pt x="0" y="6893"/>
                  </a:cubicBezTo>
                  <a:cubicBezTo>
                    <a:pt x="0" y="3086"/>
                    <a:pt x="3086" y="0"/>
                    <a:pt x="6893" y="0"/>
                  </a:cubicBezTo>
                  <a:cubicBezTo>
                    <a:pt x="10699" y="0"/>
                    <a:pt x="13785" y="3086"/>
                    <a:pt x="13785" y="6893"/>
                  </a:cubicBezTo>
                  <a:close/>
                </a:path>
              </a:pathLst>
            </a:custGeom>
            <a:solidFill>
              <a:srgbClr val="FEDF86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xmlns="" id="{3C05713C-2B39-49D7-A120-84F8A52D23C3}"/>
                </a:ext>
              </a:extLst>
            </p:cNvPr>
            <p:cNvSpPr/>
            <p:nvPr/>
          </p:nvSpPr>
          <p:spPr>
            <a:xfrm>
              <a:off x="7540808" y="4229669"/>
              <a:ext cx="1997793" cy="2204273"/>
            </a:xfrm>
            <a:custGeom>
              <a:avLst/>
              <a:gdLst>
                <a:gd name="connsiteX0" fmla="*/ 98480 w 904164"/>
                <a:gd name="connsiteY0" fmla="*/ 18998 h 997613"/>
                <a:gd name="connsiteX1" fmla="*/ 118032 w 904164"/>
                <a:gd name="connsiteY1" fmla="*/ 0 h 997613"/>
                <a:gd name="connsiteX2" fmla="*/ 130276 w 904164"/>
                <a:gd name="connsiteY2" fmla="*/ 2710 h 997613"/>
                <a:gd name="connsiteX3" fmla="*/ 763810 w 904164"/>
                <a:gd name="connsiteY3" fmla="*/ 0 h 997613"/>
                <a:gd name="connsiteX4" fmla="*/ 787839 w 904164"/>
                <a:gd name="connsiteY4" fmla="*/ 9499 h 997613"/>
                <a:gd name="connsiteX5" fmla="*/ 802923 w 904164"/>
                <a:gd name="connsiteY5" fmla="*/ 43642 h 997613"/>
                <a:gd name="connsiteX6" fmla="*/ 904165 w 904164"/>
                <a:gd name="connsiteY6" fmla="*/ 932480 h 997613"/>
                <a:gd name="connsiteX7" fmla="*/ 860748 w 904164"/>
                <a:gd name="connsiteY7" fmla="*/ 955738 h 997613"/>
                <a:gd name="connsiteX8" fmla="*/ 783042 w 904164"/>
                <a:gd name="connsiteY8" fmla="*/ 974745 h 997613"/>
                <a:gd name="connsiteX9" fmla="*/ 555221 w 904164"/>
                <a:gd name="connsiteY9" fmla="*/ 997614 h 997613"/>
                <a:gd name="connsiteX10" fmla="*/ 282260 w 904164"/>
                <a:gd name="connsiteY10" fmla="*/ 992185 h 997613"/>
                <a:gd name="connsiteX11" fmla="*/ 118032 w 904164"/>
                <a:gd name="connsiteY11" fmla="*/ 974745 h 997613"/>
                <a:gd name="connsiteX12" fmla="*/ 0 w 904164"/>
                <a:gd name="connsiteY12" fmla="*/ 937901 h 99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4164" h="997613">
                  <a:moveTo>
                    <a:pt x="98480" y="18998"/>
                  </a:moveTo>
                  <a:lnTo>
                    <a:pt x="118032" y="0"/>
                  </a:lnTo>
                  <a:lnTo>
                    <a:pt x="130276" y="2710"/>
                  </a:lnTo>
                  <a:lnTo>
                    <a:pt x="763810" y="0"/>
                  </a:lnTo>
                  <a:lnTo>
                    <a:pt x="787839" y="9499"/>
                  </a:lnTo>
                  <a:lnTo>
                    <a:pt x="802923" y="43642"/>
                  </a:lnTo>
                  <a:lnTo>
                    <a:pt x="904165" y="932480"/>
                  </a:lnTo>
                  <a:lnTo>
                    <a:pt x="860748" y="955738"/>
                  </a:lnTo>
                  <a:lnTo>
                    <a:pt x="783042" y="974745"/>
                  </a:lnTo>
                  <a:lnTo>
                    <a:pt x="555221" y="997614"/>
                  </a:lnTo>
                  <a:lnTo>
                    <a:pt x="282260" y="992185"/>
                  </a:lnTo>
                  <a:lnTo>
                    <a:pt x="118032" y="974745"/>
                  </a:lnTo>
                  <a:lnTo>
                    <a:pt x="0" y="937901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xmlns="" id="{F603DA17-2ACE-42E5-935B-D31A8B2BCAC2}"/>
                </a:ext>
              </a:extLst>
            </p:cNvPr>
            <p:cNvSpPr/>
            <p:nvPr/>
          </p:nvSpPr>
          <p:spPr>
            <a:xfrm>
              <a:off x="7589195" y="1796241"/>
              <a:ext cx="1880051" cy="2447564"/>
            </a:xfrm>
            <a:custGeom>
              <a:avLst/>
              <a:gdLst>
                <a:gd name="connsiteX0" fmla="*/ 616597 w 850876"/>
                <a:gd name="connsiteY0" fmla="*/ 1107723 h 1107722"/>
                <a:gd name="connsiteX1" fmla="*/ 238549 w 850876"/>
                <a:gd name="connsiteY1" fmla="*/ 1107723 h 1107722"/>
                <a:gd name="connsiteX2" fmla="*/ 94271 w 850876"/>
                <a:gd name="connsiteY2" fmla="*/ 977819 h 1107722"/>
                <a:gd name="connsiteX3" fmla="*/ 346 w 850876"/>
                <a:gd name="connsiteY3" fmla="*/ 84894 h 1107722"/>
                <a:gd name="connsiteX4" fmla="*/ 0 w 850876"/>
                <a:gd name="connsiteY4" fmla="*/ 81231 h 1107722"/>
                <a:gd name="connsiteX5" fmla="*/ 129497 w 850876"/>
                <a:gd name="connsiteY5" fmla="*/ 21258 h 1107722"/>
                <a:gd name="connsiteX6" fmla="*/ 425447 w 850876"/>
                <a:gd name="connsiteY6" fmla="*/ 0 h 1107722"/>
                <a:gd name="connsiteX7" fmla="*/ 721380 w 850876"/>
                <a:gd name="connsiteY7" fmla="*/ 21258 h 1107722"/>
                <a:gd name="connsiteX8" fmla="*/ 850877 w 850876"/>
                <a:gd name="connsiteY8" fmla="*/ 81231 h 1107722"/>
                <a:gd name="connsiteX9" fmla="*/ 850565 w 850876"/>
                <a:gd name="connsiteY9" fmla="*/ 84755 h 1107722"/>
                <a:gd name="connsiteX10" fmla="*/ 760944 w 850876"/>
                <a:gd name="connsiteY10" fmla="*/ 977135 h 1107722"/>
                <a:gd name="connsiteX11" fmla="*/ 616597 w 850876"/>
                <a:gd name="connsiteY11" fmla="*/ 1107723 h 1107722"/>
                <a:gd name="connsiteX12" fmla="*/ 425447 w 850876"/>
                <a:gd name="connsiteY12" fmla="*/ 18219 h 1107722"/>
                <a:gd name="connsiteX13" fmla="*/ 132614 w 850876"/>
                <a:gd name="connsiteY13" fmla="*/ 39200 h 1107722"/>
                <a:gd name="connsiteX14" fmla="*/ 18236 w 850876"/>
                <a:gd name="connsiteY14" fmla="*/ 81222 h 1107722"/>
                <a:gd name="connsiteX15" fmla="*/ 18331 w 850876"/>
                <a:gd name="connsiteY15" fmla="*/ 81924 h 1107722"/>
                <a:gd name="connsiteX16" fmla="*/ 18435 w 850876"/>
                <a:gd name="connsiteY16" fmla="*/ 82651 h 1107722"/>
                <a:gd name="connsiteX17" fmla="*/ 112395 w 850876"/>
                <a:gd name="connsiteY17" fmla="*/ 975905 h 1107722"/>
                <a:gd name="connsiteX18" fmla="*/ 238558 w 850876"/>
                <a:gd name="connsiteY18" fmla="*/ 1089496 h 1107722"/>
                <a:gd name="connsiteX19" fmla="*/ 616605 w 850876"/>
                <a:gd name="connsiteY19" fmla="*/ 1089496 h 1107722"/>
                <a:gd name="connsiteX20" fmla="*/ 742829 w 850876"/>
                <a:gd name="connsiteY20" fmla="*/ 975308 h 1107722"/>
                <a:gd name="connsiteX21" fmla="*/ 832528 w 850876"/>
                <a:gd name="connsiteY21" fmla="*/ 82235 h 1107722"/>
                <a:gd name="connsiteX22" fmla="*/ 832589 w 850876"/>
                <a:gd name="connsiteY22" fmla="*/ 81880 h 1107722"/>
                <a:gd name="connsiteX23" fmla="*/ 832676 w 850876"/>
                <a:gd name="connsiteY23" fmla="*/ 81205 h 1107722"/>
                <a:gd name="connsiteX24" fmla="*/ 718289 w 850876"/>
                <a:gd name="connsiteY24" fmla="*/ 39182 h 1107722"/>
                <a:gd name="connsiteX25" fmla="*/ 425447 w 850876"/>
                <a:gd name="connsiteY25" fmla="*/ 18219 h 110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50876" h="1107722">
                  <a:moveTo>
                    <a:pt x="616597" y="1107723"/>
                  </a:moveTo>
                  <a:lnTo>
                    <a:pt x="238549" y="1107723"/>
                  </a:lnTo>
                  <a:cubicBezTo>
                    <a:pt x="164081" y="1107723"/>
                    <a:pt x="102056" y="1051872"/>
                    <a:pt x="94271" y="977819"/>
                  </a:cubicBezTo>
                  <a:lnTo>
                    <a:pt x="346" y="84894"/>
                  </a:lnTo>
                  <a:cubicBezTo>
                    <a:pt x="121" y="83595"/>
                    <a:pt x="0" y="82383"/>
                    <a:pt x="0" y="81231"/>
                  </a:cubicBezTo>
                  <a:cubicBezTo>
                    <a:pt x="0" y="55972"/>
                    <a:pt x="42360" y="36351"/>
                    <a:pt x="129497" y="21258"/>
                  </a:cubicBezTo>
                  <a:cubicBezTo>
                    <a:pt x="208632" y="7551"/>
                    <a:pt x="313728" y="0"/>
                    <a:pt x="425447" y="0"/>
                  </a:cubicBezTo>
                  <a:cubicBezTo>
                    <a:pt x="537149" y="0"/>
                    <a:pt x="642253" y="7551"/>
                    <a:pt x="721380" y="21258"/>
                  </a:cubicBezTo>
                  <a:cubicBezTo>
                    <a:pt x="808525" y="36351"/>
                    <a:pt x="850877" y="55964"/>
                    <a:pt x="850877" y="81231"/>
                  </a:cubicBezTo>
                  <a:cubicBezTo>
                    <a:pt x="850877" y="82348"/>
                    <a:pt x="850782" y="83500"/>
                    <a:pt x="850565" y="84755"/>
                  </a:cubicBezTo>
                  <a:lnTo>
                    <a:pt x="760944" y="977135"/>
                  </a:lnTo>
                  <a:cubicBezTo>
                    <a:pt x="753462" y="1051586"/>
                    <a:pt x="691403" y="1107723"/>
                    <a:pt x="616597" y="1107723"/>
                  </a:cubicBezTo>
                  <a:close/>
                  <a:moveTo>
                    <a:pt x="425447" y="18219"/>
                  </a:moveTo>
                  <a:cubicBezTo>
                    <a:pt x="314741" y="18219"/>
                    <a:pt x="210745" y="25674"/>
                    <a:pt x="132614" y="39200"/>
                  </a:cubicBezTo>
                  <a:cubicBezTo>
                    <a:pt x="42135" y="54873"/>
                    <a:pt x="18236" y="73533"/>
                    <a:pt x="18236" y="81222"/>
                  </a:cubicBezTo>
                  <a:cubicBezTo>
                    <a:pt x="18236" y="81266"/>
                    <a:pt x="18236" y="81456"/>
                    <a:pt x="18331" y="81924"/>
                  </a:cubicBezTo>
                  <a:lnTo>
                    <a:pt x="18435" y="82651"/>
                  </a:lnTo>
                  <a:lnTo>
                    <a:pt x="112395" y="975905"/>
                  </a:lnTo>
                  <a:cubicBezTo>
                    <a:pt x="119210" y="1040667"/>
                    <a:pt x="173442" y="1089496"/>
                    <a:pt x="238558" y="1089496"/>
                  </a:cubicBezTo>
                  <a:lnTo>
                    <a:pt x="616605" y="1089496"/>
                  </a:lnTo>
                  <a:cubicBezTo>
                    <a:pt x="682025" y="1089496"/>
                    <a:pt x="736283" y="1040407"/>
                    <a:pt x="742829" y="975308"/>
                  </a:cubicBezTo>
                  <a:lnTo>
                    <a:pt x="832528" y="82235"/>
                  </a:lnTo>
                  <a:lnTo>
                    <a:pt x="832589" y="81880"/>
                  </a:lnTo>
                  <a:cubicBezTo>
                    <a:pt x="832676" y="81430"/>
                    <a:pt x="832676" y="81240"/>
                    <a:pt x="832676" y="81205"/>
                  </a:cubicBezTo>
                  <a:cubicBezTo>
                    <a:pt x="832676" y="73524"/>
                    <a:pt x="808768" y="54864"/>
                    <a:pt x="718289" y="39182"/>
                  </a:cubicBezTo>
                  <a:cubicBezTo>
                    <a:pt x="640149" y="25674"/>
                    <a:pt x="536145" y="18219"/>
                    <a:pt x="425447" y="18219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xmlns="" id="{C1C6E45F-52C7-47B9-8654-7C08B8142152}"/>
                </a:ext>
              </a:extLst>
            </p:cNvPr>
            <p:cNvSpPr/>
            <p:nvPr/>
          </p:nvSpPr>
          <p:spPr>
            <a:xfrm>
              <a:off x="9274896" y="2303938"/>
              <a:ext cx="540040" cy="1406355"/>
            </a:xfrm>
            <a:custGeom>
              <a:avLst/>
              <a:gdLst>
                <a:gd name="connsiteX0" fmla="*/ 244195 w 244412"/>
                <a:gd name="connsiteY0" fmla="*/ 429547 h 636490"/>
                <a:gd name="connsiteX1" fmla="*/ 244195 w 244412"/>
                <a:gd name="connsiteY1" fmla="*/ 109671 h 636490"/>
                <a:gd name="connsiteX2" fmla="*/ 227916 w 244412"/>
                <a:gd name="connsiteY2" fmla="*/ 38719 h 636490"/>
                <a:gd name="connsiteX3" fmla="*/ 147075 w 244412"/>
                <a:gd name="connsiteY3" fmla="*/ 4 h 636490"/>
                <a:gd name="connsiteX4" fmla="*/ 63783 w 244412"/>
                <a:gd name="connsiteY4" fmla="*/ 1485 h 636490"/>
                <a:gd name="connsiteX5" fmla="*/ 55695 w 244412"/>
                <a:gd name="connsiteY5" fmla="*/ 81988 h 636490"/>
                <a:gd name="connsiteX6" fmla="*/ 117409 w 244412"/>
                <a:gd name="connsiteY6" fmla="*/ 79728 h 636490"/>
                <a:gd name="connsiteX7" fmla="*/ 163059 w 244412"/>
                <a:gd name="connsiteY7" fmla="*/ 87868 h 636490"/>
                <a:gd name="connsiteX8" fmla="*/ 175563 w 244412"/>
                <a:gd name="connsiteY8" fmla="*/ 110840 h 636490"/>
                <a:gd name="connsiteX9" fmla="*/ 175563 w 244412"/>
                <a:gd name="connsiteY9" fmla="*/ 420247 h 636490"/>
                <a:gd name="connsiteX10" fmla="*/ 159284 w 244412"/>
                <a:gd name="connsiteY10" fmla="*/ 463291 h 636490"/>
                <a:gd name="connsiteX11" fmla="*/ 97051 w 244412"/>
                <a:gd name="connsiteY11" fmla="*/ 509228 h 636490"/>
                <a:gd name="connsiteX12" fmla="*/ 8191 w 244412"/>
                <a:gd name="connsiteY12" fmla="*/ 554957 h 636490"/>
                <a:gd name="connsiteX13" fmla="*/ 0 w 244412"/>
                <a:gd name="connsiteY13" fmla="*/ 636490 h 636490"/>
                <a:gd name="connsiteX14" fmla="*/ 130198 w 244412"/>
                <a:gd name="connsiteY14" fmla="*/ 570881 h 636490"/>
                <a:gd name="connsiteX15" fmla="*/ 227327 w 244412"/>
                <a:gd name="connsiteY15" fmla="*/ 488299 h 636490"/>
                <a:gd name="connsiteX16" fmla="*/ 244195 w 244412"/>
                <a:gd name="connsiteY16" fmla="*/ 429547 h 63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412" h="636490">
                  <a:moveTo>
                    <a:pt x="244195" y="429547"/>
                  </a:moveTo>
                  <a:lnTo>
                    <a:pt x="244195" y="109671"/>
                  </a:lnTo>
                  <a:cubicBezTo>
                    <a:pt x="246308" y="69822"/>
                    <a:pt x="232471" y="47153"/>
                    <a:pt x="227916" y="38719"/>
                  </a:cubicBezTo>
                  <a:cubicBezTo>
                    <a:pt x="215663" y="16023"/>
                    <a:pt x="182560" y="-290"/>
                    <a:pt x="147075" y="4"/>
                  </a:cubicBezTo>
                  <a:cubicBezTo>
                    <a:pt x="109849" y="316"/>
                    <a:pt x="74901" y="212"/>
                    <a:pt x="63783" y="1485"/>
                  </a:cubicBezTo>
                  <a:cubicBezTo>
                    <a:pt x="61081" y="28319"/>
                    <a:pt x="58388" y="55154"/>
                    <a:pt x="55695" y="81988"/>
                  </a:cubicBezTo>
                  <a:cubicBezTo>
                    <a:pt x="72754" y="81105"/>
                    <a:pt x="93570" y="80256"/>
                    <a:pt x="117409" y="79728"/>
                  </a:cubicBezTo>
                  <a:cubicBezTo>
                    <a:pt x="140961" y="79200"/>
                    <a:pt x="153145" y="79321"/>
                    <a:pt x="163059" y="87868"/>
                  </a:cubicBezTo>
                  <a:cubicBezTo>
                    <a:pt x="171164" y="94856"/>
                    <a:pt x="174238" y="104450"/>
                    <a:pt x="175563" y="110840"/>
                  </a:cubicBezTo>
                  <a:cubicBezTo>
                    <a:pt x="175563" y="213979"/>
                    <a:pt x="175563" y="317109"/>
                    <a:pt x="175563" y="420247"/>
                  </a:cubicBezTo>
                  <a:cubicBezTo>
                    <a:pt x="173892" y="431235"/>
                    <a:pt x="169917" y="447350"/>
                    <a:pt x="159284" y="463291"/>
                  </a:cubicBezTo>
                  <a:cubicBezTo>
                    <a:pt x="145594" y="483779"/>
                    <a:pt x="128120" y="493113"/>
                    <a:pt x="97051" y="509228"/>
                  </a:cubicBezTo>
                  <a:cubicBezTo>
                    <a:pt x="54864" y="531109"/>
                    <a:pt x="24462" y="546661"/>
                    <a:pt x="8191" y="554957"/>
                  </a:cubicBezTo>
                  <a:cubicBezTo>
                    <a:pt x="5464" y="582137"/>
                    <a:pt x="2736" y="609318"/>
                    <a:pt x="0" y="636490"/>
                  </a:cubicBezTo>
                  <a:cubicBezTo>
                    <a:pt x="53496" y="613388"/>
                    <a:pt x="97172" y="590078"/>
                    <a:pt x="130198" y="570881"/>
                  </a:cubicBezTo>
                  <a:cubicBezTo>
                    <a:pt x="191470" y="535266"/>
                    <a:pt x="212979" y="515558"/>
                    <a:pt x="227327" y="488299"/>
                  </a:cubicBezTo>
                  <a:cubicBezTo>
                    <a:pt x="239086" y="465958"/>
                    <a:pt x="242896" y="444536"/>
                    <a:pt x="244195" y="42954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xmlns="" id="{1C25DE04-610E-4F61-964A-FB1E93FD2733}"/>
                </a:ext>
              </a:extLst>
            </p:cNvPr>
            <p:cNvSpPr/>
            <p:nvPr/>
          </p:nvSpPr>
          <p:spPr>
            <a:xfrm>
              <a:off x="7630330" y="2154099"/>
              <a:ext cx="1800766" cy="175157"/>
            </a:xfrm>
            <a:custGeom>
              <a:avLst/>
              <a:gdLst>
                <a:gd name="connsiteX0" fmla="*/ 814994 w 814993"/>
                <a:gd name="connsiteY0" fmla="*/ 79274 h 79273"/>
                <a:gd name="connsiteX1" fmla="*/ 796775 w 814993"/>
                <a:gd name="connsiteY1" fmla="*/ 79274 h 79273"/>
                <a:gd name="connsiteX2" fmla="*/ 687619 w 814993"/>
                <a:gd name="connsiteY2" fmla="*/ 38646 h 79273"/>
                <a:gd name="connsiteX3" fmla="*/ 407497 w 814993"/>
                <a:gd name="connsiteY3" fmla="*/ 18236 h 79273"/>
                <a:gd name="connsiteX4" fmla="*/ 127367 w 814993"/>
                <a:gd name="connsiteY4" fmla="*/ 38646 h 79273"/>
                <a:gd name="connsiteX5" fmla="*/ 18219 w 814993"/>
                <a:gd name="connsiteY5" fmla="*/ 79274 h 79273"/>
                <a:gd name="connsiteX6" fmla="*/ 0 w 814993"/>
                <a:gd name="connsiteY6" fmla="*/ 79274 h 79273"/>
                <a:gd name="connsiteX7" fmla="*/ 124215 w 814993"/>
                <a:gd name="connsiteY7" fmla="*/ 20687 h 79273"/>
                <a:gd name="connsiteX8" fmla="*/ 407497 w 814993"/>
                <a:gd name="connsiteY8" fmla="*/ 0 h 79273"/>
                <a:gd name="connsiteX9" fmla="*/ 690770 w 814993"/>
                <a:gd name="connsiteY9" fmla="*/ 20687 h 79273"/>
                <a:gd name="connsiteX10" fmla="*/ 814994 w 814993"/>
                <a:gd name="connsiteY10" fmla="*/ 79274 h 79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4993" h="79273">
                  <a:moveTo>
                    <a:pt x="814994" y="79274"/>
                  </a:moveTo>
                  <a:lnTo>
                    <a:pt x="796775" y="79274"/>
                  </a:lnTo>
                  <a:cubicBezTo>
                    <a:pt x="796775" y="71870"/>
                    <a:pt x="773958" y="53842"/>
                    <a:pt x="687619" y="38646"/>
                  </a:cubicBezTo>
                  <a:cubicBezTo>
                    <a:pt x="612882" y="25475"/>
                    <a:pt x="513389" y="18236"/>
                    <a:pt x="407497" y="18236"/>
                  </a:cubicBezTo>
                  <a:cubicBezTo>
                    <a:pt x="301596" y="18236"/>
                    <a:pt x="202112" y="25484"/>
                    <a:pt x="127367" y="38646"/>
                  </a:cubicBezTo>
                  <a:cubicBezTo>
                    <a:pt x="41027" y="53851"/>
                    <a:pt x="18219" y="71870"/>
                    <a:pt x="18219" y="79274"/>
                  </a:cubicBezTo>
                  <a:lnTo>
                    <a:pt x="0" y="79274"/>
                  </a:lnTo>
                  <a:cubicBezTo>
                    <a:pt x="0" y="54570"/>
                    <a:pt x="40628" y="35416"/>
                    <a:pt x="124215" y="20687"/>
                  </a:cubicBezTo>
                  <a:cubicBezTo>
                    <a:pt x="199973" y="7352"/>
                    <a:pt x="300574" y="0"/>
                    <a:pt x="407497" y="0"/>
                  </a:cubicBezTo>
                  <a:cubicBezTo>
                    <a:pt x="514419" y="0"/>
                    <a:pt x="615021" y="7352"/>
                    <a:pt x="690770" y="20687"/>
                  </a:cubicBezTo>
                  <a:cubicBezTo>
                    <a:pt x="774357" y="35416"/>
                    <a:pt x="814994" y="54570"/>
                    <a:pt x="814994" y="7927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xmlns="" id="{9C3E546C-ED17-4334-BD53-2BB002732A71}"/>
                </a:ext>
              </a:extLst>
            </p:cNvPr>
            <p:cNvSpPr/>
            <p:nvPr/>
          </p:nvSpPr>
          <p:spPr>
            <a:xfrm>
              <a:off x="8999885" y="4282302"/>
              <a:ext cx="542161" cy="2128068"/>
            </a:xfrm>
            <a:custGeom>
              <a:avLst/>
              <a:gdLst>
                <a:gd name="connsiteX0" fmla="*/ 0 w 245372"/>
                <a:gd name="connsiteY0" fmla="*/ 23431 h 963124"/>
                <a:gd name="connsiteX1" fmla="*/ 28411 w 245372"/>
                <a:gd name="connsiteY1" fmla="*/ 963125 h 963124"/>
                <a:gd name="connsiteX2" fmla="*/ 156981 w 245372"/>
                <a:gd name="connsiteY2" fmla="*/ 944378 h 963124"/>
                <a:gd name="connsiteX3" fmla="*/ 245373 w 245372"/>
                <a:gd name="connsiteY3" fmla="*/ 901671 h 963124"/>
                <a:gd name="connsiteX4" fmla="*/ 140251 w 245372"/>
                <a:gd name="connsiteY4" fmla="*/ 0 h 963124"/>
                <a:gd name="connsiteX5" fmla="*/ 98809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0" y="23431"/>
                  </a:moveTo>
                  <a:lnTo>
                    <a:pt x="28411" y="963125"/>
                  </a:lnTo>
                  <a:lnTo>
                    <a:pt x="156981" y="944378"/>
                  </a:lnTo>
                  <a:lnTo>
                    <a:pt x="245373" y="901671"/>
                  </a:lnTo>
                  <a:lnTo>
                    <a:pt x="140251" y="0"/>
                  </a:lnTo>
                  <a:lnTo>
                    <a:pt x="98809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xmlns="" id="{64DA8945-C714-484C-A19A-9603502D695E}"/>
                </a:ext>
              </a:extLst>
            </p:cNvPr>
            <p:cNvSpPr/>
            <p:nvPr/>
          </p:nvSpPr>
          <p:spPr>
            <a:xfrm>
              <a:off x="7530514" y="4282302"/>
              <a:ext cx="542161" cy="2128068"/>
            </a:xfrm>
            <a:custGeom>
              <a:avLst/>
              <a:gdLst>
                <a:gd name="connsiteX0" fmla="*/ 245373 w 245372"/>
                <a:gd name="connsiteY0" fmla="*/ 23431 h 963124"/>
                <a:gd name="connsiteX1" fmla="*/ 216962 w 245372"/>
                <a:gd name="connsiteY1" fmla="*/ 963125 h 963124"/>
                <a:gd name="connsiteX2" fmla="*/ 88392 w 245372"/>
                <a:gd name="connsiteY2" fmla="*/ 944378 h 963124"/>
                <a:gd name="connsiteX3" fmla="*/ 0 w 245372"/>
                <a:gd name="connsiteY3" fmla="*/ 901671 h 963124"/>
                <a:gd name="connsiteX4" fmla="*/ 105121 w 245372"/>
                <a:gd name="connsiteY4" fmla="*/ 0 h 963124"/>
                <a:gd name="connsiteX5" fmla="*/ 146564 w 245372"/>
                <a:gd name="connsiteY5" fmla="*/ 16115 h 96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372" h="963124">
                  <a:moveTo>
                    <a:pt x="245373" y="23431"/>
                  </a:moveTo>
                  <a:lnTo>
                    <a:pt x="216962" y="963125"/>
                  </a:lnTo>
                  <a:lnTo>
                    <a:pt x="88392" y="944378"/>
                  </a:lnTo>
                  <a:lnTo>
                    <a:pt x="0" y="901671"/>
                  </a:lnTo>
                  <a:lnTo>
                    <a:pt x="105121" y="0"/>
                  </a:lnTo>
                  <a:lnTo>
                    <a:pt x="146564" y="16115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xmlns="" id="{2EAB6260-AAA5-4D1E-87D6-0648CC6DD14B}"/>
                </a:ext>
              </a:extLst>
            </p:cNvPr>
            <p:cNvSpPr/>
            <p:nvPr/>
          </p:nvSpPr>
          <p:spPr>
            <a:xfrm>
              <a:off x="8136217" y="4931302"/>
              <a:ext cx="788992" cy="788992"/>
            </a:xfrm>
            <a:custGeom>
              <a:avLst/>
              <a:gdLst>
                <a:gd name="connsiteX0" fmla="*/ 357084 w 357083"/>
                <a:gd name="connsiteY0" fmla="*/ 178542 h 357083"/>
                <a:gd name="connsiteX1" fmla="*/ 178542 w 357083"/>
                <a:gd name="connsiteY1" fmla="*/ 357084 h 357083"/>
                <a:gd name="connsiteX2" fmla="*/ 0 w 357083"/>
                <a:gd name="connsiteY2" fmla="*/ 178542 h 357083"/>
                <a:gd name="connsiteX3" fmla="*/ 178542 w 357083"/>
                <a:gd name="connsiteY3" fmla="*/ 0 h 357083"/>
                <a:gd name="connsiteX4" fmla="*/ 357084 w 357083"/>
                <a:gd name="connsiteY4" fmla="*/ 178542 h 35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083" h="357083">
                  <a:moveTo>
                    <a:pt x="357084" y="178542"/>
                  </a:moveTo>
                  <a:cubicBezTo>
                    <a:pt x="357084" y="277148"/>
                    <a:pt x="277148" y="357084"/>
                    <a:pt x="178542" y="357084"/>
                  </a:cubicBezTo>
                  <a:cubicBezTo>
                    <a:pt x="79936" y="357084"/>
                    <a:pt x="0" y="277148"/>
                    <a:pt x="0" y="178542"/>
                  </a:cubicBezTo>
                  <a:cubicBezTo>
                    <a:pt x="0" y="79936"/>
                    <a:pt x="79936" y="0"/>
                    <a:pt x="178542" y="0"/>
                  </a:cubicBezTo>
                  <a:cubicBezTo>
                    <a:pt x="277148" y="0"/>
                    <a:pt x="357084" y="79936"/>
                    <a:pt x="357084" y="178542"/>
                  </a:cubicBezTo>
                  <a:close/>
                </a:path>
              </a:pathLst>
            </a:custGeom>
            <a:solidFill>
              <a:srgbClr val="9DC43A">
                <a:alpha val="72000"/>
              </a:srgb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xmlns="" id="{D61ACE21-D0C8-4A64-A803-5BDE6A3ED78D}"/>
                </a:ext>
              </a:extLst>
            </p:cNvPr>
            <p:cNvSpPr/>
            <p:nvPr/>
          </p:nvSpPr>
          <p:spPr>
            <a:xfrm>
              <a:off x="8225584" y="5031538"/>
              <a:ext cx="601415" cy="601415"/>
            </a:xfrm>
            <a:custGeom>
              <a:avLst/>
              <a:gdLst>
                <a:gd name="connsiteX0" fmla="*/ 272190 w 272189"/>
                <a:gd name="connsiteY0" fmla="*/ 136095 h 272189"/>
                <a:gd name="connsiteX1" fmla="*/ 136095 w 272189"/>
                <a:gd name="connsiteY1" fmla="*/ 272190 h 272189"/>
                <a:gd name="connsiteX2" fmla="*/ 0 w 272189"/>
                <a:gd name="connsiteY2" fmla="*/ 136095 h 272189"/>
                <a:gd name="connsiteX3" fmla="*/ 136095 w 272189"/>
                <a:gd name="connsiteY3" fmla="*/ 0 h 272189"/>
                <a:gd name="connsiteX4" fmla="*/ 272190 w 272189"/>
                <a:gd name="connsiteY4" fmla="*/ 136095 h 27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189" h="272189">
                  <a:moveTo>
                    <a:pt x="272190" y="136095"/>
                  </a:moveTo>
                  <a:cubicBezTo>
                    <a:pt x="272190" y="211258"/>
                    <a:pt x="211258" y="272190"/>
                    <a:pt x="136095" y="272190"/>
                  </a:cubicBezTo>
                  <a:cubicBezTo>
                    <a:pt x="60932" y="272190"/>
                    <a:pt x="0" y="211258"/>
                    <a:pt x="0" y="136095"/>
                  </a:cubicBezTo>
                  <a:cubicBezTo>
                    <a:pt x="0" y="60932"/>
                    <a:pt x="60932" y="0"/>
                    <a:pt x="136095" y="0"/>
                  </a:cubicBezTo>
                  <a:cubicBezTo>
                    <a:pt x="211258" y="0"/>
                    <a:pt x="272190" y="60932"/>
                    <a:pt x="272190" y="136095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xmlns="" id="{BC2E419B-681B-4518-9B05-0EAD42F106C9}"/>
                </a:ext>
              </a:extLst>
            </p:cNvPr>
            <p:cNvSpPr/>
            <p:nvPr/>
          </p:nvSpPr>
          <p:spPr>
            <a:xfrm>
              <a:off x="8519578" y="5111188"/>
              <a:ext cx="22270" cy="192761"/>
            </a:xfrm>
            <a:custGeom>
              <a:avLst/>
              <a:gdLst>
                <a:gd name="connsiteX0" fmla="*/ 5672 w 10079"/>
                <a:gd name="connsiteY0" fmla="*/ 87240 h 87240"/>
                <a:gd name="connsiteX1" fmla="*/ 4408 w 10079"/>
                <a:gd name="connsiteY1" fmla="*/ 87240 h 87240"/>
                <a:gd name="connsiteX2" fmla="*/ 0 w 10079"/>
                <a:gd name="connsiteY2" fmla="*/ 82833 h 87240"/>
                <a:gd name="connsiteX3" fmla="*/ 0 w 10079"/>
                <a:gd name="connsiteY3" fmla="*/ 4416 h 87240"/>
                <a:gd name="connsiteX4" fmla="*/ 4408 w 10079"/>
                <a:gd name="connsiteY4" fmla="*/ 0 h 87240"/>
                <a:gd name="connsiteX5" fmla="*/ 5672 w 10079"/>
                <a:gd name="connsiteY5" fmla="*/ 0 h 87240"/>
                <a:gd name="connsiteX6" fmla="*/ 10079 w 10079"/>
                <a:gd name="connsiteY6" fmla="*/ 4416 h 87240"/>
                <a:gd name="connsiteX7" fmla="*/ 10079 w 10079"/>
                <a:gd name="connsiteY7" fmla="*/ 82833 h 87240"/>
                <a:gd name="connsiteX8" fmla="*/ 5672 w 10079"/>
                <a:gd name="connsiteY8" fmla="*/ 87240 h 8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79" h="87240">
                  <a:moveTo>
                    <a:pt x="5672" y="87240"/>
                  </a:moveTo>
                  <a:lnTo>
                    <a:pt x="4408" y="87240"/>
                  </a:lnTo>
                  <a:cubicBezTo>
                    <a:pt x="1983" y="87240"/>
                    <a:pt x="0" y="85257"/>
                    <a:pt x="0" y="82833"/>
                  </a:cubicBezTo>
                  <a:lnTo>
                    <a:pt x="0" y="4416"/>
                  </a:lnTo>
                  <a:cubicBezTo>
                    <a:pt x="0" y="1992"/>
                    <a:pt x="1983" y="0"/>
                    <a:pt x="4408" y="0"/>
                  </a:cubicBezTo>
                  <a:lnTo>
                    <a:pt x="5672" y="0"/>
                  </a:lnTo>
                  <a:cubicBezTo>
                    <a:pt x="8105" y="0"/>
                    <a:pt x="10079" y="1992"/>
                    <a:pt x="10079" y="4416"/>
                  </a:cubicBezTo>
                  <a:lnTo>
                    <a:pt x="10079" y="82833"/>
                  </a:lnTo>
                  <a:cubicBezTo>
                    <a:pt x="10079" y="85257"/>
                    <a:pt x="8096" y="87240"/>
                    <a:pt x="5672" y="87240"/>
                  </a:cubicBezTo>
                  <a:close/>
                </a:path>
              </a:pathLst>
            </a:custGeom>
            <a:solidFill>
              <a:schemeClr val="bg1"/>
            </a:solidFill>
            <a:ln w="8653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xmlns="" id="{4A166AAF-8625-4B32-96D8-F2C7E938BA56}"/>
                </a:ext>
              </a:extLst>
            </p:cNvPr>
            <p:cNvSpPr/>
            <p:nvPr/>
          </p:nvSpPr>
          <p:spPr>
            <a:xfrm>
              <a:off x="7513734" y="4212907"/>
              <a:ext cx="2045091" cy="2237814"/>
            </a:xfrm>
            <a:custGeom>
              <a:avLst/>
              <a:gdLst>
                <a:gd name="connsiteX0" fmla="*/ 462785 w 925570"/>
                <a:gd name="connsiteY0" fmla="*/ 1012793 h 1012793"/>
                <a:gd name="connsiteX1" fmla="*/ 139723 w 925570"/>
                <a:gd name="connsiteY1" fmla="*/ 991587 h 1012793"/>
                <a:gd name="connsiteX2" fmla="*/ 0 w 925570"/>
                <a:gd name="connsiteY2" fmla="*/ 933078 h 1012793"/>
                <a:gd name="connsiteX3" fmla="*/ 364 w 925570"/>
                <a:gd name="connsiteY3" fmla="*/ 929519 h 1012793"/>
                <a:gd name="connsiteX4" fmla="*/ 102290 w 925570"/>
                <a:gd name="connsiteY4" fmla="*/ 43581 h 1012793"/>
                <a:gd name="connsiteX5" fmla="*/ 146330 w 925570"/>
                <a:gd name="connsiteY5" fmla="*/ 0 h 1012793"/>
                <a:gd name="connsiteX6" fmla="*/ 775690 w 925570"/>
                <a:gd name="connsiteY6" fmla="*/ 0 h 1012793"/>
                <a:gd name="connsiteX7" fmla="*/ 819722 w 925570"/>
                <a:gd name="connsiteY7" fmla="*/ 44032 h 1012793"/>
                <a:gd name="connsiteX8" fmla="*/ 819722 w 925570"/>
                <a:gd name="connsiteY8" fmla="*/ 46292 h 1012793"/>
                <a:gd name="connsiteX9" fmla="*/ 925181 w 925570"/>
                <a:gd name="connsiteY9" fmla="*/ 929389 h 1012793"/>
                <a:gd name="connsiteX10" fmla="*/ 925570 w 925570"/>
                <a:gd name="connsiteY10" fmla="*/ 933078 h 1012793"/>
                <a:gd name="connsiteX11" fmla="*/ 785847 w 925570"/>
                <a:gd name="connsiteY11" fmla="*/ 991587 h 1012793"/>
                <a:gd name="connsiteX12" fmla="*/ 462785 w 925570"/>
                <a:gd name="connsiteY12" fmla="*/ 1012793 h 1012793"/>
                <a:gd name="connsiteX13" fmla="*/ 146321 w 925570"/>
                <a:gd name="connsiteY13" fmla="*/ 15180 h 1012793"/>
                <a:gd name="connsiteX14" fmla="*/ 117469 w 925570"/>
                <a:gd name="connsiteY14" fmla="*/ 44032 h 1012793"/>
                <a:gd name="connsiteX15" fmla="*/ 117417 w 925570"/>
                <a:gd name="connsiteY15" fmla="*/ 44906 h 1012793"/>
                <a:gd name="connsiteX16" fmla="*/ 15379 w 925570"/>
                <a:gd name="connsiteY16" fmla="*/ 931900 h 1012793"/>
                <a:gd name="connsiteX17" fmla="*/ 15309 w 925570"/>
                <a:gd name="connsiteY17" fmla="*/ 932212 h 1012793"/>
                <a:gd name="connsiteX18" fmla="*/ 15188 w 925570"/>
                <a:gd name="connsiteY18" fmla="*/ 933087 h 1012793"/>
                <a:gd name="connsiteX19" fmla="*/ 462785 w 925570"/>
                <a:gd name="connsiteY19" fmla="*/ 997614 h 1012793"/>
                <a:gd name="connsiteX20" fmla="*/ 910382 w 925570"/>
                <a:gd name="connsiteY20" fmla="*/ 933087 h 1012793"/>
                <a:gd name="connsiteX21" fmla="*/ 910252 w 925570"/>
                <a:gd name="connsiteY21" fmla="*/ 932194 h 1012793"/>
                <a:gd name="connsiteX22" fmla="*/ 910131 w 925570"/>
                <a:gd name="connsiteY22" fmla="*/ 931511 h 1012793"/>
                <a:gd name="connsiteX23" fmla="*/ 804525 w 925570"/>
                <a:gd name="connsiteY23" fmla="*/ 47201 h 1012793"/>
                <a:gd name="connsiteX24" fmla="*/ 804525 w 925570"/>
                <a:gd name="connsiteY24" fmla="*/ 44032 h 1012793"/>
                <a:gd name="connsiteX25" fmla="*/ 775673 w 925570"/>
                <a:gd name="connsiteY25" fmla="*/ 15180 h 1012793"/>
                <a:gd name="connsiteX26" fmla="*/ 146321 w 925570"/>
                <a:gd name="connsiteY26" fmla="*/ 15180 h 101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5570" h="1012793">
                  <a:moveTo>
                    <a:pt x="462785" y="1012793"/>
                  </a:moveTo>
                  <a:cubicBezTo>
                    <a:pt x="340813" y="1012793"/>
                    <a:pt x="226080" y="1005260"/>
                    <a:pt x="139723" y="991587"/>
                  </a:cubicBezTo>
                  <a:cubicBezTo>
                    <a:pt x="45703" y="976668"/>
                    <a:pt x="0" y="957540"/>
                    <a:pt x="0" y="933078"/>
                  </a:cubicBezTo>
                  <a:cubicBezTo>
                    <a:pt x="0" y="931961"/>
                    <a:pt x="121" y="930792"/>
                    <a:pt x="364" y="929519"/>
                  </a:cubicBezTo>
                  <a:lnTo>
                    <a:pt x="102290" y="43581"/>
                  </a:lnTo>
                  <a:cubicBezTo>
                    <a:pt x="102541" y="19500"/>
                    <a:pt x="122197" y="0"/>
                    <a:pt x="146330" y="0"/>
                  </a:cubicBezTo>
                  <a:lnTo>
                    <a:pt x="775690" y="0"/>
                  </a:lnTo>
                  <a:cubicBezTo>
                    <a:pt x="799970" y="0"/>
                    <a:pt x="819722" y="19751"/>
                    <a:pt x="819722" y="44032"/>
                  </a:cubicBezTo>
                  <a:lnTo>
                    <a:pt x="819722" y="46292"/>
                  </a:lnTo>
                  <a:lnTo>
                    <a:pt x="925181" y="929389"/>
                  </a:lnTo>
                  <a:cubicBezTo>
                    <a:pt x="925440" y="930697"/>
                    <a:pt x="925570" y="931918"/>
                    <a:pt x="925570" y="933078"/>
                  </a:cubicBezTo>
                  <a:cubicBezTo>
                    <a:pt x="925570" y="957540"/>
                    <a:pt x="879868" y="976668"/>
                    <a:pt x="785847" y="991587"/>
                  </a:cubicBezTo>
                  <a:cubicBezTo>
                    <a:pt x="699490" y="1005260"/>
                    <a:pt x="584757" y="1012793"/>
                    <a:pt x="462785" y="1012793"/>
                  </a:cubicBezTo>
                  <a:close/>
                  <a:moveTo>
                    <a:pt x="146321" y="15180"/>
                  </a:moveTo>
                  <a:cubicBezTo>
                    <a:pt x="130415" y="15180"/>
                    <a:pt x="117469" y="28125"/>
                    <a:pt x="117469" y="44032"/>
                  </a:cubicBezTo>
                  <a:lnTo>
                    <a:pt x="117417" y="44906"/>
                  </a:lnTo>
                  <a:lnTo>
                    <a:pt x="15379" y="931900"/>
                  </a:lnTo>
                  <a:lnTo>
                    <a:pt x="15309" y="932212"/>
                  </a:lnTo>
                  <a:cubicBezTo>
                    <a:pt x="15205" y="932740"/>
                    <a:pt x="15188" y="932974"/>
                    <a:pt x="15188" y="933087"/>
                  </a:cubicBezTo>
                  <a:cubicBezTo>
                    <a:pt x="15188" y="956250"/>
                    <a:pt x="164756" y="997614"/>
                    <a:pt x="462785" y="997614"/>
                  </a:cubicBezTo>
                  <a:cubicBezTo>
                    <a:pt x="760814" y="997614"/>
                    <a:pt x="910382" y="956250"/>
                    <a:pt x="910382" y="933087"/>
                  </a:cubicBezTo>
                  <a:cubicBezTo>
                    <a:pt x="910382" y="932974"/>
                    <a:pt x="910365" y="932714"/>
                    <a:pt x="910252" y="932194"/>
                  </a:cubicBezTo>
                  <a:lnTo>
                    <a:pt x="910131" y="931511"/>
                  </a:lnTo>
                  <a:lnTo>
                    <a:pt x="804525" y="47201"/>
                  </a:lnTo>
                  <a:lnTo>
                    <a:pt x="804525" y="44032"/>
                  </a:lnTo>
                  <a:cubicBezTo>
                    <a:pt x="804525" y="28125"/>
                    <a:pt x="791580" y="15180"/>
                    <a:pt x="775673" y="15180"/>
                  </a:cubicBezTo>
                  <a:lnTo>
                    <a:pt x="146321" y="15180"/>
                  </a:lnTo>
                  <a:close/>
                </a:path>
              </a:pathLst>
            </a:custGeom>
            <a:solidFill>
              <a:srgbClr val="E9F3F2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xmlns="" id="{B26C9D9B-8349-4F82-873C-46DE0C6E4DE7}"/>
                </a:ext>
              </a:extLst>
            </p:cNvPr>
            <p:cNvSpPr/>
            <p:nvPr/>
          </p:nvSpPr>
          <p:spPr>
            <a:xfrm>
              <a:off x="7737855" y="4282302"/>
              <a:ext cx="1589714" cy="87569"/>
            </a:xfrm>
            <a:custGeom>
              <a:avLst/>
              <a:gdLst>
                <a:gd name="connsiteX0" fmla="*/ 719475 w 719475"/>
                <a:gd name="connsiteY0" fmla="*/ 0 h 39632"/>
                <a:gd name="connsiteX1" fmla="*/ 703387 w 719475"/>
                <a:gd name="connsiteY1" fmla="*/ 0 h 39632"/>
                <a:gd name="connsiteX2" fmla="*/ 607028 w 719475"/>
                <a:gd name="connsiteY2" fmla="*/ 20314 h 39632"/>
                <a:gd name="connsiteX3" fmla="*/ 359733 w 719475"/>
                <a:gd name="connsiteY3" fmla="*/ 30523 h 39632"/>
                <a:gd name="connsiteX4" fmla="*/ 112447 w 719475"/>
                <a:gd name="connsiteY4" fmla="*/ 20314 h 39632"/>
                <a:gd name="connsiteX5" fmla="*/ 16088 w 719475"/>
                <a:gd name="connsiteY5" fmla="*/ 0 h 39632"/>
                <a:gd name="connsiteX6" fmla="*/ 0 w 719475"/>
                <a:gd name="connsiteY6" fmla="*/ 0 h 39632"/>
                <a:gd name="connsiteX7" fmla="*/ 109659 w 719475"/>
                <a:gd name="connsiteY7" fmla="*/ 29294 h 39632"/>
                <a:gd name="connsiteX8" fmla="*/ 359733 w 719475"/>
                <a:gd name="connsiteY8" fmla="*/ 39633 h 39632"/>
                <a:gd name="connsiteX9" fmla="*/ 609816 w 719475"/>
                <a:gd name="connsiteY9" fmla="*/ 29294 h 39632"/>
                <a:gd name="connsiteX10" fmla="*/ 719475 w 719475"/>
                <a:gd name="connsiteY10" fmla="*/ 0 h 39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9475" h="39632">
                  <a:moveTo>
                    <a:pt x="719475" y="0"/>
                  </a:moveTo>
                  <a:lnTo>
                    <a:pt x="703387" y="0"/>
                  </a:lnTo>
                  <a:cubicBezTo>
                    <a:pt x="703387" y="3697"/>
                    <a:pt x="683246" y="12711"/>
                    <a:pt x="607028" y="20314"/>
                  </a:cubicBezTo>
                  <a:cubicBezTo>
                    <a:pt x="541046" y="26904"/>
                    <a:pt x="453225" y="30523"/>
                    <a:pt x="359733" y="30523"/>
                  </a:cubicBezTo>
                  <a:cubicBezTo>
                    <a:pt x="266241" y="30523"/>
                    <a:pt x="178429" y="26904"/>
                    <a:pt x="112447" y="20314"/>
                  </a:cubicBezTo>
                  <a:cubicBezTo>
                    <a:pt x="36230" y="12720"/>
                    <a:pt x="16088" y="3706"/>
                    <a:pt x="16088" y="0"/>
                  </a:cubicBezTo>
                  <a:lnTo>
                    <a:pt x="0" y="0"/>
                  </a:lnTo>
                  <a:cubicBezTo>
                    <a:pt x="0" y="12348"/>
                    <a:pt x="35875" y="21933"/>
                    <a:pt x="109659" y="29294"/>
                  </a:cubicBezTo>
                  <a:cubicBezTo>
                    <a:pt x="176533" y="35961"/>
                    <a:pt x="265349" y="39633"/>
                    <a:pt x="359733" y="39633"/>
                  </a:cubicBezTo>
                  <a:cubicBezTo>
                    <a:pt x="454126" y="39633"/>
                    <a:pt x="542942" y="35953"/>
                    <a:pt x="609816" y="29294"/>
                  </a:cubicBezTo>
                  <a:cubicBezTo>
                    <a:pt x="683601" y="21933"/>
                    <a:pt x="719475" y="12348"/>
                    <a:pt x="719475" y="0"/>
                  </a:cubicBezTo>
                  <a:close/>
                </a:path>
              </a:pathLst>
            </a:custGeom>
            <a:solidFill>
              <a:srgbClr val="99CC1B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xmlns="" id="{176EEBDD-FDDB-4010-9E18-8F16735A567C}"/>
                </a:ext>
              </a:extLst>
            </p:cNvPr>
            <p:cNvSpPr/>
            <p:nvPr/>
          </p:nvSpPr>
          <p:spPr>
            <a:xfrm>
              <a:off x="9350021" y="6074086"/>
              <a:ext cx="154076" cy="96418"/>
            </a:xfrm>
            <a:custGeom>
              <a:avLst/>
              <a:gdLst>
                <a:gd name="connsiteX0" fmla="*/ 143 w 69732"/>
                <a:gd name="connsiteY0" fmla="*/ 126 h 43637"/>
                <a:gd name="connsiteX1" fmla="*/ 24605 w 69732"/>
                <a:gd name="connsiteY1" fmla="*/ 28042 h 43637"/>
                <a:gd name="connsiteX2" fmla="*/ 69710 w 69732"/>
                <a:gd name="connsiteY2" fmla="*/ 42945 h 43637"/>
                <a:gd name="connsiteX3" fmla="*/ 30338 w 69732"/>
                <a:gd name="connsiteY3" fmla="*/ 20397 h 43637"/>
                <a:gd name="connsiteX4" fmla="*/ 143 w 69732"/>
                <a:gd name="connsiteY4" fmla="*/ 126 h 4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732" h="43637">
                  <a:moveTo>
                    <a:pt x="143" y="126"/>
                  </a:moveTo>
                  <a:cubicBezTo>
                    <a:pt x="-1337" y="1675"/>
                    <a:pt x="8785" y="16950"/>
                    <a:pt x="24605" y="28042"/>
                  </a:cubicBezTo>
                  <a:cubicBezTo>
                    <a:pt x="45171" y="42434"/>
                    <a:pt x="68888" y="45187"/>
                    <a:pt x="69710" y="42945"/>
                  </a:cubicBezTo>
                  <a:cubicBezTo>
                    <a:pt x="70377" y="41117"/>
                    <a:pt x="55700" y="36624"/>
                    <a:pt x="30338" y="20397"/>
                  </a:cubicBezTo>
                  <a:cubicBezTo>
                    <a:pt x="10396" y="7624"/>
                    <a:pt x="1382" y="-1165"/>
                    <a:pt x="143" y="12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xmlns="" id="{66A66E87-5687-4B30-AD2C-D99E220251C2}"/>
                </a:ext>
              </a:extLst>
            </p:cNvPr>
            <p:cNvSpPr/>
            <p:nvPr/>
          </p:nvSpPr>
          <p:spPr>
            <a:xfrm>
              <a:off x="9984462" y="5994008"/>
              <a:ext cx="148082" cy="105261"/>
            </a:xfrm>
            <a:custGeom>
              <a:avLst/>
              <a:gdLst>
                <a:gd name="connsiteX0" fmla="*/ 30 w 67019"/>
                <a:gd name="connsiteY0" fmla="*/ 47096 h 47639"/>
                <a:gd name="connsiteX1" fmla="*/ 35333 w 67019"/>
                <a:gd name="connsiteY1" fmla="*/ 35649 h 47639"/>
                <a:gd name="connsiteX2" fmla="*/ 66852 w 67019"/>
                <a:gd name="connsiteY2" fmla="*/ 103 h 47639"/>
                <a:gd name="connsiteX3" fmla="*/ 30579 w 67019"/>
                <a:gd name="connsiteY3" fmla="*/ 27362 h 47639"/>
                <a:gd name="connsiteX4" fmla="*/ 30 w 67019"/>
                <a:gd name="connsiteY4" fmla="*/ 47096 h 4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19" h="47639">
                  <a:moveTo>
                    <a:pt x="30" y="47096"/>
                  </a:moveTo>
                  <a:cubicBezTo>
                    <a:pt x="861" y="49062"/>
                    <a:pt x="18907" y="45797"/>
                    <a:pt x="35333" y="35649"/>
                  </a:cubicBezTo>
                  <a:cubicBezTo>
                    <a:pt x="56686" y="22444"/>
                    <a:pt x="68593" y="1740"/>
                    <a:pt x="66852" y="103"/>
                  </a:cubicBezTo>
                  <a:cubicBezTo>
                    <a:pt x="65432" y="-1230"/>
                    <a:pt x="55509" y="10469"/>
                    <a:pt x="30579" y="27362"/>
                  </a:cubicBezTo>
                  <a:cubicBezTo>
                    <a:pt x="10966" y="40637"/>
                    <a:pt x="-671" y="45442"/>
                    <a:pt x="30" y="47096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xmlns="" id="{C5A37DAB-E682-4A14-913F-5204BAF5D452}"/>
                </a:ext>
              </a:extLst>
            </p:cNvPr>
            <p:cNvSpPr/>
            <p:nvPr/>
          </p:nvSpPr>
          <p:spPr>
            <a:xfrm>
              <a:off x="7464353" y="5907418"/>
              <a:ext cx="721378" cy="617361"/>
            </a:xfrm>
            <a:custGeom>
              <a:avLst/>
              <a:gdLst>
                <a:gd name="connsiteX0" fmla="*/ 326483 w 326482"/>
                <a:gd name="connsiteY0" fmla="*/ 266931 h 279406"/>
                <a:gd name="connsiteX1" fmla="*/ 42352 w 326482"/>
                <a:gd name="connsiteY1" fmla="*/ 42540 h 279406"/>
                <a:gd name="connsiteX2" fmla="*/ 198250 w 326482"/>
                <a:gd name="connsiteY2" fmla="*/ 273417 h 279406"/>
                <a:gd name="connsiteX3" fmla="*/ 326483 w 326482"/>
                <a:gd name="connsiteY3" fmla="*/ 266931 h 27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482" h="279406">
                  <a:moveTo>
                    <a:pt x="326483" y="266931"/>
                  </a:moveTo>
                  <a:cubicBezTo>
                    <a:pt x="326483" y="266931"/>
                    <a:pt x="224375" y="-127456"/>
                    <a:pt x="42352" y="42540"/>
                  </a:cubicBezTo>
                  <a:cubicBezTo>
                    <a:pt x="-74823" y="151973"/>
                    <a:pt x="75482" y="243456"/>
                    <a:pt x="198250" y="273417"/>
                  </a:cubicBezTo>
                  <a:cubicBezTo>
                    <a:pt x="266198" y="289982"/>
                    <a:pt x="326483" y="266931"/>
                    <a:pt x="326483" y="266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xmlns="" id="{2256ED0B-D17D-4D7B-ACEE-A907814EC42A}"/>
                </a:ext>
              </a:extLst>
            </p:cNvPr>
            <p:cNvSpPr/>
            <p:nvPr/>
          </p:nvSpPr>
          <p:spPr>
            <a:xfrm>
              <a:off x="7491464" y="5963872"/>
              <a:ext cx="694266" cy="545511"/>
            </a:xfrm>
            <a:custGeom>
              <a:avLst/>
              <a:gdLst>
                <a:gd name="connsiteX0" fmla="*/ 314212 w 314212"/>
                <a:gd name="connsiteY0" fmla="*/ 241381 h 246888"/>
                <a:gd name="connsiteX1" fmla="*/ 309675 w 314212"/>
                <a:gd name="connsiteY1" fmla="*/ 225422 h 246888"/>
                <a:gd name="connsiteX2" fmla="*/ 305779 w 314212"/>
                <a:gd name="connsiteY2" fmla="*/ 221292 h 246888"/>
                <a:gd name="connsiteX3" fmla="*/ 293578 w 314212"/>
                <a:gd name="connsiteY3" fmla="*/ 206450 h 246888"/>
                <a:gd name="connsiteX4" fmla="*/ 287768 w 314212"/>
                <a:gd name="connsiteY4" fmla="*/ 198770 h 246888"/>
                <a:gd name="connsiteX5" fmla="*/ 282416 w 314212"/>
                <a:gd name="connsiteY5" fmla="*/ 190751 h 246888"/>
                <a:gd name="connsiteX6" fmla="*/ 277100 w 314212"/>
                <a:gd name="connsiteY6" fmla="*/ 182707 h 246888"/>
                <a:gd name="connsiteX7" fmla="*/ 272320 w 314212"/>
                <a:gd name="connsiteY7" fmla="*/ 174489 h 246888"/>
                <a:gd name="connsiteX8" fmla="*/ 263184 w 314212"/>
                <a:gd name="connsiteY8" fmla="*/ 157492 h 246888"/>
                <a:gd name="connsiteX9" fmla="*/ 254872 w 314212"/>
                <a:gd name="connsiteY9" fmla="*/ 139706 h 246888"/>
                <a:gd name="connsiteX10" fmla="*/ 245710 w 314212"/>
                <a:gd name="connsiteY10" fmla="*/ 121323 h 246888"/>
                <a:gd name="connsiteX11" fmla="*/ 240567 w 314212"/>
                <a:gd name="connsiteY11" fmla="*/ 112560 h 246888"/>
                <a:gd name="connsiteX12" fmla="*/ 235120 w 314212"/>
                <a:gd name="connsiteY12" fmla="*/ 104013 h 246888"/>
                <a:gd name="connsiteX13" fmla="*/ 223586 w 314212"/>
                <a:gd name="connsiteY13" fmla="*/ 87431 h 246888"/>
                <a:gd name="connsiteX14" fmla="*/ 217542 w 314212"/>
                <a:gd name="connsiteY14" fmla="*/ 79361 h 246888"/>
                <a:gd name="connsiteX15" fmla="*/ 211152 w 314212"/>
                <a:gd name="connsiteY15" fmla="*/ 71576 h 246888"/>
                <a:gd name="connsiteX16" fmla="*/ 197852 w 314212"/>
                <a:gd name="connsiteY16" fmla="*/ 56466 h 246888"/>
                <a:gd name="connsiteX17" fmla="*/ 183677 w 314212"/>
                <a:gd name="connsiteY17" fmla="*/ 42178 h 246888"/>
                <a:gd name="connsiteX18" fmla="*/ 168558 w 314212"/>
                <a:gd name="connsiteY18" fmla="*/ 28904 h 246888"/>
                <a:gd name="connsiteX19" fmla="*/ 152313 w 314212"/>
                <a:gd name="connsiteY19" fmla="*/ 17050 h 246888"/>
                <a:gd name="connsiteX20" fmla="*/ 148131 w 314212"/>
                <a:gd name="connsiteY20" fmla="*/ 14270 h 246888"/>
                <a:gd name="connsiteX21" fmla="*/ 143758 w 314212"/>
                <a:gd name="connsiteY21" fmla="*/ 11777 h 246888"/>
                <a:gd name="connsiteX22" fmla="*/ 134891 w 314212"/>
                <a:gd name="connsiteY22" fmla="*/ 7049 h 246888"/>
                <a:gd name="connsiteX23" fmla="*/ 125687 w 314212"/>
                <a:gd name="connsiteY23" fmla="*/ 3065 h 246888"/>
                <a:gd name="connsiteX24" fmla="*/ 116231 w 314212"/>
                <a:gd name="connsiteY24" fmla="*/ 0 h 246888"/>
                <a:gd name="connsiteX25" fmla="*/ 125236 w 314212"/>
                <a:gd name="connsiteY25" fmla="*/ 4234 h 246888"/>
                <a:gd name="connsiteX26" fmla="*/ 133722 w 314212"/>
                <a:gd name="connsiteY26" fmla="*/ 9239 h 246888"/>
                <a:gd name="connsiteX27" fmla="*/ 141836 w 314212"/>
                <a:gd name="connsiteY27" fmla="*/ 14773 h 246888"/>
                <a:gd name="connsiteX28" fmla="*/ 145819 w 314212"/>
                <a:gd name="connsiteY28" fmla="*/ 17613 h 246888"/>
                <a:gd name="connsiteX29" fmla="*/ 149612 w 314212"/>
                <a:gd name="connsiteY29" fmla="*/ 20747 h 246888"/>
                <a:gd name="connsiteX30" fmla="*/ 164315 w 314212"/>
                <a:gd name="connsiteY30" fmla="*/ 33727 h 246888"/>
                <a:gd name="connsiteX31" fmla="*/ 177875 w 314212"/>
                <a:gd name="connsiteY31" fmla="*/ 47885 h 246888"/>
                <a:gd name="connsiteX32" fmla="*/ 184387 w 314212"/>
                <a:gd name="connsiteY32" fmla="*/ 55202 h 246888"/>
                <a:gd name="connsiteX33" fmla="*/ 190656 w 314212"/>
                <a:gd name="connsiteY33" fmla="*/ 62727 h 246888"/>
                <a:gd name="connsiteX34" fmla="*/ 202579 w 314212"/>
                <a:gd name="connsiteY34" fmla="*/ 78278 h 246888"/>
                <a:gd name="connsiteX35" fmla="*/ 213732 w 314212"/>
                <a:gd name="connsiteY35" fmla="*/ 94332 h 246888"/>
                <a:gd name="connsiteX36" fmla="*/ 224071 w 314212"/>
                <a:gd name="connsiteY36" fmla="*/ 110871 h 246888"/>
                <a:gd name="connsiteX37" fmla="*/ 228903 w 314212"/>
                <a:gd name="connsiteY37" fmla="*/ 119322 h 246888"/>
                <a:gd name="connsiteX38" fmla="*/ 233397 w 314212"/>
                <a:gd name="connsiteY38" fmla="*/ 127904 h 246888"/>
                <a:gd name="connsiteX39" fmla="*/ 241346 w 314212"/>
                <a:gd name="connsiteY39" fmla="*/ 145334 h 246888"/>
                <a:gd name="connsiteX40" fmla="*/ 242333 w 314212"/>
                <a:gd name="connsiteY40" fmla="*/ 147638 h 246888"/>
                <a:gd name="connsiteX41" fmla="*/ 229431 w 314212"/>
                <a:gd name="connsiteY41" fmla="*/ 133974 h 246888"/>
                <a:gd name="connsiteX42" fmla="*/ 213005 w 314212"/>
                <a:gd name="connsiteY42" fmla="*/ 118110 h 246888"/>
                <a:gd name="connsiteX43" fmla="*/ 204684 w 314212"/>
                <a:gd name="connsiteY43" fmla="*/ 110603 h 246888"/>
                <a:gd name="connsiteX44" fmla="*/ 196371 w 314212"/>
                <a:gd name="connsiteY44" fmla="*/ 103494 h 246888"/>
                <a:gd name="connsiteX45" fmla="*/ 180118 w 314212"/>
                <a:gd name="connsiteY45" fmla="*/ 90626 h 246888"/>
                <a:gd name="connsiteX46" fmla="*/ 164912 w 314212"/>
                <a:gd name="connsiteY46" fmla="*/ 79924 h 246888"/>
                <a:gd name="connsiteX47" fmla="*/ 151595 w 314212"/>
                <a:gd name="connsiteY47" fmla="*/ 71559 h 246888"/>
                <a:gd name="connsiteX48" fmla="*/ 140944 w 314212"/>
                <a:gd name="connsiteY48" fmla="*/ 65740 h 246888"/>
                <a:gd name="connsiteX49" fmla="*/ 131480 w 314212"/>
                <a:gd name="connsiteY49" fmla="*/ 61055 h 246888"/>
                <a:gd name="connsiteX50" fmla="*/ 138996 w 314212"/>
                <a:gd name="connsiteY50" fmla="*/ 68476 h 246888"/>
                <a:gd name="connsiteX51" fmla="*/ 147707 w 314212"/>
                <a:gd name="connsiteY51" fmla="*/ 76711 h 246888"/>
                <a:gd name="connsiteX52" fmla="*/ 158851 w 314212"/>
                <a:gd name="connsiteY52" fmla="*/ 87466 h 246888"/>
                <a:gd name="connsiteX53" fmla="*/ 171857 w 314212"/>
                <a:gd name="connsiteY53" fmla="*/ 100272 h 246888"/>
                <a:gd name="connsiteX54" fmla="*/ 186300 w 314212"/>
                <a:gd name="connsiteY54" fmla="*/ 114551 h 246888"/>
                <a:gd name="connsiteX55" fmla="*/ 201662 w 314212"/>
                <a:gd name="connsiteY55" fmla="*/ 129895 h 246888"/>
                <a:gd name="connsiteX56" fmla="*/ 217438 w 314212"/>
                <a:gd name="connsiteY56" fmla="*/ 145811 h 246888"/>
                <a:gd name="connsiteX57" fmla="*/ 242515 w 314212"/>
                <a:gd name="connsiteY57" fmla="*/ 171277 h 246888"/>
                <a:gd name="connsiteX58" fmla="*/ 225717 w 314212"/>
                <a:gd name="connsiteY58" fmla="*/ 156228 h 246888"/>
                <a:gd name="connsiteX59" fmla="*/ 199843 w 314212"/>
                <a:gd name="connsiteY59" fmla="*/ 134796 h 246888"/>
                <a:gd name="connsiteX60" fmla="*/ 172004 w 314212"/>
                <a:gd name="connsiteY60" fmla="*/ 114006 h 246888"/>
                <a:gd name="connsiteX61" fmla="*/ 157517 w 314212"/>
                <a:gd name="connsiteY61" fmla="*/ 104238 h 246888"/>
                <a:gd name="connsiteX62" fmla="*/ 142875 w 314212"/>
                <a:gd name="connsiteY62" fmla="*/ 94904 h 246888"/>
                <a:gd name="connsiteX63" fmla="*/ 113374 w 314212"/>
                <a:gd name="connsiteY63" fmla="*/ 78339 h 246888"/>
                <a:gd name="connsiteX64" fmla="*/ 98783 w 314212"/>
                <a:gd name="connsiteY64" fmla="*/ 71282 h 246888"/>
                <a:gd name="connsiteX65" fmla="*/ 84435 w 314212"/>
                <a:gd name="connsiteY65" fmla="*/ 65264 h 246888"/>
                <a:gd name="connsiteX66" fmla="*/ 70554 w 314212"/>
                <a:gd name="connsiteY66" fmla="*/ 60259 h 246888"/>
                <a:gd name="connsiteX67" fmla="*/ 57289 w 314212"/>
                <a:gd name="connsiteY67" fmla="*/ 56440 h 246888"/>
                <a:gd name="connsiteX68" fmla="*/ 44880 w 314212"/>
                <a:gd name="connsiteY68" fmla="*/ 53678 h 246888"/>
                <a:gd name="connsiteX69" fmla="*/ 33528 w 314212"/>
                <a:gd name="connsiteY69" fmla="*/ 52041 h 246888"/>
                <a:gd name="connsiteX70" fmla="*/ 23466 w 314212"/>
                <a:gd name="connsiteY70" fmla="*/ 51427 h 246888"/>
                <a:gd name="connsiteX71" fmla="*/ 14937 w 314212"/>
                <a:gd name="connsiteY71" fmla="*/ 51608 h 246888"/>
                <a:gd name="connsiteX72" fmla="*/ 3143 w 314212"/>
                <a:gd name="connsiteY72" fmla="*/ 52968 h 246888"/>
                <a:gd name="connsiteX73" fmla="*/ 147 w 314212"/>
                <a:gd name="connsiteY73" fmla="*/ 53513 h 246888"/>
                <a:gd name="connsiteX74" fmla="*/ 0 w 314212"/>
                <a:gd name="connsiteY74" fmla="*/ 53764 h 246888"/>
                <a:gd name="connsiteX75" fmla="*/ 3213 w 314212"/>
                <a:gd name="connsiteY75" fmla="*/ 53938 h 246888"/>
                <a:gd name="connsiteX76" fmla="*/ 14807 w 314212"/>
                <a:gd name="connsiteY76" fmla="*/ 54959 h 246888"/>
                <a:gd name="connsiteX77" fmla="*/ 32368 w 314212"/>
                <a:gd name="connsiteY77" fmla="*/ 58397 h 246888"/>
                <a:gd name="connsiteX78" fmla="*/ 42880 w 314212"/>
                <a:gd name="connsiteY78" fmla="*/ 61583 h 246888"/>
                <a:gd name="connsiteX79" fmla="*/ 54327 w 314212"/>
                <a:gd name="connsiteY79" fmla="*/ 65688 h 246888"/>
                <a:gd name="connsiteX80" fmla="*/ 66510 w 314212"/>
                <a:gd name="connsiteY80" fmla="*/ 70823 h 246888"/>
                <a:gd name="connsiteX81" fmla="*/ 79335 w 314212"/>
                <a:gd name="connsiteY81" fmla="*/ 76798 h 246888"/>
                <a:gd name="connsiteX82" fmla="*/ 92600 w 314212"/>
                <a:gd name="connsiteY82" fmla="*/ 83751 h 246888"/>
                <a:gd name="connsiteX83" fmla="*/ 106256 w 314212"/>
                <a:gd name="connsiteY83" fmla="*/ 91414 h 246888"/>
                <a:gd name="connsiteX84" fmla="*/ 134173 w 314212"/>
                <a:gd name="connsiteY84" fmla="*/ 108706 h 246888"/>
                <a:gd name="connsiteX85" fmla="*/ 162289 w 314212"/>
                <a:gd name="connsiteY85" fmla="*/ 127826 h 246888"/>
                <a:gd name="connsiteX86" fmla="*/ 189946 w 314212"/>
                <a:gd name="connsiteY86" fmla="*/ 147750 h 246888"/>
                <a:gd name="connsiteX87" fmla="*/ 203333 w 314212"/>
                <a:gd name="connsiteY87" fmla="*/ 157795 h 246888"/>
                <a:gd name="connsiteX88" fmla="*/ 216321 w 314212"/>
                <a:gd name="connsiteY88" fmla="*/ 167718 h 246888"/>
                <a:gd name="connsiteX89" fmla="*/ 240757 w 314212"/>
                <a:gd name="connsiteY89" fmla="*/ 186803 h 246888"/>
                <a:gd name="connsiteX90" fmla="*/ 262561 w 314212"/>
                <a:gd name="connsiteY90" fmla="*/ 204129 h 246888"/>
                <a:gd name="connsiteX91" fmla="*/ 284572 w 314212"/>
                <a:gd name="connsiteY91" fmla="*/ 221803 h 246888"/>
                <a:gd name="connsiteX92" fmla="*/ 290599 w 314212"/>
                <a:gd name="connsiteY92" fmla="*/ 229068 h 246888"/>
                <a:gd name="connsiteX93" fmla="*/ 274822 w 314212"/>
                <a:gd name="connsiteY93" fmla="*/ 226046 h 246888"/>
                <a:gd name="connsiteX94" fmla="*/ 255149 w 314212"/>
                <a:gd name="connsiteY94" fmla="*/ 221534 h 246888"/>
                <a:gd name="connsiteX95" fmla="*/ 235640 w 314212"/>
                <a:gd name="connsiteY95" fmla="*/ 216304 h 246888"/>
                <a:gd name="connsiteX96" fmla="*/ 216287 w 314212"/>
                <a:gd name="connsiteY96" fmla="*/ 210520 h 246888"/>
                <a:gd name="connsiteX97" fmla="*/ 197168 w 314212"/>
                <a:gd name="connsiteY97" fmla="*/ 204008 h 246888"/>
                <a:gd name="connsiteX98" fmla="*/ 178351 w 314212"/>
                <a:gd name="connsiteY98" fmla="*/ 196683 h 246888"/>
                <a:gd name="connsiteX99" fmla="*/ 159786 w 314212"/>
                <a:gd name="connsiteY99" fmla="*/ 188742 h 246888"/>
                <a:gd name="connsiteX100" fmla="*/ 141594 w 314212"/>
                <a:gd name="connsiteY100" fmla="*/ 179971 h 246888"/>
                <a:gd name="connsiteX101" fmla="*/ 123868 w 314212"/>
                <a:gd name="connsiteY101" fmla="*/ 170299 h 246888"/>
                <a:gd name="connsiteX102" fmla="*/ 106550 w 314212"/>
                <a:gd name="connsiteY102" fmla="*/ 159855 h 246888"/>
                <a:gd name="connsiteX103" fmla="*/ 98159 w 314212"/>
                <a:gd name="connsiteY103" fmla="*/ 154227 h 246888"/>
                <a:gd name="connsiteX104" fmla="*/ 89899 w 314212"/>
                <a:gd name="connsiteY104" fmla="*/ 148382 h 246888"/>
                <a:gd name="connsiteX105" fmla="*/ 81733 w 314212"/>
                <a:gd name="connsiteY105" fmla="*/ 142373 h 246888"/>
                <a:gd name="connsiteX106" fmla="*/ 73819 w 314212"/>
                <a:gd name="connsiteY106" fmla="*/ 136035 h 246888"/>
                <a:gd name="connsiteX107" fmla="*/ 66103 w 314212"/>
                <a:gd name="connsiteY107" fmla="*/ 129428 h 246888"/>
                <a:gd name="connsiteX108" fmla="*/ 58544 w 314212"/>
                <a:gd name="connsiteY108" fmla="*/ 122639 h 246888"/>
                <a:gd name="connsiteX109" fmla="*/ 51175 w 314212"/>
                <a:gd name="connsiteY109" fmla="*/ 115599 h 246888"/>
                <a:gd name="connsiteX110" fmla="*/ 44135 w 314212"/>
                <a:gd name="connsiteY110" fmla="*/ 108213 h 246888"/>
                <a:gd name="connsiteX111" fmla="*/ 30532 w 314212"/>
                <a:gd name="connsiteY111" fmla="*/ 92895 h 246888"/>
                <a:gd name="connsiteX112" fmla="*/ 42152 w 314212"/>
                <a:gd name="connsiteY112" fmla="*/ 109875 h 246888"/>
                <a:gd name="connsiteX113" fmla="*/ 48456 w 314212"/>
                <a:gd name="connsiteY113" fmla="*/ 118050 h 246888"/>
                <a:gd name="connsiteX114" fmla="*/ 55132 w 314212"/>
                <a:gd name="connsiteY114" fmla="*/ 125929 h 246888"/>
                <a:gd name="connsiteX115" fmla="*/ 62129 w 314212"/>
                <a:gd name="connsiteY115" fmla="*/ 133567 h 246888"/>
                <a:gd name="connsiteX116" fmla="*/ 69394 w 314212"/>
                <a:gd name="connsiteY116" fmla="*/ 140953 h 246888"/>
                <a:gd name="connsiteX117" fmla="*/ 76901 w 314212"/>
                <a:gd name="connsiteY117" fmla="*/ 148114 h 246888"/>
                <a:gd name="connsiteX118" fmla="*/ 84703 w 314212"/>
                <a:gd name="connsiteY118" fmla="*/ 154981 h 246888"/>
                <a:gd name="connsiteX119" fmla="*/ 92748 w 314212"/>
                <a:gd name="connsiteY119" fmla="*/ 161544 h 246888"/>
                <a:gd name="connsiteX120" fmla="*/ 100965 w 314212"/>
                <a:gd name="connsiteY120" fmla="*/ 167900 h 246888"/>
                <a:gd name="connsiteX121" fmla="*/ 117997 w 314212"/>
                <a:gd name="connsiteY121" fmla="*/ 179832 h 246888"/>
                <a:gd name="connsiteX122" fmla="*/ 126778 w 314212"/>
                <a:gd name="connsiteY122" fmla="*/ 185426 h 246888"/>
                <a:gd name="connsiteX123" fmla="*/ 135705 w 314212"/>
                <a:gd name="connsiteY123" fmla="*/ 190760 h 246888"/>
                <a:gd name="connsiteX124" fmla="*/ 153985 w 314212"/>
                <a:gd name="connsiteY124" fmla="*/ 200700 h 246888"/>
                <a:gd name="connsiteX125" fmla="*/ 172697 w 314212"/>
                <a:gd name="connsiteY125" fmla="*/ 209801 h 246888"/>
                <a:gd name="connsiteX126" fmla="*/ 191859 w 314212"/>
                <a:gd name="connsiteY126" fmla="*/ 217915 h 246888"/>
                <a:gd name="connsiteX127" fmla="*/ 211342 w 314212"/>
                <a:gd name="connsiteY127" fmla="*/ 225197 h 246888"/>
                <a:gd name="connsiteX128" fmla="*/ 231085 w 314212"/>
                <a:gd name="connsiteY128" fmla="*/ 231743 h 246888"/>
                <a:gd name="connsiteX129" fmla="*/ 251114 w 314212"/>
                <a:gd name="connsiteY129" fmla="*/ 237354 h 246888"/>
                <a:gd name="connsiteX130" fmla="*/ 271341 w 314212"/>
                <a:gd name="connsiteY130" fmla="*/ 242212 h 246888"/>
                <a:gd name="connsiteX131" fmla="*/ 291777 w 314212"/>
                <a:gd name="connsiteY131" fmla="*/ 246282 h 246888"/>
                <a:gd name="connsiteX132" fmla="*/ 295500 w 314212"/>
                <a:gd name="connsiteY132" fmla="*/ 246888 h 246888"/>
                <a:gd name="connsiteX133" fmla="*/ 314212 w 314212"/>
                <a:gd name="connsiteY133" fmla="*/ 24138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14212" h="246888">
                  <a:moveTo>
                    <a:pt x="314212" y="241381"/>
                  </a:moveTo>
                  <a:cubicBezTo>
                    <a:pt x="314212" y="241381"/>
                    <a:pt x="312680" y="235458"/>
                    <a:pt x="309675" y="225422"/>
                  </a:cubicBezTo>
                  <a:lnTo>
                    <a:pt x="305779" y="221292"/>
                  </a:lnTo>
                  <a:cubicBezTo>
                    <a:pt x="301683" y="216382"/>
                    <a:pt x="297310" y="211697"/>
                    <a:pt x="293578" y="206450"/>
                  </a:cubicBezTo>
                  <a:lnTo>
                    <a:pt x="287768" y="198770"/>
                  </a:lnTo>
                  <a:cubicBezTo>
                    <a:pt x="285897" y="196172"/>
                    <a:pt x="284209" y="193427"/>
                    <a:pt x="282416" y="190751"/>
                  </a:cubicBezTo>
                  <a:lnTo>
                    <a:pt x="277100" y="182707"/>
                  </a:lnTo>
                  <a:cubicBezTo>
                    <a:pt x="275394" y="180005"/>
                    <a:pt x="273922" y="177217"/>
                    <a:pt x="272320" y="174489"/>
                  </a:cubicBezTo>
                  <a:cubicBezTo>
                    <a:pt x="269211" y="168930"/>
                    <a:pt x="265834" y="163709"/>
                    <a:pt x="263184" y="157492"/>
                  </a:cubicBezTo>
                  <a:lnTo>
                    <a:pt x="254872" y="139706"/>
                  </a:lnTo>
                  <a:cubicBezTo>
                    <a:pt x="252118" y="133350"/>
                    <a:pt x="249035" y="127254"/>
                    <a:pt x="245710" y="121323"/>
                  </a:cubicBezTo>
                  <a:lnTo>
                    <a:pt x="240567" y="112560"/>
                  </a:lnTo>
                  <a:lnTo>
                    <a:pt x="235120" y="104013"/>
                  </a:lnTo>
                  <a:cubicBezTo>
                    <a:pt x="231423" y="98385"/>
                    <a:pt x="227596" y="92834"/>
                    <a:pt x="223586" y="87431"/>
                  </a:cubicBezTo>
                  <a:lnTo>
                    <a:pt x="217542" y="79361"/>
                  </a:lnTo>
                  <a:lnTo>
                    <a:pt x="211152" y="71576"/>
                  </a:lnTo>
                  <a:cubicBezTo>
                    <a:pt x="206874" y="66398"/>
                    <a:pt x="202389" y="61402"/>
                    <a:pt x="197852" y="56466"/>
                  </a:cubicBezTo>
                  <a:cubicBezTo>
                    <a:pt x="193228" y="51591"/>
                    <a:pt x="188638" y="46707"/>
                    <a:pt x="183677" y="42178"/>
                  </a:cubicBezTo>
                  <a:cubicBezTo>
                    <a:pt x="178897" y="37477"/>
                    <a:pt x="173641" y="33251"/>
                    <a:pt x="168558" y="28904"/>
                  </a:cubicBezTo>
                  <a:cubicBezTo>
                    <a:pt x="163250" y="24782"/>
                    <a:pt x="158011" y="20617"/>
                    <a:pt x="152313" y="17050"/>
                  </a:cubicBezTo>
                  <a:lnTo>
                    <a:pt x="148131" y="14270"/>
                  </a:lnTo>
                  <a:lnTo>
                    <a:pt x="143758" y="11777"/>
                  </a:lnTo>
                  <a:cubicBezTo>
                    <a:pt x="140797" y="10200"/>
                    <a:pt x="138052" y="8321"/>
                    <a:pt x="134891" y="7049"/>
                  </a:cubicBezTo>
                  <a:cubicBezTo>
                    <a:pt x="131800" y="5724"/>
                    <a:pt x="128795" y="4217"/>
                    <a:pt x="125687" y="3065"/>
                  </a:cubicBezTo>
                  <a:lnTo>
                    <a:pt x="116231" y="0"/>
                  </a:lnTo>
                  <a:lnTo>
                    <a:pt x="125236" y="4234"/>
                  </a:lnTo>
                  <a:cubicBezTo>
                    <a:pt x="128180" y="5758"/>
                    <a:pt x="130908" y="7603"/>
                    <a:pt x="133722" y="9239"/>
                  </a:cubicBezTo>
                  <a:cubicBezTo>
                    <a:pt x="136571" y="10798"/>
                    <a:pt x="139134" y="12928"/>
                    <a:pt x="141836" y="14773"/>
                  </a:cubicBezTo>
                  <a:lnTo>
                    <a:pt x="145819" y="17613"/>
                  </a:lnTo>
                  <a:lnTo>
                    <a:pt x="149612" y="20747"/>
                  </a:lnTo>
                  <a:cubicBezTo>
                    <a:pt x="154738" y="24817"/>
                    <a:pt x="159518" y="29294"/>
                    <a:pt x="164315" y="33727"/>
                  </a:cubicBezTo>
                  <a:cubicBezTo>
                    <a:pt x="168904" y="38395"/>
                    <a:pt x="173623" y="42906"/>
                    <a:pt x="177875" y="47885"/>
                  </a:cubicBezTo>
                  <a:cubicBezTo>
                    <a:pt x="180022" y="50353"/>
                    <a:pt x="182282" y="52699"/>
                    <a:pt x="184387" y="55202"/>
                  </a:cubicBezTo>
                  <a:lnTo>
                    <a:pt x="190656" y="62727"/>
                  </a:lnTo>
                  <a:cubicBezTo>
                    <a:pt x="194743" y="67827"/>
                    <a:pt x="198769" y="72970"/>
                    <a:pt x="202579" y="78278"/>
                  </a:cubicBezTo>
                  <a:cubicBezTo>
                    <a:pt x="206407" y="83552"/>
                    <a:pt x="210139" y="88903"/>
                    <a:pt x="213732" y="94332"/>
                  </a:cubicBezTo>
                  <a:cubicBezTo>
                    <a:pt x="217352" y="99744"/>
                    <a:pt x="220790" y="105286"/>
                    <a:pt x="224071" y="110871"/>
                  </a:cubicBezTo>
                  <a:lnTo>
                    <a:pt x="228903" y="119322"/>
                  </a:lnTo>
                  <a:lnTo>
                    <a:pt x="233397" y="127904"/>
                  </a:lnTo>
                  <a:cubicBezTo>
                    <a:pt x="236203" y="133696"/>
                    <a:pt x="239017" y="139455"/>
                    <a:pt x="241346" y="145334"/>
                  </a:cubicBezTo>
                  <a:lnTo>
                    <a:pt x="242333" y="147638"/>
                  </a:lnTo>
                  <a:cubicBezTo>
                    <a:pt x="238116" y="143057"/>
                    <a:pt x="233795" y="138502"/>
                    <a:pt x="229431" y="133974"/>
                  </a:cubicBezTo>
                  <a:cubicBezTo>
                    <a:pt x="223950" y="128640"/>
                    <a:pt x="218616" y="123150"/>
                    <a:pt x="213005" y="118110"/>
                  </a:cubicBezTo>
                  <a:cubicBezTo>
                    <a:pt x="210234" y="115556"/>
                    <a:pt x="207454" y="113053"/>
                    <a:pt x="204684" y="110603"/>
                  </a:cubicBezTo>
                  <a:cubicBezTo>
                    <a:pt x="201947" y="108135"/>
                    <a:pt x="199185" y="105728"/>
                    <a:pt x="196371" y="103494"/>
                  </a:cubicBezTo>
                  <a:cubicBezTo>
                    <a:pt x="190786" y="98956"/>
                    <a:pt x="185504" y="94462"/>
                    <a:pt x="180118" y="90626"/>
                  </a:cubicBezTo>
                  <a:cubicBezTo>
                    <a:pt x="174775" y="86747"/>
                    <a:pt x="169770" y="83041"/>
                    <a:pt x="164912" y="79924"/>
                  </a:cubicBezTo>
                  <a:cubicBezTo>
                    <a:pt x="160098" y="76746"/>
                    <a:pt x="155587" y="73983"/>
                    <a:pt x="151595" y="71559"/>
                  </a:cubicBezTo>
                  <a:cubicBezTo>
                    <a:pt x="147629" y="69100"/>
                    <a:pt x="143888" y="67333"/>
                    <a:pt x="140944" y="65740"/>
                  </a:cubicBezTo>
                  <a:cubicBezTo>
                    <a:pt x="134978" y="62649"/>
                    <a:pt x="131480" y="61055"/>
                    <a:pt x="131480" y="61055"/>
                  </a:cubicBezTo>
                  <a:cubicBezTo>
                    <a:pt x="131480" y="61055"/>
                    <a:pt x="134164" y="63878"/>
                    <a:pt x="138996" y="68476"/>
                  </a:cubicBezTo>
                  <a:cubicBezTo>
                    <a:pt x="141412" y="70754"/>
                    <a:pt x="144347" y="73533"/>
                    <a:pt x="147707" y="76711"/>
                  </a:cubicBezTo>
                  <a:cubicBezTo>
                    <a:pt x="150997" y="79976"/>
                    <a:pt x="154703" y="83630"/>
                    <a:pt x="158851" y="87466"/>
                  </a:cubicBezTo>
                  <a:cubicBezTo>
                    <a:pt x="162955" y="91336"/>
                    <a:pt x="167172" y="95830"/>
                    <a:pt x="171857" y="100272"/>
                  </a:cubicBezTo>
                  <a:cubicBezTo>
                    <a:pt x="176567" y="104671"/>
                    <a:pt x="181235" y="109685"/>
                    <a:pt x="186300" y="114551"/>
                  </a:cubicBezTo>
                  <a:cubicBezTo>
                    <a:pt x="191392" y="119400"/>
                    <a:pt x="196345" y="124769"/>
                    <a:pt x="201662" y="129895"/>
                  </a:cubicBezTo>
                  <a:cubicBezTo>
                    <a:pt x="206866" y="135134"/>
                    <a:pt x="212148" y="140477"/>
                    <a:pt x="217438" y="145811"/>
                  </a:cubicBezTo>
                  <a:cubicBezTo>
                    <a:pt x="225916" y="154418"/>
                    <a:pt x="234376" y="163016"/>
                    <a:pt x="242515" y="171277"/>
                  </a:cubicBezTo>
                  <a:cubicBezTo>
                    <a:pt x="237146" y="166307"/>
                    <a:pt x="231622" y="161267"/>
                    <a:pt x="225717" y="156228"/>
                  </a:cubicBezTo>
                  <a:cubicBezTo>
                    <a:pt x="217438" y="149162"/>
                    <a:pt x="208901" y="141801"/>
                    <a:pt x="199843" y="134796"/>
                  </a:cubicBezTo>
                  <a:cubicBezTo>
                    <a:pt x="190786" y="127791"/>
                    <a:pt x="181503" y="120760"/>
                    <a:pt x="172004" y="114006"/>
                  </a:cubicBezTo>
                  <a:cubicBezTo>
                    <a:pt x="167216" y="110663"/>
                    <a:pt x="162401" y="107381"/>
                    <a:pt x="157517" y="104238"/>
                  </a:cubicBezTo>
                  <a:cubicBezTo>
                    <a:pt x="152686" y="101008"/>
                    <a:pt x="147776" y="97917"/>
                    <a:pt x="142875" y="94904"/>
                  </a:cubicBezTo>
                  <a:cubicBezTo>
                    <a:pt x="133168" y="88721"/>
                    <a:pt x="123089" y="83448"/>
                    <a:pt x="113374" y="78339"/>
                  </a:cubicBezTo>
                  <a:cubicBezTo>
                    <a:pt x="108481" y="75845"/>
                    <a:pt x="103597" y="73481"/>
                    <a:pt x="98783" y="71282"/>
                  </a:cubicBezTo>
                  <a:cubicBezTo>
                    <a:pt x="93891" y="69230"/>
                    <a:pt x="89093" y="67221"/>
                    <a:pt x="84435" y="65264"/>
                  </a:cubicBezTo>
                  <a:cubicBezTo>
                    <a:pt x="79664" y="63558"/>
                    <a:pt x="75083" y="61731"/>
                    <a:pt x="70554" y="60259"/>
                  </a:cubicBezTo>
                  <a:cubicBezTo>
                    <a:pt x="65956" y="58942"/>
                    <a:pt x="61575" y="57549"/>
                    <a:pt x="57289" y="56440"/>
                  </a:cubicBezTo>
                  <a:cubicBezTo>
                    <a:pt x="52950" y="55479"/>
                    <a:pt x="48855" y="54405"/>
                    <a:pt x="44880" y="53678"/>
                  </a:cubicBezTo>
                  <a:cubicBezTo>
                    <a:pt x="40880" y="53098"/>
                    <a:pt x="37096" y="52552"/>
                    <a:pt x="33528" y="52041"/>
                  </a:cubicBezTo>
                  <a:cubicBezTo>
                    <a:pt x="29917" y="51799"/>
                    <a:pt x="26566" y="51548"/>
                    <a:pt x="23466" y="51427"/>
                  </a:cubicBezTo>
                  <a:cubicBezTo>
                    <a:pt x="20383" y="51175"/>
                    <a:pt x="17491" y="51582"/>
                    <a:pt x="14937" y="51608"/>
                  </a:cubicBezTo>
                  <a:cubicBezTo>
                    <a:pt x="9811" y="51608"/>
                    <a:pt x="5828" y="52561"/>
                    <a:pt x="3143" y="52968"/>
                  </a:cubicBezTo>
                  <a:cubicBezTo>
                    <a:pt x="1827" y="53202"/>
                    <a:pt x="831" y="53383"/>
                    <a:pt x="147" y="53513"/>
                  </a:cubicBezTo>
                  <a:cubicBezTo>
                    <a:pt x="95" y="53600"/>
                    <a:pt x="52" y="53686"/>
                    <a:pt x="0" y="53764"/>
                  </a:cubicBezTo>
                  <a:cubicBezTo>
                    <a:pt x="701" y="53799"/>
                    <a:pt x="1766" y="53860"/>
                    <a:pt x="3213" y="53938"/>
                  </a:cubicBezTo>
                  <a:cubicBezTo>
                    <a:pt x="5923" y="54093"/>
                    <a:pt x="9854" y="54119"/>
                    <a:pt x="14807" y="54959"/>
                  </a:cubicBezTo>
                  <a:cubicBezTo>
                    <a:pt x="19769" y="55427"/>
                    <a:pt x="25666" y="56934"/>
                    <a:pt x="32368" y="58397"/>
                  </a:cubicBezTo>
                  <a:cubicBezTo>
                    <a:pt x="35667" y="59402"/>
                    <a:pt x="39182" y="60458"/>
                    <a:pt x="42880" y="61583"/>
                  </a:cubicBezTo>
                  <a:cubicBezTo>
                    <a:pt x="46517" y="62891"/>
                    <a:pt x="50335" y="64251"/>
                    <a:pt x="54327" y="65688"/>
                  </a:cubicBezTo>
                  <a:cubicBezTo>
                    <a:pt x="58276" y="67221"/>
                    <a:pt x="62311" y="69065"/>
                    <a:pt x="66510" y="70823"/>
                  </a:cubicBezTo>
                  <a:cubicBezTo>
                    <a:pt x="70658" y="72762"/>
                    <a:pt x="74936" y="74754"/>
                    <a:pt x="79335" y="76798"/>
                  </a:cubicBezTo>
                  <a:cubicBezTo>
                    <a:pt x="83647" y="79066"/>
                    <a:pt x="88072" y="81378"/>
                    <a:pt x="92600" y="83751"/>
                  </a:cubicBezTo>
                  <a:cubicBezTo>
                    <a:pt x="97016" y="86374"/>
                    <a:pt x="101675" y="88695"/>
                    <a:pt x="106256" y="91414"/>
                  </a:cubicBezTo>
                  <a:cubicBezTo>
                    <a:pt x="115469" y="96740"/>
                    <a:pt x="124725" y="102688"/>
                    <a:pt x="134173" y="108706"/>
                  </a:cubicBezTo>
                  <a:cubicBezTo>
                    <a:pt x="143620" y="114716"/>
                    <a:pt x="153015" y="121184"/>
                    <a:pt x="162289" y="127826"/>
                  </a:cubicBezTo>
                  <a:cubicBezTo>
                    <a:pt x="171701" y="134277"/>
                    <a:pt x="180923" y="141013"/>
                    <a:pt x="189946" y="147750"/>
                  </a:cubicBezTo>
                  <a:cubicBezTo>
                    <a:pt x="194405" y="151179"/>
                    <a:pt x="198899" y="154504"/>
                    <a:pt x="203333" y="157795"/>
                  </a:cubicBezTo>
                  <a:cubicBezTo>
                    <a:pt x="207723" y="161146"/>
                    <a:pt x="212052" y="164462"/>
                    <a:pt x="216321" y="167718"/>
                  </a:cubicBezTo>
                  <a:cubicBezTo>
                    <a:pt x="224799" y="174342"/>
                    <a:pt x="232990" y="180741"/>
                    <a:pt x="240757" y="186803"/>
                  </a:cubicBezTo>
                  <a:cubicBezTo>
                    <a:pt x="248499" y="192951"/>
                    <a:pt x="255807" y="198770"/>
                    <a:pt x="262561" y="204129"/>
                  </a:cubicBezTo>
                  <a:cubicBezTo>
                    <a:pt x="270830" y="210771"/>
                    <a:pt x="278251" y="216711"/>
                    <a:pt x="284572" y="221803"/>
                  </a:cubicBezTo>
                  <a:cubicBezTo>
                    <a:pt x="286538" y="224253"/>
                    <a:pt x="288573" y="226661"/>
                    <a:pt x="290599" y="229068"/>
                  </a:cubicBezTo>
                  <a:cubicBezTo>
                    <a:pt x="285334" y="228150"/>
                    <a:pt x="280078" y="227128"/>
                    <a:pt x="274822" y="226046"/>
                  </a:cubicBezTo>
                  <a:cubicBezTo>
                    <a:pt x="268241" y="224651"/>
                    <a:pt x="261669" y="223188"/>
                    <a:pt x="255149" y="221534"/>
                  </a:cubicBezTo>
                  <a:cubicBezTo>
                    <a:pt x="248611" y="219924"/>
                    <a:pt x="242117" y="218157"/>
                    <a:pt x="235640" y="216304"/>
                  </a:cubicBezTo>
                  <a:cubicBezTo>
                    <a:pt x="229146" y="214529"/>
                    <a:pt x="222695" y="212563"/>
                    <a:pt x="216287" y="210520"/>
                  </a:cubicBezTo>
                  <a:cubicBezTo>
                    <a:pt x="209862" y="208502"/>
                    <a:pt x="203506" y="206277"/>
                    <a:pt x="197168" y="204008"/>
                  </a:cubicBezTo>
                  <a:cubicBezTo>
                    <a:pt x="190855" y="201670"/>
                    <a:pt x="184560" y="199280"/>
                    <a:pt x="178351" y="196683"/>
                  </a:cubicBezTo>
                  <a:cubicBezTo>
                    <a:pt x="172117" y="194146"/>
                    <a:pt x="165900" y="191556"/>
                    <a:pt x="159786" y="188742"/>
                  </a:cubicBezTo>
                  <a:cubicBezTo>
                    <a:pt x="153638" y="185997"/>
                    <a:pt x="147603" y="183001"/>
                    <a:pt x="141594" y="179971"/>
                  </a:cubicBezTo>
                  <a:cubicBezTo>
                    <a:pt x="135645" y="176827"/>
                    <a:pt x="129670" y="173693"/>
                    <a:pt x="123868" y="170299"/>
                  </a:cubicBezTo>
                  <a:cubicBezTo>
                    <a:pt x="117971" y="167034"/>
                    <a:pt x="112265" y="163458"/>
                    <a:pt x="106550" y="159855"/>
                  </a:cubicBezTo>
                  <a:cubicBezTo>
                    <a:pt x="103684" y="158080"/>
                    <a:pt x="100956" y="156098"/>
                    <a:pt x="98159" y="154227"/>
                  </a:cubicBezTo>
                  <a:cubicBezTo>
                    <a:pt x="95354" y="152357"/>
                    <a:pt x="92574" y="150435"/>
                    <a:pt x="89899" y="148382"/>
                  </a:cubicBezTo>
                  <a:lnTo>
                    <a:pt x="81733" y="142373"/>
                  </a:lnTo>
                  <a:lnTo>
                    <a:pt x="73819" y="136035"/>
                  </a:lnTo>
                  <a:cubicBezTo>
                    <a:pt x="71126" y="133974"/>
                    <a:pt x="68667" y="131653"/>
                    <a:pt x="66103" y="129428"/>
                  </a:cubicBezTo>
                  <a:cubicBezTo>
                    <a:pt x="63601" y="127159"/>
                    <a:pt x="60934" y="125029"/>
                    <a:pt x="58544" y="122639"/>
                  </a:cubicBezTo>
                  <a:lnTo>
                    <a:pt x="51175" y="115599"/>
                  </a:lnTo>
                  <a:cubicBezTo>
                    <a:pt x="48751" y="113218"/>
                    <a:pt x="46499" y="110672"/>
                    <a:pt x="44135" y="108213"/>
                  </a:cubicBezTo>
                  <a:cubicBezTo>
                    <a:pt x="39269" y="103416"/>
                    <a:pt x="35078" y="98021"/>
                    <a:pt x="30532" y="92895"/>
                  </a:cubicBezTo>
                  <a:cubicBezTo>
                    <a:pt x="34377" y="98523"/>
                    <a:pt x="37909" y="104464"/>
                    <a:pt x="42152" y="109875"/>
                  </a:cubicBezTo>
                  <a:cubicBezTo>
                    <a:pt x="44248" y="112594"/>
                    <a:pt x="46266" y="115391"/>
                    <a:pt x="48456" y="118050"/>
                  </a:cubicBezTo>
                  <a:lnTo>
                    <a:pt x="55132" y="125929"/>
                  </a:lnTo>
                  <a:cubicBezTo>
                    <a:pt x="57297" y="128631"/>
                    <a:pt x="59765" y="131038"/>
                    <a:pt x="62129" y="133567"/>
                  </a:cubicBezTo>
                  <a:cubicBezTo>
                    <a:pt x="64528" y="136035"/>
                    <a:pt x="66840" y="138623"/>
                    <a:pt x="69394" y="140953"/>
                  </a:cubicBezTo>
                  <a:lnTo>
                    <a:pt x="76901" y="148114"/>
                  </a:lnTo>
                  <a:lnTo>
                    <a:pt x="84703" y="154981"/>
                  </a:lnTo>
                  <a:cubicBezTo>
                    <a:pt x="87301" y="157275"/>
                    <a:pt x="90003" y="159431"/>
                    <a:pt x="92748" y="161544"/>
                  </a:cubicBezTo>
                  <a:cubicBezTo>
                    <a:pt x="95492" y="163657"/>
                    <a:pt x="98151" y="165891"/>
                    <a:pt x="100965" y="167900"/>
                  </a:cubicBezTo>
                  <a:cubicBezTo>
                    <a:pt x="106559" y="171996"/>
                    <a:pt x="112179" y="176065"/>
                    <a:pt x="117997" y="179832"/>
                  </a:cubicBezTo>
                  <a:cubicBezTo>
                    <a:pt x="120864" y="181806"/>
                    <a:pt x="123782" y="183668"/>
                    <a:pt x="126778" y="185426"/>
                  </a:cubicBezTo>
                  <a:cubicBezTo>
                    <a:pt x="129748" y="187201"/>
                    <a:pt x="132683" y="189080"/>
                    <a:pt x="135705" y="190760"/>
                  </a:cubicBezTo>
                  <a:cubicBezTo>
                    <a:pt x="141732" y="194189"/>
                    <a:pt x="147793" y="197566"/>
                    <a:pt x="153985" y="200700"/>
                  </a:cubicBezTo>
                  <a:cubicBezTo>
                    <a:pt x="160133" y="203904"/>
                    <a:pt x="166393" y="206918"/>
                    <a:pt x="172697" y="209801"/>
                  </a:cubicBezTo>
                  <a:cubicBezTo>
                    <a:pt x="179018" y="212650"/>
                    <a:pt x="185434" y="215317"/>
                    <a:pt x="191859" y="217915"/>
                  </a:cubicBezTo>
                  <a:cubicBezTo>
                    <a:pt x="198319" y="220434"/>
                    <a:pt x="204796" y="222920"/>
                    <a:pt x="211342" y="225197"/>
                  </a:cubicBezTo>
                  <a:cubicBezTo>
                    <a:pt x="217871" y="227518"/>
                    <a:pt x="224452" y="229709"/>
                    <a:pt x="231085" y="231743"/>
                  </a:cubicBezTo>
                  <a:cubicBezTo>
                    <a:pt x="237718" y="233787"/>
                    <a:pt x="244403" y="235614"/>
                    <a:pt x="251114" y="237354"/>
                  </a:cubicBezTo>
                  <a:cubicBezTo>
                    <a:pt x="257816" y="239121"/>
                    <a:pt x="264570" y="240714"/>
                    <a:pt x="271341" y="242212"/>
                  </a:cubicBezTo>
                  <a:cubicBezTo>
                    <a:pt x="278121" y="243693"/>
                    <a:pt x="284919" y="245078"/>
                    <a:pt x="291777" y="246282"/>
                  </a:cubicBezTo>
                  <a:cubicBezTo>
                    <a:pt x="293032" y="246498"/>
                    <a:pt x="294262" y="246689"/>
                    <a:pt x="295500" y="246888"/>
                  </a:cubicBezTo>
                  <a:cubicBezTo>
                    <a:pt x="307303" y="244013"/>
                    <a:pt x="314212" y="241381"/>
                    <a:pt x="314212" y="241381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xmlns="" id="{E3AF0D18-036A-48B9-B424-D885B998A513}"/>
                </a:ext>
              </a:extLst>
            </p:cNvPr>
            <p:cNvSpPr/>
            <p:nvPr/>
          </p:nvSpPr>
          <p:spPr>
            <a:xfrm>
              <a:off x="7018446" y="6083170"/>
              <a:ext cx="722401" cy="467010"/>
            </a:xfrm>
            <a:custGeom>
              <a:avLst/>
              <a:gdLst>
                <a:gd name="connsiteX0" fmla="*/ 0 w 326945"/>
                <a:gd name="connsiteY0" fmla="*/ 129313 h 211360"/>
                <a:gd name="connsiteX1" fmla="*/ 326387 w 326945"/>
                <a:gd name="connsiteY1" fmla="*/ 104479 h 211360"/>
                <a:gd name="connsiteX2" fmla="*/ 81569 w 326945"/>
                <a:gd name="connsiteY2" fmla="*/ 46333 h 211360"/>
                <a:gd name="connsiteX3" fmla="*/ 0 w 326945"/>
                <a:gd name="connsiteY3" fmla="*/ 129313 h 21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6945" h="211360">
                  <a:moveTo>
                    <a:pt x="0" y="129313"/>
                  </a:moveTo>
                  <a:cubicBezTo>
                    <a:pt x="0" y="129313"/>
                    <a:pt x="309216" y="329502"/>
                    <a:pt x="326387" y="104479"/>
                  </a:cubicBezTo>
                  <a:cubicBezTo>
                    <a:pt x="337445" y="-40379"/>
                    <a:pt x="181841" y="-8982"/>
                    <a:pt x="81569" y="46333"/>
                  </a:cubicBezTo>
                  <a:cubicBezTo>
                    <a:pt x="26073" y="76942"/>
                    <a:pt x="0" y="129313"/>
                    <a:pt x="0" y="12931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xmlns="" id="{3317C209-610F-453B-9FA6-8A1C23B560D0}"/>
                </a:ext>
              </a:extLst>
            </p:cNvPr>
            <p:cNvSpPr/>
            <p:nvPr/>
          </p:nvSpPr>
          <p:spPr>
            <a:xfrm>
              <a:off x="7018351" y="6183746"/>
              <a:ext cx="715619" cy="303104"/>
            </a:xfrm>
            <a:custGeom>
              <a:avLst/>
              <a:gdLst>
                <a:gd name="connsiteX0" fmla="*/ 320958 w 323876"/>
                <a:gd name="connsiteY0" fmla="*/ 17959 h 137179"/>
                <a:gd name="connsiteX1" fmla="*/ 312524 w 323876"/>
                <a:gd name="connsiteY1" fmla="*/ 24306 h 137179"/>
                <a:gd name="connsiteX2" fmla="*/ 298635 w 323876"/>
                <a:gd name="connsiteY2" fmla="*/ 32636 h 137179"/>
                <a:gd name="connsiteX3" fmla="*/ 289638 w 323876"/>
                <a:gd name="connsiteY3" fmla="*/ 36870 h 137179"/>
                <a:gd name="connsiteX4" fmla="*/ 279481 w 323876"/>
                <a:gd name="connsiteY4" fmla="*/ 41087 h 137179"/>
                <a:gd name="connsiteX5" fmla="*/ 268207 w 323876"/>
                <a:gd name="connsiteY5" fmla="*/ 45053 h 137179"/>
                <a:gd name="connsiteX6" fmla="*/ 255980 w 323876"/>
                <a:gd name="connsiteY6" fmla="*/ 48855 h 137179"/>
                <a:gd name="connsiteX7" fmla="*/ 242879 w 323876"/>
                <a:gd name="connsiteY7" fmla="*/ 52284 h 137179"/>
                <a:gd name="connsiteX8" fmla="*/ 229085 w 323876"/>
                <a:gd name="connsiteY8" fmla="*/ 55496 h 137179"/>
                <a:gd name="connsiteX9" fmla="*/ 199878 w 323876"/>
                <a:gd name="connsiteY9" fmla="*/ 60978 h 137179"/>
                <a:gd name="connsiteX10" fmla="*/ 169432 w 323876"/>
                <a:gd name="connsiteY10" fmla="*/ 65471 h 137179"/>
                <a:gd name="connsiteX11" fmla="*/ 138797 w 323876"/>
                <a:gd name="connsiteY11" fmla="*/ 69134 h 137179"/>
                <a:gd name="connsiteX12" fmla="*/ 108975 w 323876"/>
                <a:gd name="connsiteY12" fmla="*/ 72087 h 137179"/>
                <a:gd name="connsiteX13" fmla="*/ 81759 w 323876"/>
                <a:gd name="connsiteY13" fmla="*/ 74719 h 137179"/>
                <a:gd name="connsiteX14" fmla="*/ 56605 w 323876"/>
                <a:gd name="connsiteY14" fmla="*/ 76685 h 137179"/>
                <a:gd name="connsiteX15" fmla="*/ 33398 w 323876"/>
                <a:gd name="connsiteY15" fmla="*/ 78443 h 137179"/>
                <a:gd name="connsiteX16" fmla="*/ 24930 w 323876"/>
                <a:gd name="connsiteY16" fmla="*/ 77205 h 137179"/>
                <a:gd name="connsiteX17" fmla="*/ 35372 w 323876"/>
                <a:gd name="connsiteY17" fmla="*/ 70702 h 137179"/>
                <a:gd name="connsiteX18" fmla="*/ 67428 w 323876"/>
                <a:gd name="connsiteY18" fmla="*/ 53184 h 137179"/>
                <a:gd name="connsiteX19" fmla="*/ 83067 w 323876"/>
                <a:gd name="connsiteY19" fmla="*/ 44889 h 137179"/>
                <a:gd name="connsiteX20" fmla="*/ 99779 w 323876"/>
                <a:gd name="connsiteY20" fmla="*/ 37485 h 137179"/>
                <a:gd name="connsiteX21" fmla="*/ 116777 w 323876"/>
                <a:gd name="connsiteY21" fmla="*/ 30809 h 137179"/>
                <a:gd name="connsiteX22" fmla="*/ 133991 w 323876"/>
                <a:gd name="connsiteY22" fmla="*/ 24696 h 137179"/>
                <a:gd name="connsiteX23" fmla="*/ 151465 w 323876"/>
                <a:gd name="connsiteY23" fmla="*/ 19353 h 137179"/>
                <a:gd name="connsiteX24" fmla="*/ 169190 w 323876"/>
                <a:gd name="connsiteY24" fmla="*/ 14885 h 137179"/>
                <a:gd name="connsiteX25" fmla="*/ 187106 w 323876"/>
                <a:gd name="connsiteY25" fmla="*/ 11170 h 137179"/>
                <a:gd name="connsiteX26" fmla="*/ 205229 w 323876"/>
                <a:gd name="connsiteY26" fmla="*/ 8555 h 137179"/>
                <a:gd name="connsiteX27" fmla="*/ 214339 w 323876"/>
                <a:gd name="connsiteY27" fmla="*/ 7507 h 137179"/>
                <a:gd name="connsiteX28" fmla="*/ 223500 w 323876"/>
                <a:gd name="connsiteY28" fmla="*/ 6849 h 137179"/>
                <a:gd name="connsiteX29" fmla="*/ 241892 w 323876"/>
                <a:gd name="connsiteY29" fmla="*/ 6321 h 137179"/>
                <a:gd name="connsiteX30" fmla="*/ 251114 w 323876"/>
                <a:gd name="connsiteY30" fmla="*/ 6468 h 137179"/>
                <a:gd name="connsiteX31" fmla="*/ 260336 w 323876"/>
                <a:gd name="connsiteY31" fmla="*/ 7014 h 137179"/>
                <a:gd name="connsiteX32" fmla="*/ 278823 w 323876"/>
                <a:gd name="connsiteY32" fmla="*/ 8772 h 137179"/>
                <a:gd name="connsiteX33" fmla="*/ 260673 w 323876"/>
                <a:gd name="connsiteY33" fmla="*/ 4442 h 137179"/>
                <a:gd name="connsiteX34" fmla="*/ 251460 w 323876"/>
                <a:gd name="connsiteY34" fmla="*/ 2806 h 137179"/>
                <a:gd name="connsiteX35" fmla="*/ 242160 w 323876"/>
                <a:gd name="connsiteY35" fmla="*/ 1585 h 137179"/>
                <a:gd name="connsiteX36" fmla="*/ 232808 w 323876"/>
                <a:gd name="connsiteY36" fmla="*/ 736 h 137179"/>
                <a:gd name="connsiteX37" fmla="*/ 223422 w 323876"/>
                <a:gd name="connsiteY37" fmla="*/ 216 h 137179"/>
                <a:gd name="connsiteX38" fmla="*/ 214009 w 323876"/>
                <a:gd name="connsiteY38" fmla="*/ 0 h 137179"/>
                <a:gd name="connsiteX39" fmla="*/ 204588 w 323876"/>
                <a:gd name="connsiteY39" fmla="*/ 182 h 137179"/>
                <a:gd name="connsiteX40" fmla="*/ 185772 w 323876"/>
                <a:gd name="connsiteY40" fmla="*/ 1463 h 137179"/>
                <a:gd name="connsiteX41" fmla="*/ 167051 w 323876"/>
                <a:gd name="connsiteY41" fmla="*/ 3879 h 137179"/>
                <a:gd name="connsiteX42" fmla="*/ 157751 w 323876"/>
                <a:gd name="connsiteY42" fmla="*/ 5516 h 137179"/>
                <a:gd name="connsiteX43" fmla="*/ 148495 w 323876"/>
                <a:gd name="connsiteY43" fmla="*/ 7412 h 137179"/>
                <a:gd name="connsiteX44" fmla="*/ 130164 w 323876"/>
                <a:gd name="connsiteY44" fmla="*/ 11950 h 137179"/>
                <a:gd name="connsiteX45" fmla="*/ 112057 w 323876"/>
                <a:gd name="connsiteY45" fmla="*/ 17327 h 137179"/>
                <a:gd name="connsiteX46" fmla="*/ 94263 w 323876"/>
                <a:gd name="connsiteY46" fmla="*/ 23639 h 137179"/>
                <a:gd name="connsiteX47" fmla="*/ 77534 w 323876"/>
                <a:gd name="connsiteY47" fmla="*/ 30991 h 137179"/>
                <a:gd name="connsiteX48" fmla="*/ 60319 w 323876"/>
                <a:gd name="connsiteY48" fmla="*/ 38732 h 137179"/>
                <a:gd name="connsiteX49" fmla="*/ 43486 w 323876"/>
                <a:gd name="connsiteY49" fmla="*/ 47261 h 137179"/>
                <a:gd name="connsiteX50" fmla="*/ 26973 w 323876"/>
                <a:gd name="connsiteY50" fmla="*/ 56440 h 137179"/>
                <a:gd name="connsiteX51" fmla="*/ 10815 w 323876"/>
                <a:gd name="connsiteY51" fmla="*/ 66268 h 137179"/>
                <a:gd name="connsiteX52" fmla="*/ 10633 w 323876"/>
                <a:gd name="connsiteY52" fmla="*/ 66389 h 137179"/>
                <a:gd name="connsiteX53" fmla="*/ 0 w 323876"/>
                <a:gd name="connsiteY53" fmla="*/ 83777 h 137179"/>
                <a:gd name="connsiteX54" fmla="*/ 14686 w 323876"/>
                <a:gd name="connsiteY54" fmla="*/ 92739 h 137179"/>
                <a:gd name="connsiteX55" fmla="*/ 17136 w 323876"/>
                <a:gd name="connsiteY55" fmla="*/ 92921 h 137179"/>
                <a:gd name="connsiteX56" fmla="*/ 34316 w 323876"/>
                <a:gd name="connsiteY56" fmla="*/ 95319 h 137179"/>
                <a:gd name="connsiteX57" fmla="*/ 42871 w 323876"/>
                <a:gd name="connsiteY57" fmla="*/ 96861 h 137179"/>
                <a:gd name="connsiteX58" fmla="*/ 51340 w 323876"/>
                <a:gd name="connsiteY58" fmla="*/ 98922 h 137179"/>
                <a:gd name="connsiteX59" fmla="*/ 59808 w 323876"/>
                <a:gd name="connsiteY59" fmla="*/ 101017 h 137179"/>
                <a:gd name="connsiteX60" fmla="*/ 68009 w 323876"/>
                <a:gd name="connsiteY60" fmla="*/ 103537 h 137179"/>
                <a:gd name="connsiteX61" fmla="*/ 84478 w 323876"/>
                <a:gd name="connsiteY61" fmla="*/ 109235 h 137179"/>
                <a:gd name="connsiteX62" fmla="*/ 100930 w 323876"/>
                <a:gd name="connsiteY62" fmla="*/ 115963 h 137179"/>
                <a:gd name="connsiteX63" fmla="*/ 118378 w 323876"/>
                <a:gd name="connsiteY63" fmla="*/ 122596 h 137179"/>
                <a:gd name="connsiteX64" fmla="*/ 127219 w 323876"/>
                <a:gd name="connsiteY64" fmla="*/ 125280 h 137179"/>
                <a:gd name="connsiteX65" fmla="*/ 136112 w 323876"/>
                <a:gd name="connsiteY65" fmla="*/ 127626 h 137179"/>
                <a:gd name="connsiteX66" fmla="*/ 154011 w 323876"/>
                <a:gd name="connsiteY66" fmla="*/ 131584 h 137179"/>
                <a:gd name="connsiteX67" fmla="*/ 163016 w 323876"/>
                <a:gd name="connsiteY67" fmla="*/ 133237 h 137179"/>
                <a:gd name="connsiteX68" fmla="*/ 172073 w 323876"/>
                <a:gd name="connsiteY68" fmla="*/ 134493 h 137179"/>
                <a:gd name="connsiteX69" fmla="*/ 190249 w 323876"/>
                <a:gd name="connsiteY69" fmla="*/ 136364 h 137179"/>
                <a:gd name="connsiteX70" fmla="*/ 208494 w 323876"/>
                <a:gd name="connsiteY70" fmla="*/ 137143 h 137179"/>
                <a:gd name="connsiteX71" fmla="*/ 226738 w 323876"/>
                <a:gd name="connsiteY71" fmla="*/ 136640 h 137179"/>
                <a:gd name="connsiteX72" fmla="*/ 244870 w 323876"/>
                <a:gd name="connsiteY72" fmla="*/ 134510 h 137179"/>
                <a:gd name="connsiteX73" fmla="*/ 249365 w 323876"/>
                <a:gd name="connsiteY73" fmla="*/ 133774 h 137179"/>
                <a:gd name="connsiteX74" fmla="*/ 253815 w 323876"/>
                <a:gd name="connsiteY74" fmla="*/ 132718 h 137179"/>
                <a:gd name="connsiteX75" fmla="*/ 261860 w 323876"/>
                <a:gd name="connsiteY75" fmla="*/ 130120 h 137179"/>
                <a:gd name="connsiteX76" fmla="*/ 270423 w 323876"/>
                <a:gd name="connsiteY76" fmla="*/ 127064 h 137179"/>
                <a:gd name="connsiteX77" fmla="*/ 278598 w 323876"/>
                <a:gd name="connsiteY77" fmla="*/ 123262 h 137179"/>
                <a:gd name="connsiteX78" fmla="*/ 269982 w 323876"/>
                <a:gd name="connsiteY78" fmla="*/ 125903 h 137179"/>
                <a:gd name="connsiteX79" fmla="*/ 261236 w 323876"/>
                <a:gd name="connsiteY79" fmla="*/ 127713 h 137179"/>
                <a:gd name="connsiteX80" fmla="*/ 252439 w 323876"/>
                <a:gd name="connsiteY80" fmla="*/ 128951 h 137179"/>
                <a:gd name="connsiteX81" fmla="*/ 248810 w 323876"/>
                <a:gd name="connsiteY81" fmla="*/ 129748 h 137179"/>
                <a:gd name="connsiteX82" fmla="*/ 244360 w 323876"/>
                <a:gd name="connsiteY82" fmla="*/ 129956 h 137179"/>
                <a:gd name="connsiteX83" fmla="*/ 226617 w 323876"/>
                <a:gd name="connsiteY83" fmla="*/ 130224 h 137179"/>
                <a:gd name="connsiteX84" fmla="*/ 208909 w 323876"/>
                <a:gd name="connsiteY84" fmla="*/ 129020 h 137179"/>
                <a:gd name="connsiteX85" fmla="*/ 191305 w 323876"/>
                <a:gd name="connsiteY85" fmla="*/ 126899 h 137179"/>
                <a:gd name="connsiteX86" fmla="*/ 173866 w 323876"/>
                <a:gd name="connsiteY86" fmla="*/ 123773 h 137179"/>
                <a:gd name="connsiteX87" fmla="*/ 156608 w 323876"/>
                <a:gd name="connsiteY87" fmla="*/ 119851 h 137179"/>
                <a:gd name="connsiteX88" fmla="*/ 139611 w 323876"/>
                <a:gd name="connsiteY88" fmla="*/ 115123 h 137179"/>
                <a:gd name="connsiteX89" fmla="*/ 131237 w 323876"/>
                <a:gd name="connsiteY89" fmla="*/ 112430 h 137179"/>
                <a:gd name="connsiteX90" fmla="*/ 123002 w 323876"/>
                <a:gd name="connsiteY90" fmla="*/ 109442 h 137179"/>
                <a:gd name="connsiteX91" fmla="*/ 108923 w 323876"/>
                <a:gd name="connsiteY91" fmla="*/ 103493 h 137179"/>
                <a:gd name="connsiteX92" fmla="*/ 121678 w 323876"/>
                <a:gd name="connsiteY92" fmla="*/ 104368 h 137179"/>
                <a:gd name="connsiteX93" fmla="*/ 142390 w 323876"/>
                <a:gd name="connsiteY93" fmla="*/ 104853 h 137179"/>
                <a:gd name="connsiteX94" fmla="*/ 162471 w 323876"/>
                <a:gd name="connsiteY94" fmla="*/ 104342 h 137179"/>
                <a:gd name="connsiteX95" fmla="*/ 180447 w 323876"/>
                <a:gd name="connsiteY95" fmla="*/ 102576 h 137179"/>
                <a:gd name="connsiteX96" fmla="*/ 197159 w 323876"/>
                <a:gd name="connsiteY96" fmla="*/ 100255 h 137179"/>
                <a:gd name="connsiteX97" fmla="*/ 211169 w 323876"/>
                <a:gd name="connsiteY97" fmla="*/ 97501 h 137179"/>
                <a:gd name="connsiteX98" fmla="*/ 221837 w 323876"/>
                <a:gd name="connsiteY98" fmla="*/ 94713 h 137179"/>
                <a:gd name="connsiteX99" fmla="*/ 231007 w 323876"/>
                <a:gd name="connsiteY99" fmla="*/ 91882 h 137179"/>
                <a:gd name="connsiteX100" fmla="*/ 221422 w 323876"/>
                <a:gd name="connsiteY100" fmla="*/ 91379 h 137179"/>
                <a:gd name="connsiteX101" fmla="*/ 210554 w 323876"/>
                <a:gd name="connsiteY101" fmla="*/ 91094 h 137179"/>
                <a:gd name="connsiteX102" fmla="*/ 196518 w 323876"/>
                <a:gd name="connsiteY102" fmla="*/ 90583 h 137179"/>
                <a:gd name="connsiteX103" fmla="*/ 179997 w 323876"/>
                <a:gd name="connsiteY103" fmla="*/ 89873 h 137179"/>
                <a:gd name="connsiteX104" fmla="*/ 161613 w 323876"/>
                <a:gd name="connsiteY104" fmla="*/ 89111 h 137179"/>
                <a:gd name="connsiteX105" fmla="*/ 141983 w 323876"/>
                <a:gd name="connsiteY105" fmla="*/ 88219 h 137179"/>
                <a:gd name="connsiteX106" fmla="*/ 122492 w 323876"/>
                <a:gd name="connsiteY106" fmla="*/ 87517 h 137179"/>
                <a:gd name="connsiteX107" fmla="*/ 112594 w 323876"/>
                <a:gd name="connsiteY107" fmla="*/ 87041 h 137179"/>
                <a:gd name="connsiteX108" fmla="*/ 140234 w 323876"/>
                <a:gd name="connsiteY108" fmla="*/ 85387 h 137179"/>
                <a:gd name="connsiteX109" fmla="*/ 171597 w 323876"/>
                <a:gd name="connsiteY109" fmla="*/ 82183 h 137179"/>
                <a:gd name="connsiteX110" fmla="*/ 202787 w 323876"/>
                <a:gd name="connsiteY110" fmla="*/ 77057 h 137179"/>
                <a:gd name="connsiteX111" fmla="*/ 232661 w 323876"/>
                <a:gd name="connsiteY111" fmla="*/ 69896 h 137179"/>
                <a:gd name="connsiteX112" fmla="*/ 246732 w 323876"/>
                <a:gd name="connsiteY112" fmla="*/ 65619 h 137179"/>
                <a:gd name="connsiteX113" fmla="*/ 259998 w 323876"/>
                <a:gd name="connsiteY113" fmla="*/ 60761 h 137179"/>
                <a:gd name="connsiteX114" fmla="*/ 272337 w 323876"/>
                <a:gd name="connsiteY114" fmla="*/ 55522 h 137179"/>
                <a:gd name="connsiteX115" fmla="*/ 283525 w 323876"/>
                <a:gd name="connsiteY115" fmla="*/ 49859 h 137179"/>
                <a:gd name="connsiteX116" fmla="*/ 293491 w 323876"/>
                <a:gd name="connsiteY116" fmla="*/ 44023 h 137179"/>
                <a:gd name="connsiteX117" fmla="*/ 302055 w 323876"/>
                <a:gd name="connsiteY117" fmla="*/ 38065 h 137179"/>
                <a:gd name="connsiteX118" fmla="*/ 314671 w 323876"/>
                <a:gd name="connsiteY118" fmla="*/ 26826 h 137179"/>
                <a:gd name="connsiteX119" fmla="*/ 321633 w 323876"/>
                <a:gd name="connsiteY119" fmla="*/ 18600 h 137179"/>
                <a:gd name="connsiteX120" fmla="*/ 323876 w 323876"/>
                <a:gd name="connsiteY120" fmla="*/ 15569 h 137179"/>
                <a:gd name="connsiteX121" fmla="*/ 323876 w 323876"/>
                <a:gd name="connsiteY121" fmla="*/ 15560 h 137179"/>
                <a:gd name="connsiteX122" fmla="*/ 320958 w 323876"/>
                <a:gd name="connsiteY122" fmla="*/ 17959 h 13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323876" h="137179">
                  <a:moveTo>
                    <a:pt x="320958" y="17959"/>
                  </a:moveTo>
                  <a:cubicBezTo>
                    <a:pt x="319044" y="19509"/>
                    <a:pt x="316377" y="21864"/>
                    <a:pt x="312524" y="24306"/>
                  </a:cubicBezTo>
                  <a:cubicBezTo>
                    <a:pt x="308904" y="26999"/>
                    <a:pt x="304021" y="29545"/>
                    <a:pt x="298635" y="32636"/>
                  </a:cubicBezTo>
                  <a:cubicBezTo>
                    <a:pt x="295812" y="33961"/>
                    <a:pt x="292807" y="35381"/>
                    <a:pt x="289638" y="36870"/>
                  </a:cubicBezTo>
                  <a:cubicBezTo>
                    <a:pt x="286408" y="38213"/>
                    <a:pt x="283022" y="39615"/>
                    <a:pt x="279481" y="41087"/>
                  </a:cubicBezTo>
                  <a:cubicBezTo>
                    <a:pt x="275905" y="42456"/>
                    <a:pt x="272086" y="43677"/>
                    <a:pt x="268207" y="45053"/>
                  </a:cubicBezTo>
                  <a:cubicBezTo>
                    <a:pt x="264258" y="46292"/>
                    <a:pt x="260180" y="47556"/>
                    <a:pt x="255980" y="48855"/>
                  </a:cubicBezTo>
                  <a:cubicBezTo>
                    <a:pt x="251720" y="49972"/>
                    <a:pt x="247347" y="51123"/>
                    <a:pt x="242879" y="52284"/>
                  </a:cubicBezTo>
                  <a:cubicBezTo>
                    <a:pt x="238333" y="53210"/>
                    <a:pt x="233795" y="54518"/>
                    <a:pt x="229085" y="55496"/>
                  </a:cubicBezTo>
                  <a:cubicBezTo>
                    <a:pt x="219681" y="57557"/>
                    <a:pt x="209870" y="59271"/>
                    <a:pt x="199878" y="60978"/>
                  </a:cubicBezTo>
                  <a:cubicBezTo>
                    <a:pt x="189885" y="62649"/>
                    <a:pt x="179676" y="64173"/>
                    <a:pt x="169432" y="65471"/>
                  </a:cubicBezTo>
                  <a:cubicBezTo>
                    <a:pt x="159206" y="66892"/>
                    <a:pt x="148919" y="67983"/>
                    <a:pt x="138797" y="69134"/>
                  </a:cubicBezTo>
                  <a:cubicBezTo>
                    <a:pt x="128648" y="70130"/>
                    <a:pt x="118673" y="71299"/>
                    <a:pt x="108975" y="72087"/>
                  </a:cubicBezTo>
                  <a:cubicBezTo>
                    <a:pt x="99268" y="72910"/>
                    <a:pt x="90661" y="73975"/>
                    <a:pt x="81759" y="74719"/>
                  </a:cubicBezTo>
                  <a:cubicBezTo>
                    <a:pt x="72832" y="75421"/>
                    <a:pt x="64398" y="76070"/>
                    <a:pt x="56605" y="76685"/>
                  </a:cubicBezTo>
                  <a:cubicBezTo>
                    <a:pt x="47997" y="77326"/>
                    <a:pt x="40213" y="77932"/>
                    <a:pt x="33398" y="78443"/>
                  </a:cubicBezTo>
                  <a:cubicBezTo>
                    <a:pt x="30593" y="77949"/>
                    <a:pt x="27761" y="77568"/>
                    <a:pt x="24930" y="77205"/>
                  </a:cubicBezTo>
                  <a:cubicBezTo>
                    <a:pt x="28393" y="75022"/>
                    <a:pt x="31848" y="72806"/>
                    <a:pt x="35372" y="70702"/>
                  </a:cubicBezTo>
                  <a:cubicBezTo>
                    <a:pt x="45833" y="64467"/>
                    <a:pt x="56544" y="58648"/>
                    <a:pt x="67428" y="53184"/>
                  </a:cubicBezTo>
                  <a:cubicBezTo>
                    <a:pt x="72840" y="50387"/>
                    <a:pt x="77542" y="47452"/>
                    <a:pt x="83067" y="44889"/>
                  </a:cubicBezTo>
                  <a:cubicBezTo>
                    <a:pt x="88583" y="42282"/>
                    <a:pt x="94176" y="39875"/>
                    <a:pt x="99779" y="37485"/>
                  </a:cubicBezTo>
                  <a:cubicBezTo>
                    <a:pt x="105407" y="35165"/>
                    <a:pt x="111070" y="32905"/>
                    <a:pt x="116777" y="30809"/>
                  </a:cubicBezTo>
                  <a:cubicBezTo>
                    <a:pt x="122483" y="28670"/>
                    <a:pt x="128207" y="26575"/>
                    <a:pt x="133991" y="24696"/>
                  </a:cubicBezTo>
                  <a:cubicBezTo>
                    <a:pt x="139766" y="22739"/>
                    <a:pt x="145603" y="21024"/>
                    <a:pt x="151465" y="19353"/>
                  </a:cubicBezTo>
                  <a:cubicBezTo>
                    <a:pt x="157353" y="17786"/>
                    <a:pt x="163241" y="16192"/>
                    <a:pt x="169190" y="14885"/>
                  </a:cubicBezTo>
                  <a:cubicBezTo>
                    <a:pt x="175113" y="13430"/>
                    <a:pt x="181096" y="12287"/>
                    <a:pt x="187106" y="11170"/>
                  </a:cubicBezTo>
                  <a:cubicBezTo>
                    <a:pt x="193115" y="10209"/>
                    <a:pt x="199150" y="9153"/>
                    <a:pt x="205229" y="8555"/>
                  </a:cubicBezTo>
                  <a:lnTo>
                    <a:pt x="214339" y="7507"/>
                  </a:lnTo>
                  <a:lnTo>
                    <a:pt x="223500" y="6849"/>
                  </a:lnTo>
                  <a:cubicBezTo>
                    <a:pt x="229605" y="6460"/>
                    <a:pt x="235744" y="6373"/>
                    <a:pt x="241892" y="6321"/>
                  </a:cubicBezTo>
                  <a:lnTo>
                    <a:pt x="251114" y="6468"/>
                  </a:lnTo>
                  <a:cubicBezTo>
                    <a:pt x="254196" y="6546"/>
                    <a:pt x="257253" y="6849"/>
                    <a:pt x="260336" y="7014"/>
                  </a:cubicBezTo>
                  <a:cubicBezTo>
                    <a:pt x="266527" y="7196"/>
                    <a:pt x="272614" y="8243"/>
                    <a:pt x="278823" y="8772"/>
                  </a:cubicBezTo>
                  <a:cubicBezTo>
                    <a:pt x="272822" y="7256"/>
                    <a:pt x="266813" y="5490"/>
                    <a:pt x="260673" y="4442"/>
                  </a:cubicBezTo>
                  <a:cubicBezTo>
                    <a:pt x="257608" y="3897"/>
                    <a:pt x="254543" y="3239"/>
                    <a:pt x="251460" y="2806"/>
                  </a:cubicBezTo>
                  <a:lnTo>
                    <a:pt x="242160" y="1585"/>
                  </a:lnTo>
                  <a:cubicBezTo>
                    <a:pt x="239060" y="1109"/>
                    <a:pt x="235934" y="996"/>
                    <a:pt x="232808" y="736"/>
                  </a:cubicBezTo>
                  <a:cubicBezTo>
                    <a:pt x="229682" y="546"/>
                    <a:pt x="226556" y="216"/>
                    <a:pt x="223422" y="216"/>
                  </a:cubicBezTo>
                  <a:lnTo>
                    <a:pt x="214009" y="0"/>
                  </a:lnTo>
                  <a:lnTo>
                    <a:pt x="204588" y="182"/>
                  </a:lnTo>
                  <a:cubicBezTo>
                    <a:pt x="198293" y="321"/>
                    <a:pt x="192041" y="926"/>
                    <a:pt x="185772" y="1463"/>
                  </a:cubicBezTo>
                  <a:cubicBezTo>
                    <a:pt x="179512" y="2139"/>
                    <a:pt x="173260" y="2849"/>
                    <a:pt x="167051" y="3879"/>
                  </a:cubicBezTo>
                  <a:cubicBezTo>
                    <a:pt x="163934" y="4312"/>
                    <a:pt x="160825" y="4858"/>
                    <a:pt x="157751" y="5516"/>
                  </a:cubicBezTo>
                  <a:cubicBezTo>
                    <a:pt x="154669" y="6139"/>
                    <a:pt x="151560" y="6685"/>
                    <a:pt x="148495" y="7412"/>
                  </a:cubicBezTo>
                  <a:cubicBezTo>
                    <a:pt x="142355" y="8806"/>
                    <a:pt x="136225" y="10261"/>
                    <a:pt x="130164" y="11950"/>
                  </a:cubicBezTo>
                  <a:cubicBezTo>
                    <a:pt x="124076" y="13578"/>
                    <a:pt x="118049" y="15379"/>
                    <a:pt x="112057" y="17327"/>
                  </a:cubicBezTo>
                  <a:cubicBezTo>
                    <a:pt x="106083" y="19292"/>
                    <a:pt x="100160" y="21449"/>
                    <a:pt x="94263" y="23639"/>
                  </a:cubicBezTo>
                  <a:cubicBezTo>
                    <a:pt x="88401" y="25925"/>
                    <a:pt x="83318" y="28497"/>
                    <a:pt x="77534" y="30991"/>
                  </a:cubicBezTo>
                  <a:cubicBezTo>
                    <a:pt x="71749" y="33450"/>
                    <a:pt x="65991" y="36022"/>
                    <a:pt x="60319" y="38732"/>
                  </a:cubicBezTo>
                  <a:cubicBezTo>
                    <a:pt x="54630" y="41425"/>
                    <a:pt x="49036" y="44309"/>
                    <a:pt x="43486" y="47261"/>
                  </a:cubicBezTo>
                  <a:cubicBezTo>
                    <a:pt x="37910" y="50197"/>
                    <a:pt x="32437" y="53288"/>
                    <a:pt x="26973" y="56440"/>
                  </a:cubicBezTo>
                  <a:cubicBezTo>
                    <a:pt x="21544" y="59618"/>
                    <a:pt x="16141" y="62865"/>
                    <a:pt x="10815" y="66268"/>
                  </a:cubicBezTo>
                  <a:cubicBezTo>
                    <a:pt x="10755" y="66320"/>
                    <a:pt x="10694" y="66355"/>
                    <a:pt x="10633" y="66389"/>
                  </a:cubicBezTo>
                  <a:cubicBezTo>
                    <a:pt x="3507" y="76754"/>
                    <a:pt x="0" y="83777"/>
                    <a:pt x="0" y="83777"/>
                  </a:cubicBezTo>
                  <a:cubicBezTo>
                    <a:pt x="0" y="83777"/>
                    <a:pt x="5377" y="87249"/>
                    <a:pt x="14686" y="92739"/>
                  </a:cubicBezTo>
                  <a:cubicBezTo>
                    <a:pt x="15508" y="92800"/>
                    <a:pt x="16322" y="92860"/>
                    <a:pt x="17136" y="92921"/>
                  </a:cubicBezTo>
                  <a:cubicBezTo>
                    <a:pt x="22860" y="93691"/>
                    <a:pt x="28627" y="94124"/>
                    <a:pt x="34316" y="95319"/>
                  </a:cubicBezTo>
                  <a:lnTo>
                    <a:pt x="42871" y="96861"/>
                  </a:lnTo>
                  <a:cubicBezTo>
                    <a:pt x="45720" y="97441"/>
                    <a:pt x="48517" y="98237"/>
                    <a:pt x="51340" y="98922"/>
                  </a:cubicBezTo>
                  <a:lnTo>
                    <a:pt x="59808" y="101017"/>
                  </a:lnTo>
                  <a:cubicBezTo>
                    <a:pt x="62588" y="101762"/>
                    <a:pt x="65264" y="102706"/>
                    <a:pt x="68009" y="103537"/>
                  </a:cubicBezTo>
                  <a:cubicBezTo>
                    <a:pt x="73464" y="105320"/>
                    <a:pt x="78893" y="106723"/>
                    <a:pt x="84478" y="109235"/>
                  </a:cubicBezTo>
                  <a:lnTo>
                    <a:pt x="100930" y="115963"/>
                  </a:lnTo>
                  <a:cubicBezTo>
                    <a:pt x="106689" y="118500"/>
                    <a:pt x="112499" y="120682"/>
                    <a:pt x="118378" y="122596"/>
                  </a:cubicBezTo>
                  <a:lnTo>
                    <a:pt x="127219" y="125280"/>
                  </a:lnTo>
                  <a:lnTo>
                    <a:pt x="136112" y="127626"/>
                  </a:lnTo>
                  <a:cubicBezTo>
                    <a:pt x="142052" y="129116"/>
                    <a:pt x="148019" y="130449"/>
                    <a:pt x="154011" y="131584"/>
                  </a:cubicBezTo>
                  <a:lnTo>
                    <a:pt x="163016" y="133237"/>
                  </a:lnTo>
                  <a:lnTo>
                    <a:pt x="172073" y="134493"/>
                  </a:lnTo>
                  <a:cubicBezTo>
                    <a:pt x="178118" y="135307"/>
                    <a:pt x="184179" y="135870"/>
                    <a:pt x="190249" y="136364"/>
                  </a:cubicBezTo>
                  <a:cubicBezTo>
                    <a:pt x="196328" y="136762"/>
                    <a:pt x="202398" y="137186"/>
                    <a:pt x="208494" y="137143"/>
                  </a:cubicBezTo>
                  <a:cubicBezTo>
                    <a:pt x="214572" y="137307"/>
                    <a:pt x="220677" y="136883"/>
                    <a:pt x="226738" y="136640"/>
                  </a:cubicBezTo>
                  <a:cubicBezTo>
                    <a:pt x="232817" y="136104"/>
                    <a:pt x="238878" y="135645"/>
                    <a:pt x="244870" y="134510"/>
                  </a:cubicBezTo>
                  <a:lnTo>
                    <a:pt x="249365" y="133774"/>
                  </a:lnTo>
                  <a:lnTo>
                    <a:pt x="253815" y="132718"/>
                  </a:lnTo>
                  <a:cubicBezTo>
                    <a:pt x="256768" y="131939"/>
                    <a:pt x="258968" y="131229"/>
                    <a:pt x="261860" y="130120"/>
                  </a:cubicBezTo>
                  <a:cubicBezTo>
                    <a:pt x="264734" y="129090"/>
                    <a:pt x="267661" y="128224"/>
                    <a:pt x="270423" y="127064"/>
                  </a:cubicBezTo>
                  <a:lnTo>
                    <a:pt x="278598" y="123262"/>
                  </a:lnTo>
                  <a:lnTo>
                    <a:pt x="269982" y="125903"/>
                  </a:lnTo>
                  <a:cubicBezTo>
                    <a:pt x="267081" y="126683"/>
                    <a:pt x="264120" y="127107"/>
                    <a:pt x="261236" y="127713"/>
                  </a:cubicBezTo>
                  <a:cubicBezTo>
                    <a:pt x="258387" y="128397"/>
                    <a:pt x="255357" y="128544"/>
                    <a:pt x="252439" y="128951"/>
                  </a:cubicBezTo>
                  <a:lnTo>
                    <a:pt x="248810" y="129748"/>
                  </a:lnTo>
                  <a:lnTo>
                    <a:pt x="244360" y="129956"/>
                  </a:lnTo>
                  <a:cubicBezTo>
                    <a:pt x="238445" y="130354"/>
                    <a:pt x="232523" y="130267"/>
                    <a:pt x="226617" y="130224"/>
                  </a:cubicBezTo>
                  <a:cubicBezTo>
                    <a:pt x="220694" y="129895"/>
                    <a:pt x="214797" y="129748"/>
                    <a:pt x="208909" y="129020"/>
                  </a:cubicBezTo>
                  <a:cubicBezTo>
                    <a:pt x="203021" y="128484"/>
                    <a:pt x="197150" y="127748"/>
                    <a:pt x="191305" y="126899"/>
                  </a:cubicBezTo>
                  <a:cubicBezTo>
                    <a:pt x="185469" y="125990"/>
                    <a:pt x="179642" y="124986"/>
                    <a:pt x="173866" y="123773"/>
                  </a:cubicBezTo>
                  <a:cubicBezTo>
                    <a:pt x="168082" y="122569"/>
                    <a:pt x="162323" y="121288"/>
                    <a:pt x="156608" y="119851"/>
                  </a:cubicBezTo>
                  <a:cubicBezTo>
                    <a:pt x="150893" y="118448"/>
                    <a:pt x="145213" y="116846"/>
                    <a:pt x="139611" y="115123"/>
                  </a:cubicBezTo>
                  <a:lnTo>
                    <a:pt x="131237" y="112430"/>
                  </a:lnTo>
                  <a:lnTo>
                    <a:pt x="123002" y="109442"/>
                  </a:lnTo>
                  <a:cubicBezTo>
                    <a:pt x="118231" y="107537"/>
                    <a:pt x="113495" y="105632"/>
                    <a:pt x="108923" y="103493"/>
                  </a:cubicBezTo>
                  <a:cubicBezTo>
                    <a:pt x="113157" y="103814"/>
                    <a:pt x="117409" y="104100"/>
                    <a:pt x="121678" y="104368"/>
                  </a:cubicBezTo>
                  <a:cubicBezTo>
                    <a:pt x="128622" y="104550"/>
                    <a:pt x="135549" y="104948"/>
                    <a:pt x="142390" y="104853"/>
                  </a:cubicBezTo>
                  <a:cubicBezTo>
                    <a:pt x="149231" y="104784"/>
                    <a:pt x="155950" y="104810"/>
                    <a:pt x="162471" y="104342"/>
                  </a:cubicBezTo>
                  <a:cubicBezTo>
                    <a:pt x="168991" y="103909"/>
                    <a:pt x="174489" y="103364"/>
                    <a:pt x="180447" y="102576"/>
                  </a:cubicBezTo>
                  <a:cubicBezTo>
                    <a:pt x="186396" y="101866"/>
                    <a:pt x="192007" y="101190"/>
                    <a:pt x="197159" y="100255"/>
                  </a:cubicBezTo>
                  <a:cubicBezTo>
                    <a:pt x="202320" y="99372"/>
                    <a:pt x="207022" y="98385"/>
                    <a:pt x="211169" y="97501"/>
                  </a:cubicBezTo>
                  <a:cubicBezTo>
                    <a:pt x="215326" y="96670"/>
                    <a:pt x="218893" y="95510"/>
                    <a:pt x="221837" y="94713"/>
                  </a:cubicBezTo>
                  <a:cubicBezTo>
                    <a:pt x="227708" y="93042"/>
                    <a:pt x="231007" y="91882"/>
                    <a:pt x="231007" y="91882"/>
                  </a:cubicBezTo>
                  <a:cubicBezTo>
                    <a:pt x="231007" y="91882"/>
                    <a:pt x="227474" y="91587"/>
                    <a:pt x="221422" y="91379"/>
                  </a:cubicBezTo>
                  <a:cubicBezTo>
                    <a:pt x="218408" y="91302"/>
                    <a:pt x="214754" y="91198"/>
                    <a:pt x="210554" y="91094"/>
                  </a:cubicBezTo>
                  <a:cubicBezTo>
                    <a:pt x="206355" y="90877"/>
                    <a:pt x="201644" y="90644"/>
                    <a:pt x="196518" y="90583"/>
                  </a:cubicBezTo>
                  <a:cubicBezTo>
                    <a:pt x="191401" y="90462"/>
                    <a:pt x="185841" y="90011"/>
                    <a:pt x="179997" y="89873"/>
                  </a:cubicBezTo>
                  <a:cubicBezTo>
                    <a:pt x="174160" y="89795"/>
                    <a:pt x="167978" y="89284"/>
                    <a:pt x="161613" y="89111"/>
                  </a:cubicBezTo>
                  <a:cubicBezTo>
                    <a:pt x="155258" y="88955"/>
                    <a:pt x="148659" y="88401"/>
                    <a:pt x="141983" y="88219"/>
                  </a:cubicBezTo>
                  <a:cubicBezTo>
                    <a:pt x="135298" y="87907"/>
                    <a:pt x="129289" y="87847"/>
                    <a:pt x="122492" y="87517"/>
                  </a:cubicBezTo>
                  <a:cubicBezTo>
                    <a:pt x="119192" y="87362"/>
                    <a:pt x="115885" y="87206"/>
                    <a:pt x="112594" y="87041"/>
                  </a:cubicBezTo>
                  <a:cubicBezTo>
                    <a:pt x="121730" y="86703"/>
                    <a:pt x="130596" y="86141"/>
                    <a:pt x="140234" y="85387"/>
                  </a:cubicBezTo>
                  <a:cubicBezTo>
                    <a:pt x="150599" y="84608"/>
                    <a:pt x="161102" y="83534"/>
                    <a:pt x="171597" y="82183"/>
                  </a:cubicBezTo>
                  <a:cubicBezTo>
                    <a:pt x="182075" y="80772"/>
                    <a:pt x="192552" y="79161"/>
                    <a:pt x="202787" y="77057"/>
                  </a:cubicBezTo>
                  <a:cubicBezTo>
                    <a:pt x="213057" y="75144"/>
                    <a:pt x="223024" y="72503"/>
                    <a:pt x="232661" y="69896"/>
                  </a:cubicBezTo>
                  <a:cubicBezTo>
                    <a:pt x="237467" y="68554"/>
                    <a:pt x="242177" y="67108"/>
                    <a:pt x="246732" y="65619"/>
                  </a:cubicBezTo>
                  <a:cubicBezTo>
                    <a:pt x="251261" y="63965"/>
                    <a:pt x="255694" y="62337"/>
                    <a:pt x="259998" y="60761"/>
                  </a:cubicBezTo>
                  <a:cubicBezTo>
                    <a:pt x="264241" y="58951"/>
                    <a:pt x="268406" y="57341"/>
                    <a:pt x="272337" y="55522"/>
                  </a:cubicBezTo>
                  <a:cubicBezTo>
                    <a:pt x="276216" y="53556"/>
                    <a:pt x="279992" y="51773"/>
                    <a:pt x="283525" y="49859"/>
                  </a:cubicBezTo>
                  <a:cubicBezTo>
                    <a:pt x="287014" y="47816"/>
                    <a:pt x="290400" y="46006"/>
                    <a:pt x="293491" y="44023"/>
                  </a:cubicBezTo>
                  <a:cubicBezTo>
                    <a:pt x="296513" y="41927"/>
                    <a:pt x="299362" y="39944"/>
                    <a:pt x="302055" y="38065"/>
                  </a:cubicBezTo>
                  <a:cubicBezTo>
                    <a:pt x="307199" y="33978"/>
                    <a:pt x="311520" y="30316"/>
                    <a:pt x="314671" y="26826"/>
                  </a:cubicBezTo>
                  <a:cubicBezTo>
                    <a:pt x="318074" y="23648"/>
                    <a:pt x="320101" y="20522"/>
                    <a:pt x="321633" y="18600"/>
                  </a:cubicBezTo>
                  <a:cubicBezTo>
                    <a:pt x="323079" y="16634"/>
                    <a:pt x="323841" y="15604"/>
                    <a:pt x="323876" y="15569"/>
                  </a:cubicBezTo>
                  <a:lnTo>
                    <a:pt x="323876" y="15560"/>
                  </a:lnTo>
                  <a:cubicBezTo>
                    <a:pt x="323876" y="15621"/>
                    <a:pt x="322863" y="16426"/>
                    <a:pt x="320958" y="17959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xmlns="" id="{E008605F-CA4C-4F34-AD99-B603CA96D1EA}"/>
                </a:ext>
              </a:extLst>
            </p:cNvPr>
            <p:cNvSpPr/>
            <p:nvPr/>
          </p:nvSpPr>
          <p:spPr>
            <a:xfrm>
              <a:off x="6794500" y="6171731"/>
              <a:ext cx="794178" cy="540391"/>
            </a:xfrm>
            <a:custGeom>
              <a:avLst/>
              <a:gdLst>
                <a:gd name="connsiteX0" fmla="*/ 359430 w 359430"/>
                <a:gd name="connsiteY0" fmla="*/ 196483 h 244571"/>
                <a:gd name="connsiteX1" fmla="*/ 19058 w 359430"/>
                <a:gd name="connsiteY1" fmla="*/ 73031 h 244571"/>
                <a:gd name="connsiteX2" fmla="*/ 239753 w 359430"/>
                <a:gd name="connsiteY2" fmla="*/ 243043 h 244571"/>
                <a:gd name="connsiteX3" fmla="*/ 359430 w 359430"/>
                <a:gd name="connsiteY3" fmla="*/ 196483 h 2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430" h="244571">
                  <a:moveTo>
                    <a:pt x="359430" y="196483"/>
                  </a:moveTo>
                  <a:cubicBezTo>
                    <a:pt x="359430" y="196483"/>
                    <a:pt x="138260" y="-145655"/>
                    <a:pt x="19058" y="73031"/>
                  </a:cubicBezTo>
                  <a:cubicBezTo>
                    <a:pt x="-57670" y="213802"/>
                    <a:pt x="113798" y="253278"/>
                    <a:pt x="239753" y="243043"/>
                  </a:cubicBezTo>
                  <a:cubicBezTo>
                    <a:pt x="309467" y="237363"/>
                    <a:pt x="359430" y="196483"/>
                    <a:pt x="359430" y="19648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xmlns="" id="{681344C8-D605-41D9-BFF9-2FD53CD3F5C2}"/>
                </a:ext>
              </a:extLst>
            </p:cNvPr>
            <p:cNvSpPr/>
            <p:nvPr/>
          </p:nvSpPr>
          <p:spPr>
            <a:xfrm>
              <a:off x="6799149" y="6237374"/>
              <a:ext cx="789529" cy="406272"/>
            </a:xfrm>
            <a:custGeom>
              <a:avLst/>
              <a:gdLst>
                <a:gd name="connsiteX0" fmla="*/ 357326 w 357326"/>
                <a:gd name="connsiteY0" fmla="*/ 166774 h 183871"/>
                <a:gd name="connsiteX1" fmla="*/ 347983 w 357326"/>
                <a:gd name="connsiteY1" fmla="*/ 153058 h 183871"/>
                <a:gd name="connsiteX2" fmla="*/ 342987 w 357326"/>
                <a:gd name="connsiteY2" fmla="*/ 150365 h 183871"/>
                <a:gd name="connsiteX3" fmla="*/ 326733 w 357326"/>
                <a:gd name="connsiteY3" fmla="*/ 140130 h 183871"/>
                <a:gd name="connsiteX4" fmla="*/ 318793 w 357326"/>
                <a:gd name="connsiteY4" fmla="*/ 134666 h 183871"/>
                <a:gd name="connsiteX5" fmla="*/ 311190 w 357326"/>
                <a:gd name="connsiteY5" fmla="*/ 128743 h 183871"/>
                <a:gd name="connsiteX6" fmla="*/ 303605 w 357326"/>
                <a:gd name="connsiteY6" fmla="*/ 122786 h 183871"/>
                <a:gd name="connsiteX7" fmla="*/ 296479 w 357326"/>
                <a:gd name="connsiteY7" fmla="*/ 116482 h 183871"/>
                <a:gd name="connsiteX8" fmla="*/ 282460 w 357326"/>
                <a:gd name="connsiteY8" fmla="*/ 103242 h 183871"/>
                <a:gd name="connsiteX9" fmla="*/ 268960 w 357326"/>
                <a:gd name="connsiteY9" fmla="*/ 88972 h 183871"/>
                <a:gd name="connsiteX10" fmla="*/ 254482 w 357326"/>
                <a:gd name="connsiteY10" fmla="*/ 74425 h 183871"/>
                <a:gd name="connsiteX11" fmla="*/ 246836 w 357326"/>
                <a:gd name="connsiteY11" fmla="*/ 67723 h 183871"/>
                <a:gd name="connsiteX12" fmla="*/ 238974 w 357326"/>
                <a:gd name="connsiteY12" fmla="*/ 61341 h 183871"/>
                <a:gd name="connsiteX13" fmla="*/ 222816 w 357326"/>
                <a:gd name="connsiteY13" fmla="*/ 49236 h 183871"/>
                <a:gd name="connsiteX14" fmla="*/ 214538 w 357326"/>
                <a:gd name="connsiteY14" fmla="*/ 43486 h 183871"/>
                <a:gd name="connsiteX15" fmla="*/ 206017 w 357326"/>
                <a:gd name="connsiteY15" fmla="*/ 38091 h 183871"/>
                <a:gd name="connsiteX16" fmla="*/ 188638 w 357326"/>
                <a:gd name="connsiteY16" fmla="*/ 27943 h 183871"/>
                <a:gd name="connsiteX17" fmla="*/ 170679 w 357326"/>
                <a:gd name="connsiteY17" fmla="*/ 18851 h 183871"/>
                <a:gd name="connsiteX18" fmla="*/ 152149 w 357326"/>
                <a:gd name="connsiteY18" fmla="*/ 11014 h 183871"/>
                <a:gd name="connsiteX19" fmla="*/ 132995 w 357326"/>
                <a:gd name="connsiteY19" fmla="*/ 4875 h 183871"/>
                <a:gd name="connsiteX20" fmla="*/ 128155 w 357326"/>
                <a:gd name="connsiteY20" fmla="*/ 3559 h 183871"/>
                <a:gd name="connsiteX21" fmla="*/ 123210 w 357326"/>
                <a:gd name="connsiteY21" fmla="*/ 2580 h 183871"/>
                <a:gd name="connsiteX22" fmla="*/ 113304 w 357326"/>
                <a:gd name="connsiteY22" fmla="*/ 875 h 183871"/>
                <a:gd name="connsiteX23" fmla="*/ 103320 w 357326"/>
                <a:gd name="connsiteY23" fmla="*/ 0 h 183871"/>
                <a:gd name="connsiteX24" fmla="*/ 93380 w 357326"/>
                <a:gd name="connsiteY24" fmla="*/ 61 h 183871"/>
                <a:gd name="connsiteX25" fmla="*/ 103260 w 357326"/>
                <a:gd name="connsiteY25" fmla="*/ 1247 h 183871"/>
                <a:gd name="connsiteX26" fmla="*/ 112889 w 357326"/>
                <a:gd name="connsiteY26" fmla="*/ 3342 h 183871"/>
                <a:gd name="connsiteX27" fmla="*/ 122327 w 357326"/>
                <a:gd name="connsiteY27" fmla="*/ 6018 h 183871"/>
                <a:gd name="connsiteX28" fmla="*/ 127020 w 357326"/>
                <a:gd name="connsiteY28" fmla="*/ 7455 h 183871"/>
                <a:gd name="connsiteX29" fmla="*/ 131610 w 357326"/>
                <a:gd name="connsiteY29" fmla="*/ 9248 h 183871"/>
                <a:gd name="connsiteX30" fmla="*/ 149646 w 357326"/>
                <a:gd name="connsiteY30" fmla="*/ 16928 h 183871"/>
                <a:gd name="connsiteX31" fmla="*/ 166982 w 357326"/>
                <a:gd name="connsiteY31" fmla="*/ 26099 h 183871"/>
                <a:gd name="connsiteX32" fmla="*/ 175468 w 357326"/>
                <a:gd name="connsiteY32" fmla="*/ 30982 h 183871"/>
                <a:gd name="connsiteX33" fmla="*/ 183789 w 357326"/>
                <a:gd name="connsiteY33" fmla="*/ 36160 h 183871"/>
                <a:gd name="connsiteX34" fmla="*/ 199999 w 357326"/>
                <a:gd name="connsiteY34" fmla="*/ 47158 h 183871"/>
                <a:gd name="connsiteX35" fmla="*/ 215646 w 357326"/>
                <a:gd name="connsiteY35" fmla="*/ 58890 h 183871"/>
                <a:gd name="connsiteX36" fmla="*/ 230678 w 357326"/>
                <a:gd name="connsiteY36" fmla="*/ 71325 h 183871"/>
                <a:gd name="connsiteX37" fmla="*/ 237917 w 357326"/>
                <a:gd name="connsiteY37" fmla="*/ 77819 h 183871"/>
                <a:gd name="connsiteX38" fmla="*/ 244888 w 357326"/>
                <a:gd name="connsiteY38" fmla="*/ 84547 h 183871"/>
                <a:gd name="connsiteX39" fmla="*/ 257920 w 357326"/>
                <a:gd name="connsiteY39" fmla="*/ 98592 h 183871"/>
                <a:gd name="connsiteX40" fmla="*/ 259574 w 357326"/>
                <a:gd name="connsiteY40" fmla="*/ 100463 h 183871"/>
                <a:gd name="connsiteX41" fmla="*/ 243026 w 357326"/>
                <a:gd name="connsiteY41" fmla="*/ 91561 h 183871"/>
                <a:gd name="connsiteX42" fmla="*/ 222435 w 357326"/>
                <a:gd name="connsiteY42" fmla="*/ 81673 h 183871"/>
                <a:gd name="connsiteX43" fmla="*/ 212165 w 357326"/>
                <a:gd name="connsiteY43" fmla="*/ 77178 h 183871"/>
                <a:gd name="connsiteX44" fmla="*/ 202043 w 357326"/>
                <a:gd name="connsiteY44" fmla="*/ 73039 h 183871"/>
                <a:gd name="connsiteX45" fmla="*/ 182560 w 357326"/>
                <a:gd name="connsiteY45" fmla="*/ 65948 h 183871"/>
                <a:gd name="connsiteX46" fmla="*/ 164756 w 357326"/>
                <a:gd name="connsiteY46" fmla="*/ 60579 h 183871"/>
                <a:gd name="connsiteX47" fmla="*/ 149482 w 357326"/>
                <a:gd name="connsiteY47" fmla="*/ 56838 h 183871"/>
                <a:gd name="connsiteX48" fmla="*/ 137541 w 357326"/>
                <a:gd name="connsiteY48" fmla="*/ 54665 h 183871"/>
                <a:gd name="connsiteX49" fmla="*/ 127081 w 357326"/>
                <a:gd name="connsiteY49" fmla="*/ 53202 h 183871"/>
                <a:gd name="connsiteX50" fmla="*/ 136554 w 357326"/>
                <a:gd name="connsiteY50" fmla="*/ 57869 h 183871"/>
                <a:gd name="connsiteX51" fmla="*/ 147412 w 357326"/>
                <a:gd name="connsiteY51" fmla="*/ 62943 h 183871"/>
                <a:gd name="connsiteX52" fmla="*/ 161371 w 357326"/>
                <a:gd name="connsiteY52" fmla="*/ 69645 h 183871"/>
                <a:gd name="connsiteX53" fmla="*/ 177754 w 357326"/>
                <a:gd name="connsiteY53" fmla="*/ 77698 h 183871"/>
                <a:gd name="connsiteX54" fmla="*/ 195964 w 357326"/>
                <a:gd name="connsiteY54" fmla="*/ 86703 h 183871"/>
                <a:gd name="connsiteX55" fmla="*/ 215369 w 357326"/>
                <a:gd name="connsiteY55" fmla="*/ 96428 h 183871"/>
                <a:gd name="connsiteX56" fmla="*/ 235363 w 357326"/>
                <a:gd name="connsiteY56" fmla="*/ 106576 h 183871"/>
                <a:gd name="connsiteX57" fmla="*/ 267194 w 357326"/>
                <a:gd name="connsiteY57" fmla="*/ 122847 h 183871"/>
                <a:gd name="connsiteX58" fmla="*/ 246498 w 357326"/>
                <a:gd name="connsiteY58" fmla="*/ 113850 h 183871"/>
                <a:gd name="connsiteX59" fmla="*/ 215196 w 357326"/>
                <a:gd name="connsiteY59" fmla="*/ 101675 h 183871"/>
                <a:gd name="connsiteX60" fmla="*/ 182213 w 357326"/>
                <a:gd name="connsiteY60" fmla="*/ 90695 h 183871"/>
                <a:gd name="connsiteX61" fmla="*/ 165380 w 357326"/>
                <a:gd name="connsiteY61" fmla="*/ 85993 h 183871"/>
                <a:gd name="connsiteX62" fmla="*/ 148547 w 357326"/>
                <a:gd name="connsiteY62" fmla="*/ 81751 h 183871"/>
                <a:gd name="connsiteX63" fmla="*/ 115322 w 357326"/>
                <a:gd name="connsiteY63" fmla="*/ 75334 h 183871"/>
                <a:gd name="connsiteX64" fmla="*/ 99259 w 357326"/>
                <a:gd name="connsiteY64" fmla="*/ 73213 h 183871"/>
                <a:gd name="connsiteX65" fmla="*/ 83751 w 357326"/>
                <a:gd name="connsiteY65" fmla="*/ 72026 h 183871"/>
                <a:gd name="connsiteX66" fmla="*/ 69004 w 357326"/>
                <a:gd name="connsiteY66" fmla="*/ 71654 h 183871"/>
                <a:gd name="connsiteX67" fmla="*/ 55210 w 357326"/>
                <a:gd name="connsiteY67" fmla="*/ 72208 h 183871"/>
                <a:gd name="connsiteX68" fmla="*/ 42568 w 357326"/>
                <a:gd name="connsiteY68" fmla="*/ 73481 h 183871"/>
                <a:gd name="connsiteX69" fmla="*/ 31285 w 357326"/>
                <a:gd name="connsiteY69" fmla="*/ 75499 h 183871"/>
                <a:gd name="connsiteX70" fmla="*/ 21535 w 357326"/>
                <a:gd name="connsiteY70" fmla="*/ 78070 h 183871"/>
                <a:gd name="connsiteX71" fmla="*/ 13491 w 357326"/>
                <a:gd name="connsiteY71" fmla="*/ 80928 h 183871"/>
                <a:gd name="connsiteX72" fmla="*/ 2728 w 357326"/>
                <a:gd name="connsiteY72" fmla="*/ 85933 h 183871"/>
                <a:gd name="connsiteX73" fmla="*/ 52 w 357326"/>
                <a:gd name="connsiteY73" fmla="*/ 87405 h 183871"/>
                <a:gd name="connsiteX74" fmla="*/ 0 w 357326"/>
                <a:gd name="connsiteY74" fmla="*/ 87673 h 183871"/>
                <a:gd name="connsiteX75" fmla="*/ 3109 w 357326"/>
                <a:gd name="connsiteY75" fmla="*/ 86833 h 183871"/>
                <a:gd name="connsiteX76" fmla="*/ 14435 w 357326"/>
                <a:gd name="connsiteY76" fmla="*/ 84149 h 183871"/>
                <a:gd name="connsiteX77" fmla="*/ 32186 w 357326"/>
                <a:gd name="connsiteY77" fmla="*/ 81880 h 183871"/>
                <a:gd name="connsiteX78" fmla="*/ 43174 w 357326"/>
                <a:gd name="connsiteY78" fmla="*/ 81595 h 183871"/>
                <a:gd name="connsiteX79" fmla="*/ 55332 w 357326"/>
                <a:gd name="connsiteY79" fmla="*/ 81863 h 183871"/>
                <a:gd name="connsiteX80" fmla="*/ 68511 w 357326"/>
                <a:gd name="connsiteY80" fmla="*/ 82902 h 183871"/>
                <a:gd name="connsiteX81" fmla="*/ 82573 w 357326"/>
                <a:gd name="connsiteY81" fmla="*/ 84539 h 183871"/>
                <a:gd name="connsiteX82" fmla="*/ 97354 w 357326"/>
                <a:gd name="connsiteY82" fmla="*/ 86946 h 183871"/>
                <a:gd name="connsiteX83" fmla="*/ 112724 w 357326"/>
                <a:gd name="connsiteY83" fmla="*/ 89925 h 183871"/>
                <a:gd name="connsiteX84" fmla="*/ 144676 w 357326"/>
                <a:gd name="connsiteY84" fmla="*/ 97527 h 183871"/>
                <a:gd name="connsiteX85" fmla="*/ 177381 w 357326"/>
                <a:gd name="connsiteY85" fmla="*/ 106810 h 183871"/>
                <a:gd name="connsiteX86" fmla="*/ 209896 w 357326"/>
                <a:gd name="connsiteY86" fmla="*/ 117019 h 183871"/>
                <a:gd name="connsiteX87" fmla="*/ 225768 w 357326"/>
                <a:gd name="connsiteY87" fmla="*/ 122327 h 183871"/>
                <a:gd name="connsiteX88" fmla="*/ 241225 w 357326"/>
                <a:gd name="connsiteY88" fmla="*/ 127652 h 183871"/>
                <a:gd name="connsiteX89" fmla="*/ 270441 w 357326"/>
                <a:gd name="connsiteY89" fmla="*/ 138069 h 183871"/>
                <a:gd name="connsiteX90" fmla="*/ 296591 w 357326"/>
                <a:gd name="connsiteY90" fmla="*/ 147637 h 183871"/>
                <a:gd name="connsiteX91" fmla="*/ 323053 w 357326"/>
                <a:gd name="connsiteY91" fmla="*/ 157474 h 183871"/>
                <a:gd name="connsiteX92" fmla="*/ 331072 w 357326"/>
                <a:gd name="connsiteY92" fmla="*/ 162479 h 183871"/>
                <a:gd name="connsiteX93" fmla="*/ 315156 w 357326"/>
                <a:gd name="connsiteY93" fmla="*/ 164575 h 183871"/>
                <a:gd name="connsiteX94" fmla="*/ 295059 w 357326"/>
                <a:gd name="connsiteY94" fmla="*/ 166497 h 183871"/>
                <a:gd name="connsiteX95" fmla="*/ 274900 w 357326"/>
                <a:gd name="connsiteY95" fmla="*/ 167675 h 183871"/>
                <a:gd name="connsiteX96" fmla="*/ 254707 w 357326"/>
                <a:gd name="connsiteY96" fmla="*/ 168289 h 183871"/>
                <a:gd name="connsiteX97" fmla="*/ 234505 w 357326"/>
                <a:gd name="connsiteY97" fmla="*/ 168125 h 183871"/>
                <a:gd name="connsiteX98" fmla="*/ 214338 w 357326"/>
                <a:gd name="connsiteY98" fmla="*/ 167103 h 183871"/>
                <a:gd name="connsiteX99" fmla="*/ 194215 w 357326"/>
                <a:gd name="connsiteY99" fmla="*/ 165415 h 183871"/>
                <a:gd name="connsiteX100" fmla="*/ 174186 w 357326"/>
                <a:gd name="connsiteY100" fmla="*/ 162825 h 183871"/>
                <a:gd name="connsiteX101" fmla="*/ 154305 w 357326"/>
                <a:gd name="connsiteY101" fmla="*/ 159241 h 183871"/>
                <a:gd name="connsiteX102" fmla="*/ 134588 w 357326"/>
                <a:gd name="connsiteY102" fmla="*/ 154773 h 183871"/>
                <a:gd name="connsiteX103" fmla="*/ 124847 w 357326"/>
                <a:gd name="connsiteY103" fmla="*/ 152071 h 183871"/>
                <a:gd name="connsiteX104" fmla="*/ 115166 w 357326"/>
                <a:gd name="connsiteY104" fmla="*/ 149118 h 183871"/>
                <a:gd name="connsiteX105" fmla="*/ 105528 w 357326"/>
                <a:gd name="connsiteY105" fmla="*/ 145992 h 183871"/>
                <a:gd name="connsiteX106" fmla="*/ 96021 w 357326"/>
                <a:gd name="connsiteY106" fmla="*/ 142468 h 183871"/>
                <a:gd name="connsiteX107" fmla="*/ 86626 w 357326"/>
                <a:gd name="connsiteY107" fmla="*/ 138632 h 183871"/>
                <a:gd name="connsiteX108" fmla="*/ 77308 w 357326"/>
                <a:gd name="connsiteY108" fmla="*/ 134571 h 183871"/>
                <a:gd name="connsiteX109" fmla="*/ 68104 w 357326"/>
                <a:gd name="connsiteY109" fmla="*/ 130198 h 183871"/>
                <a:gd name="connsiteX110" fmla="*/ 59090 w 357326"/>
                <a:gd name="connsiteY110" fmla="*/ 125410 h 183871"/>
                <a:gd name="connsiteX111" fmla="*/ 41356 w 357326"/>
                <a:gd name="connsiteY111" fmla="*/ 115157 h 183871"/>
                <a:gd name="connsiteX112" fmla="*/ 57739 w 357326"/>
                <a:gd name="connsiteY112" fmla="*/ 127609 h 183871"/>
                <a:gd name="connsiteX113" fmla="*/ 66294 w 357326"/>
                <a:gd name="connsiteY113" fmla="*/ 133393 h 183871"/>
                <a:gd name="connsiteX114" fmla="*/ 75118 w 357326"/>
                <a:gd name="connsiteY114" fmla="*/ 138771 h 183871"/>
                <a:gd name="connsiteX115" fmla="*/ 84158 w 357326"/>
                <a:gd name="connsiteY115" fmla="*/ 143810 h 183871"/>
                <a:gd name="connsiteX116" fmla="*/ 93380 w 357326"/>
                <a:gd name="connsiteY116" fmla="*/ 148538 h 183871"/>
                <a:gd name="connsiteX117" fmla="*/ 102757 w 357326"/>
                <a:gd name="connsiteY117" fmla="*/ 152971 h 183871"/>
                <a:gd name="connsiteX118" fmla="*/ 112326 w 357326"/>
                <a:gd name="connsiteY118" fmla="*/ 157024 h 183871"/>
                <a:gd name="connsiteX119" fmla="*/ 122024 w 357326"/>
                <a:gd name="connsiteY119" fmla="*/ 160730 h 183871"/>
                <a:gd name="connsiteX120" fmla="*/ 131835 w 357326"/>
                <a:gd name="connsiteY120" fmla="*/ 164176 h 183871"/>
                <a:gd name="connsiteX121" fmla="*/ 151759 w 357326"/>
                <a:gd name="connsiteY121" fmla="*/ 170134 h 183871"/>
                <a:gd name="connsiteX122" fmla="*/ 161856 w 357326"/>
                <a:gd name="connsiteY122" fmla="*/ 172671 h 183871"/>
                <a:gd name="connsiteX123" fmla="*/ 172013 w 357326"/>
                <a:gd name="connsiteY123" fmla="*/ 174922 h 183871"/>
                <a:gd name="connsiteX124" fmla="*/ 192500 w 357326"/>
                <a:gd name="connsiteY124" fmla="*/ 178611 h 183871"/>
                <a:gd name="connsiteX125" fmla="*/ 213126 w 357326"/>
                <a:gd name="connsiteY125" fmla="*/ 181330 h 183871"/>
                <a:gd name="connsiteX126" fmla="*/ 233873 w 357326"/>
                <a:gd name="connsiteY126" fmla="*/ 182993 h 183871"/>
                <a:gd name="connsiteX127" fmla="*/ 254655 w 357326"/>
                <a:gd name="connsiteY127" fmla="*/ 183763 h 183871"/>
                <a:gd name="connsiteX128" fmla="*/ 275454 w 357326"/>
                <a:gd name="connsiteY128" fmla="*/ 183746 h 183871"/>
                <a:gd name="connsiteX129" fmla="*/ 296228 w 357326"/>
                <a:gd name="connsiteY129" fmla="*/ 182767 h 183871"/>
                <a:gd name="connsiteX130" fmla="*/ 316957 w 357326"/>
                <a:gd name="connsiteY130" fmla="*/ 181018 h 183871"/>
                <a:gd name="connsiteX131" fmla="*/ 337635 w 357326"/>
                <a:gd name="connsiteY131" fmla="*/ 178438 h 183871"/>
                <a:gd name="connsiteX132" fmla="*/ 341367 w 357326"/>
                <a:gd name="connsiteY132" fmla="*/ 177849 h 183871"/>
                <a:gd name="connsiteX133" fmla="*/ 357326 w 357326"/>
                <a:gd name="connsiteY133" fmla="*/ 166774 h 18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357326" h="183871">
                  <a:moveTo>
                    <a:pt x="357326" y="166774"/>
                  </a:moveTo>
                  <a:cubicBezTo>
                    <a:pt x="357326" y="166774"/>
                    <a:pt x="354001" y="161630"/>
                    <a:pt x="347983" y="153058"/>
                  </a:cubicBezTo>
                  <a:lnTo>
                    <a:pt x="342987" y="150365"/>
                  </a:lnTo>
                  <a:cubicBezTo>
                    <a:pt x="337557" y="146988"/>
                    <a:pt x="331929" y="143923"/>
                    <a:pt x="326733" y="140130"/>
                  </a:cubicBezTo>
                  <a:lnTo>
                    <a:pt x="318793" y="134666"/>
                  </a:lnTo>
                  <a:cubicBezTo>
                    <a:pt x="316195" y="132778"/>
                    <a:pt x="313736" y="130709"/>
                    <a:pt x="311190" y="128743"/>
                  </a:cubicBezTo>
                  <a:lnTo>
                    <a:pt x="303605" y="122786"/>
                  </a:lnTo>
                  <a:cubicBezTo>
                    <a:pt x="301137" y="120768"/>
                    <a:pt x="298869" y="118586"/>
                    <a:pt x="296479" y="116482"/>
                  </a:cubicBezTo>
                  <a:cubicBezTo>
                    <a:pt x="291785" y="112205"/>
                    <a:pt x="286928" y="108291"/>
                    <a:pt x="282460" y="103242"/>
                  </a:cubicBezTo>
                  <a:lnTo>
                    <a:pt x="268960" y="88972"/>
                  </a:lnTo>
                  <a:cubicBezTo>
                    <a:pt x="264345" y="83820"/>
                    <a:pt x="259496" y="79014"/>
                    <a:pt x="254482" y="74425"/>
                  </a:cubicBezTo>
                  <a:lnTo>
                    <a:pt x="246836" y="67723"/>
                  </a:lnTo>
                  <a:lnTo>
                    <a:pt x="238974" y="61341"/>
                  </a:lnTo>
                  <a:cubicBezTo>
                    <a:pt x="233692" y="57150"/>
                    <a:pt x="228314" y="53089"/>
                    <a:pt x="222816" y="49236"/>
                  </a:cubicBezTo>
                  <a:lnTo>
                    <a:pt x="214538" y="43486"/>
                  </a:lnTo>
                  <a:lnTo>
                    <a:pt x="206017" y="38091"/>
                  </a:lnTo>
                  <a:cubicBezTo>
                    <a:pt x="200328" y="34533"/>
                    <a:pt x="194501" y="31199"/>
                    <a:pt x="188638" y="27943"/>
                  </a:cubicBezTo>
                  <a:cubicBezTo>
                    <a:pt x="182724" y="24774"/>
                    <a:pt x="176819" y="21596"/>
                    <a:pt x="170679" y="18851"/>
                  </a:cubicBezTo>
                  <a:cubicBezTo>
                    <a:pt x="164661" y="15898"/>
                    <a:pt x="158349" y="13543"/>
                    <a:pt x="152149" y="11014"/>
                  </a:cubicBezTo>
                  <a:cubicBezTo>
                    <a:pt x="145810" y="8780"/>
                    <a:pt x="139524" y="6468"/>
                    <a:pt x="132995" y="4875"/>
                  </a:cubicBezTo>
                  <a:lnTo>
                    <a:pt x="128155" y="3559"/>
                  </a:lnTo>
                  <a:lnTo>
                    <a:pt x="123210" y="2580"/>
                  </a:lnTo>
                  <a:cubicBezTo>
                    <a:pt x="119902" y="2009"/>
                    <a:pt x="116707" y="1091"/>
                    <a:pt x="113304" y="875"/>
                  </a:cubicBezTo>
                  <a:cubicBezTo>
                    <a:pt x="109944" y="589"/>
                    <a:pt x="106628" y="113"/>
                    <a:pt x="103320" y="0"/>
                  </a:cubicBezTo>
                  <a:lnTo>
                    <a:pt x="93380" y="61"/>
                  </a:lnTo>
                  <a:lnTo>
                    <a:pt x="103260" y="1247"/>
                  </a:lnTo>
                  <a:cubicBezTo>
                    <a:pt x="106533" y="1775"/>
                    <a:pt x="109711" y="2650"/>
                    <a:pt x="112889" y="3342"/>
                  </a:cubicBezTo>
                  <a:cubicBezTo>
                    <a:pt x="116084" y="3897"/>
                    <a:pt x="119192" y="5118"/>
                    <a:pt x="122327" y="6018"/>
                  </a:cubicBezTo>
                  <a:lnTo>
                    <a:pt x="127020" y="7455"/>
                  </a:lnTo>
                  <a:lnTo>
                    <a:pt x="131610" y="9248"/>
                  </a:lnTo>
                  <a:cubicBezTo>
                    <a:pt x="137749" y="11499"/>
                    <a:pt x="143698" y="14236"/>
                    <a:pt x="149646" y="16928"/>
                  </a:cubicBezTo>
                  <a:cubicBezTo>
                    <a:pt x="155474" y="19916"/>
                    <a:pt x="161371" y="22713"/>
                    <a:pt x="166982" y="26099"/>
                  </a:cubicBezTo>
                  <a:cubicBezTo>
                    <a:pt x="169796" y="27761"/>
                    <a:pt x="172680" y="29276"/>
                    <a:pt x="175468" y="30982"/>
                  </a:cubicBezTo>
                  <a:lnTo>
                    <a:pt x="183789" y="36160"/>
                  </a:lnTo>
                  <a:cubicBezTo>
                    <a:pt x="189262" y="39711"/>
                    <a:pt x="194708" y="43313"/>
                    <a:pt x="199999" y="47158"/>
                  </a:cubicBezTo>
                  <a:cubicBezTo>
                    <a:pt x="205298" y="50959"/>
                    <a:pt x="210520" y="54873"/>
                    <a:pt x="215646" y="58890"/>
                  </a:cubicBezTo>
                  <a:cubicBezTo>
                    <a:pt x="220789" y="62882"/>
                    <a:pt x="225794" y="67056"/>
                    <a:pt x="230678" y="71325"/>
                  </a:cubicBezTo>
                  <a:lnTo>
                    <a:pt x="237917" y="77819"/>
                  </a:lnTo>
                  <a:lnTo>
                    <a:pt x="244888" y="84547"/>
                  </a:lnTo>
                  <a:cubicBezTo>
                    <a:pt x="249373" y="89163"/>
                    <a:pt x="253859" y="93752"/>
                    <a:pt x="257920" y="98592"/>
                  </a:cubicBezTo>
                  <a:lnTo>
                    <a:pt x="259574" y="100463"/>
                  </a:lnTo>
                  <a:cubicBezTo>
                    <a:pt x="254136" y="97432"/>
                    <a:pt x="248594" y="94497"/>
                    <a:pt x="243026" y="91561"/>
                  </a:cubicBezTo>
                  <a:cubicBezTo>
                    <a:pt x="236142" y="88227"/>
                    <a:pt x="229345" y="84703"/>
                    <a:pt x="222435" y="81673"/>
                  </a:cubicBezTo>
                  <a:cubicBezTo>
                    <a:pt x="218997" y="80122"/>
                    <a:pt x="215568" y="78624"/>
                    <a:pt x="212165" y="77178"/>
                  </a:cubicBezTo>
                  <a:cubicBezTo>
                    <a:pt x="208779" y="75689"/>
                    <a:pt x="205411" y="74286"/>
                    <a:pt x="202043" y="73039"/>
                  </a:cubicBezTo>
                  <a:cubicBezTo>
                    <a:pt x="195314" y="70494"/>
                    <a:pt x="188872" y="67896"/>
                    <a:pt x="182560" y="65948"/>
                  </a:cubicBezTo>
                  <a:cubicBezTo>
                    <a:pt x="176264" y="63947"/>
                    <a:pt x="170350" y="62016"/>
                    <a:pt x="164756" y="60579"/>
                  </a:cubicBezTo>
                  <a:cubicBezTo>
                    <a:pt x="159189" y="59072"/>
                    <a:pt x="154045" y="57869"/>
                    <a:pt x="149482" y="56838"/>
                  </a:cubicBezTo>
                  <a:cubicBezTo>
                    <a:pt x="144945" y="55739"/>
                    <a:pt x="140840" y="55254"/>
                    <a:pt x="137541" y="54665"/>
                  </a:cubicBezTo>
                  <a:cubicBezTo>
                    <a:pt x="130899" y="53609"/>
                    <a:pt x="127081" y="53202"/>
                    <a:pt x="127081" y="53202"/>
                  </a:cubicBezTo>
                  <a:cubicBezTo>
                    <a:pt x="127081" y="53202"/>
                    <a:pt x="130510" y="55037"/>
                    <a:pt x="136554" y="57869"/>
                  </a:cubicBezTo>
                  <a:cubicBezTo>
                    <a:pt x="139567" y="59289"/>
                    <a:pt x="143221" y="60977"/>
                    <a:pt x="147412" y="62943"/>
                  </a:cubicBezTo>
                  <a:cubicBezTo>
                    <a:pt x="151560" y="65004"/>
                    <a:pt x="156227" y="67324"/>
                    <a:pt x="161371" y="69645"/>
                  </a:cubicBezTo>
                  <a:cubicBezTo>
                    <a:pt x="166488" y="72035"/>
                    <a:pt x="171909" y="74962"/>
                    <a:pt x="177754" y="77698"/>
                  </a:cubicBezTo>
                  <a:cubicBezTo>
                    <a:pt x="183616" y="80391"/>
                    <a:pt x="189625" y="83673"/>
                    <a:pt x="195964" y="86703"/>
                  </a:cubicBezTo>
                  <a:cubicBezTo>
                    <a:pt x="202320" y="89708"/>
                    <a:pt x="208719" y="93232"/>
                    <a:pt x="215369" y="96428"/>
                  </a:cubicBezTo>
                  <a:cubicBezTo>
                    <a:pt x="221967" y="99779"/>
                    <a:pt x="228661" y="103173"/>
                    <a:pt x="235363" y="106576"/>
                  </a:cubicBezTo>
                  <a:cubicBezTo>
                    <a:pt x="246126" y="112075"/>
                    <a:pt x="256863" y="117573"/>
                    <a:pt x="267194" y="122847"/>
                  </a:cubicBezTo>
                  <a:cubicBezTo>
                    <a:pt x="260526" y="119807"/>
                    <a:pt x="253694" y="116768"/>
                    <a:pt x="246498" y="113850"/>
                  </a:cubicBezTo>
                  <a:cubicBezTo>
                    <a:pt x="236410" y="109745"/>
                    <a:pt x="225994" y="105459"/>
                    <a:pt x="215196" y="101675"/>
                  </a:cubicBezTo>
                  <a:cubicBezTo>
                    <a:pt x="204381" y="97882"/>
                    <a:pt x="193366" y="94124"/>
                    <a:pt x="182213" y="90695"/>
                  </a:cubicBezTo>
                  <a:cubicBezTo>
                    <a:pt x="176619" y="89041"/>
                    <a:pt x="171017" y="87448"/>
                    <a:pt x="165380" y="85993"/>
                  </a:cubicBezTo>
                  <a:cubicBezTo>
                    <a:pt x="159778" y="84452"/>
                    <a:pt x="154149" y="83067"/>
                    <a:pt x="148547" y="81751"/>
                  </a:cubicBezTo>
                  <a:cubicBezTo>
                    <a:pt x="137385" y="78945"/>
                    <a:pt x="126172" y="77109"/>
                    <a:pt x="115322" y="75334"/>
                  </a:cubicBezTo>
                  <a:cubicBezTo>
                    <a:pt x="109901" y="74494"/>
                    <a:pt x="104515" y="73802"/>
                    <a:pt x="99259" y="73213"/>
                  </a:cubicBezTo>
                  <a:cubicBezTo>
                    <a:pt x="93968" y="72814"/>
                    <a:pt x="88790" y="72407"/>
                    <a:pt x="83751" y="72026"/>
                  </a:cubicBezTo>
                  <a:cubicBezTo>
                    <a:pt x="78676" y="71905"/>
                    <a:pt x="73775" y="71628"/>
                    <a:pt x="69004" y="71654"/>
                  </a:cubicBezTo>
                  <a:cubicBezTo>
                    <a:pt x="64224" y="71836"/>
                    <a:pt x="59626" y="71905"/>
                    <a:pt x="55210" y="72208"/>
                  </a:cubicBezTo>
                  <a:cubicBezTo>
                    <a:pt x="50786" y="72667"/>
                    <a:pt x="46560" y="72918"/>
                    <a:pt x="42568" y="73481"/>
                  </a:cubicBezTo>
                  <a:cubicBezTo>
                    <a:pt x="38594" y="74182"/>
                    <a:pt x="34818" y="74858"/>
                    <a:pt x="31285" y="75499"/>
                  </a:cubicBezTo>
                  <a:cubicBezTo>
                    <a:pt x="27778" y="76399"/>
                    <a:pt x="24522" y="77213"/>
                    <a:pt x="21535" y="78070"/>
                  </a:cubicBezTo>
                  <a:cubicBezTo>
                    <a:pt x="18530" y="78807"/>
                    <a:pt x="15915" y="80097"/>
                    <a:pt x="13491" y="80928"/>
                  </a:cubicBezTo>
                  <a:cubicBezTo>
                    <a:pt x="8616" y="82556"/>
                    <a:pt x="5152" y="84721"/>
                    <a:pt x="2728" y="85933"/>
                  </a:cubicBezTo>
                  <a:cubicBezTo>
                    <a:pt x="1559" y="86573"/>
                    <a:pt x="667" y="87067"/>
                    <a:pt x="52" y="87405"/>
                  </a:cubicBezTo>
                  <a:cubicBezTo>
                    <a:pt x="35" y="87491"/>
                    <a:pt x="17" y="87587"/>
                    <a:pt x="0" y="87673"/>
                  </a:cubicBezTo>
                  <a:cubicBezTo>
                    <a:pt x="675" y="87491"/>
                    <a:pt x="1706" y="87214"/>
                    <a:pt x="3109" y="86833"/>
                  </a:cubicBezTo>
                  <a:cubicBezTo>
                    <a:pt x="5724" y="86115"/>
                    <a:pt x="9464" y="84894"/>
                    <a:pt x="14435" y="84149"/>
                  </a:cubicBezTo>
                  <a:cubicBezTo>
                    <a:pt x="19292" y="83023"/>
                    <a:pt x="25362" y="82590"/>
                    <a:pt x="32186" y="81880"/>
                  </a:cubicBezTo>
                  <a:cubicBezTo>
                    <a:pt x="35632" y="81785"/>
                    <a:pt x="39304" y="81699"/>
                    <a:pt x="43174" y="81595"/>
                  </a:cubicBezTo>
                  <a:cubicBezTo>
                    <a:pt x="47036" y="81681"/>
                    <a:pt x="51097" y="81776"/>
                    <a:pt x="55332" y="81863"/>
                  </a:cubicBezTo>
                  <a:cubicBezTo>
                    <a:pt x="59566" y="82080"/>
                    <a:pt x="63973" y="82556"/>
                    <a:pt x="68511" y="82902"/>
                  </a:cubicBezTo>
                  <a:cubicBezTo>
                    <a:pt x="73048" y="83439"/>
                    <a:pt x="77741" y="83976"/>
                    <a:pt x="82573" y="84539"/>
                  </a:cubicBezTo>
                  <a:cubicBezTo>
                    <a:pt x="87379" y="85327"/>
                    <a:pt x="92306" y="86132"/>
                    <a:pt x="97354" y="86946"/>
                  </a:cubicBezTo>
                  <a:cubicBezTo>
                    <a:pt x="102368" y="88037"/>
                    <a:pt x="107520" y="88773"/>
                    <a:pt x="112724" y="89925"/>
                  </a:cubicBezTo>
                  <a:cubicBezTo>
                    <a:pt x="123150" y="92063"/>
                    <a:pt x="133818" y="94800"/>
                    <a:pt x="144676" y="97527"/>
                  </a:cubicBezTo>
                  <a:cubicBezTo>
                    <a:pt x="155526" y="100264"/>
                    <a:pt x="166488" y="103450"/>
                    <a:pt x="177381" y="106810"/>
                  </a:cubicBezTo>
                  <a:cubicBezTo>
                    <a:pt x="188344" y="109971"/>
                    <a:pt x="199220" y="113477"/>
                    <a:pt x="209896" y="117019"/>
                  </a:cubicBezTo>
                  <a:cubicBezTo>
                    <a:pt x="215213" y="118863"/>
                    <a:pt x="220521" y="120604"/>
                    <a:pt x="225768" y="122327"/>
                  </a:cubicBezTo>
                  <a:cubicBezTo>
                    <a:pt x="230990" y="124128"/>
                    <a:pt x="236151" y="125912"/>
                    <a:pt x="241225" y="127652"/>
                  </a:cubicBezTo>
                  <a:cubicBezTo>
                    <a:pt x="251356" y="131272"/>
                    <a:pt x="261150" y="134761"/>
                    <a:pt x="270441" y="138069"/>
                  </a:cubicBezTo>
                  <a:cubicBezTo>
                    <a:pt x="279715" y="141472"/>
                    <a:pt x="288486" y="144685"/>
                    <a:pt x="296591" y="147637"/>
                  </a:cubicBezTo>
                  <a:cubicBezTo>
                    <a:pt x="306540" y="151326"/>
                    <a:pt x="315451" y="154651"/>
                    <a:pt x="323053" y="157474"/>
                  </a:cubicBezTo>
                  <a:cubicBezTo>
                    <a:pt x="325694" y="159180"/>
                    <a:pt x="328387" y="160834"/>
                    <a:pt x="331072" y="162479"/>
                  </a:cubicBezTo>
                  <a:cubicBezTo>
                    <a:pt x="325781" y="163250"/>
                    <a:pt x="320473" y="163960"/>
                    <a:pt x="315156" y="164575"/>
                  </a:cubicBezTo>
                  <a:cubicBezTo>
                    <a:pt x="308471" y="165328"/>
                    <a:pt x="301778" y="166003"/>
                    <a:pt x="295059" y="166497"/>
                  </a:cubicBezTo>
                  <a:cubicBezTo>
                    <a:pt x="288356" y="167025"/>
                    <a:pt x="281628" y="167398"/>
                    <a:pt x="274900" y="167675"/>
                  </a:cubicBezTo>
                  <a:cubicBezTo>
                    <a:pt x="268172" y="168038"/>
                    <a:pt x="261444" y="168220"/>
                    <a:pt x="254707" y="168289"/>
                  </a:cubicBezTo>
                  <a:cubicBezTo>
                    <a:pt x="247979" y="168393"/>
                    <a:pt x="241242" y="168272"/>
                    <a:pt x="234505" y="168125"/>
                  </a:cubicBezTo>
                  <a:cubicBezTo>
                    <a:pt x="227777" y="167900"/>
                    <a:pt x="221049" y="167605"/>
                    <a:pt x="214338" y="167103"/>
                  </a:cubicBezTo>
                  <a:cubicBezTo>
                    <a:pt x="207619" y="166662"/>
                    <a:pt x="200908" y="166168"/>
                    <a:pt x="194215" y="165415"/>
                  </a:cubicBezTo>
                  <a:cubicBezTo>
                    <a:pt x="187513" y="164748"/>
                    <a:pt x="180845" y="163804"/>
                    <a:pt x="174186" y="162825"/>
                  </a:cubicBezTo>
                  <a:cubicBezTo>
                    <a:pt x="167545" y="161708"/>
                    <a:pt x="160886" y="160643"/>
                    <a:pt x="154305" y="159241"/>
                  </a:cubicBezTo>
                  <a:cubicBezTo>
                    <a:pt x="147681" y="157985"/>
                    <a:pt x="141135" y="156401"/>
                    <a:pt x="134588" y="154773"/>
                  </a:cubicBezTo>
                  <a:cubicBezTo>
                    <a:pt x="131306" y="153993"/>
                    <a:pt x="128094" y="152963"/>
                    <a:pt x="124847" y="152071"/>
                  </a:cubicBezTo>
                  <a:cubicBezTo>
                    <a:pt x="121591" y="151170"/>
                    <a:pt x="118352" y="150218"/>
                    <a:pt x="115166" y="149118"/>
                  </a:cubicBezTo>
                  <a:lnTo>
                    <a:pt x="105528" y="145992"/>
                  </a:lnTo>
                  <a:lnTo>
                    <a:pt x="96021" y="142468"/>
                  </a:lnTo>
                  <a:cubicBezTo>
                    <a:pt x="92817" y="141360"/>
                    <a:pt x="89751" y="139940"/>
                    <a:pt x="86626" y="138632"/>
                  </a:cubicBezTo>
                  <a:cubicBezTo>
                    <a:pt x="83534" y="137273"/>
                    <a:pt x="80330" y="136086"/>
                    <a:pt x="77308" y="134571"/>
                  </a:cubicBezTo>
                  <a:lnTo>
                    <a:pt x="68104" y="130198"/>
                  </a:lnTo>
                  <a:cubicBezTo>
                    <a:pt x="65047" y="128709"/>
                    <a:pt x="62112" y="127003"/>
                    <a:pt x="59090" y="125410"/>
                  </a:cubicBezTo>
                  <a:cubicBezTo>
                    <a:pt x="52959" y="122379"/>
                    <a:pt x="47287" y="118603"/>
                    <a:pt x="41356" y="115157"/>
                  </a:cubicBezTo>
                  <a:cubicBezTo>
                    <a:pt x="46785" y="119296"/>
                    <a:pt x="51998" y="123816"/>
                    <a:pt x="57739" y="127609"/>
                  </a:cubicBezTo>
                  <a:cubicBezTo>
                    <a:pt x="60588" y="129540"/>
                    <a:pt x="63376" y="131558"/>
                    <a:pt x="66294" y="133393"/>
                  </a:cubicBezTo>
                  <a:lnTo>
                    <a:pt x="75118" y="138771"/>
                  </a:lnTo>
                  <a:cubicBezTo>
                    <a:pt x="78027" y="140650"/>
                    <a:pt x="81127" y="142156"/>
                    <a:pt x="84158" y="143810"/>
                  </a:cubicBezTo>
                  <a:cubicBezTo>
                    <a:pt x="87214" y="145412"/>
                    <a:pt x="90228" y="147127"/>
                    <a:pt x="93380" y="148538"/>
                  </a:cubicBezTo>
                  <a:lnTo>
                    <a:pt x="102757" y="152971"/>
                  </a:lnTo>
                  <a:lnTo>
                    <a:pt x="112326" y="157024"/>
                  </a:lnTo>
                  <a:cubicBezTo>
                    <a:pt x="115512" y="158392"/>
                    <a:pt x="118759" y="159578"/>
                    <a:pt x="122024" y="160730"/>
                  </a:cubicBezTo>
                  <a:cubicBezTo>
                    <a:pt x="125288" y="161873"/>
                    <a:pt x="128527" y="163146"/>
                    <a:pt x="131835" y="164176"/>
                  </a:cubicBezTo>
                  <a:cubicBezTo>
                    <a:pt x="138433" y="166289"/>
                    <a:pt x="145048" y="168385"/>
                    <a:pt x="151759" y="170134"/>
                  </a:cubicBezTo>
                  <a:cubicBezTo>
                    <a:pt x="155093" y="171095"/>
                    <a:pt x="158453" y="171944"/>
                    <a:pt x="161856" y="172671"/>
                  </a:cubicBezTo>
                  <a:cubicBezTo>
                    <a:pt x="165241" y="173416"/>
                    <a:pt x="168610" y="174273"/>
                    <a:pt x="172013" y="174922"/>
                  </a:cubicBezTo>
                  <a:cubicBezTo>
                    <a:pt x="178810" y="176273"/>
                    <a:pt x="185634" y="177581"/>
                    <a:pt x="192500" y="178611"/>
                  </a:cubicBezTo>
                  <a:cubicBezTo>
                    <a:pt x="199350" y="179694"/>
                    <a:pt x="206225" y="180594"/>
                    <a:pt x="213126" y="181330"/>
                  </a:cubicBezTo>
                  <a:cubicBezTo>
                    <a:pt x="220027" y="182049"/>
                    <a:pt x="226946" y="182560"/>
                    <a:pt x="233873" y="182993"/>
                  </a:cubicBezTo>
                  <a:cubicBezTo>
                    <a:pt x="240801" y="183348"/>
                    <a:pt x="247728" y="183668"/>
                    <a:pt x="254655" y="183763"/>
                  </a:cubicBezTo>
                  <a:cubicBezTo>
                    <a:pt x="261591" y="183902"/>
                    <a:pt x="268527" y="183919"/>
                    <a:pt x="275454" y="183746"/>
                  </a:cubicBezTo>
                  <a:cubicBezTo>
                    <a:pt x="282390" y="183599"/>
                    <a:pt x="289309" y="183235"/>
                    <a:pt x="296228" y="182767"/>
                  </a:cubicBezTo>
                  <a:cubicBezTo>
                    <a:pt x="303146" y="182343"/>
                    <a:pt x="310056" y="181711"/>
                    <a:pt x="316957" y="181018"/>
                  </a:cubicBezTo>
                  <a:cubicBezTo>
                    <a:pt x="323859" y="180274"/>
                    <a:pt x="330751" y="179451"/>
                    <a:pt x="337635" y="178438"/>
                  </a:cubicBezTo>
                  <a:cubicBezTo>
                    <a:pt x="338891" y="178239"/>
                    <a:pt x="340120" y="178031"/>
                    <a:pt x="341367" y="177849"/>
                  </a:cubicBezTo>
                  <a:cubicBezTo>
                    <a:pt x="351594" y="171450"/>
                    <a:pt x="357326" y="166774"/>
                    <a:pt x="357326" y="166774"/>
                  </a:cubicBezTo>
                  <a:close/>
                </a:path>
              </a:pathLst>
            </a:custGeom>
            <a:solidFill>
              <a:srgbClr val="A94D0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xmlns="" id="{F1760686-7E7A-40E2-BC21-DA02884B3062}"/>
                </a:ext>
              </a:extLst>
            </p:cNvPr>
            <p:cNvSpPr/>
            <p:nvPr/>
          </p:nvSpPr>
          <p:spPr>
            <a:xfrm>
              <a:off x="9173655" y="2837238"/>
              <a:ext cx="2137360" cy="3595822"/>
            </a:xfrm>
            <a:custGeom>
              <a:avLst/>
              <a:gdLst>
                <a:gd name="connsiteX0" fmla="*/ 605838 w 967329"/>
                <a:gd name="connsiteY0" fmla="*/ 963762 h 1627402"/>
                <a:gd name="connsiteX1" fmla="*/ 415182 w 967329"/>
                <a:gd name="connsiteY1" fmla="*/ 557217 h 1627402"/>
                <a:gd name="connsiteX2" fmla="*/ 403103 w 967329"/>
                <a:gd name="connsiteY2" fmla="*/ 390755 h 1627402"/>
                <a:gd name="connsiteX3" fmla="*/ 356560 w 967329"/>
                <a:gd name="connsiteY3" fmla="*/ 184045 h 1627402"/>
                <a:gd name="connsiteX4" fmla="*/ 71711 w 967329"/>
                <a:gd name="connsiteY4" fmla="*/ 12500 h 1627402"/>
                <a:gd name="connsiteX5" fmla="*/ 47708 w 967329"/>
                <a:gd name="connsiteY5" fmla="*/ 344143 h 1627402"/>
                <a:gd name="connsiteX6" fmla="*/ 235376 w 967329"/>
                <a:gd name="connsiteY6" fmla="*/ 521300 h 1627402"/>
                <a:gd name="connsiteX7" fmla="*/ 235368 w 967329"/>
                <a:gd name="connsiteY7" fmla="*/ 521308 h 1627402"/>
                <a:gd name="connsiteX8" fmla="*/ 235835 w 967329"/>
                <a:gd name="connsiteY8" fmla="*/ 521429 h 1627402"/>
                <a:gd name="connsiteX9" fmla="*/ 250547 w 967329"/>
                <a:gd name="connsiteY9" fmla="*/ 525127 h 1627402"/>
                <a:gd name="connsiteX10" fmla="*/ 324375 w 967329"/>
                <a:gd name="connsiteY10" fmla="*/ 564075 h 1627402"/>
                <a:gd name="connsiteX11" fmla="*/ 439315 w 967329"/>
                <a:gd name="connsiteY11" fmla="*/ 775210 h 1627402"/>
                <a:gd name="connsiteX12" fmla="*/ 591568 w 967329"/>
                <a:gd name="connsiteY12" fmla="*/ 1133463 h 1627402"/>
                <a:gd name="connsiteX13" fmla="*/ 896801 w 967329"/>
                <a:gd name="connsiteY13" fmla="*/ 1627282 h 1627402"/>
                <a:gd name="connsiteX14" fmla="*/ 930113 w 967329"/>
                <a:gd name="connsiteY14" fmla="*/ 1616319 h 1627402"/>
                <a:gd name="connsiteX15" fmla="*/ 957579 w 967329"/>
                <a:gd name="connsiteY15" fmla="*/ 1598525 h 1627402"/>
                <a:gd name="connsiteX16" fmla="*/ 605838 w 967329"/>
                <a:gd name="connsiteY16" fmla="*/ 963762 h 162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29" h="1627402">
                  <a:moveTo>
                    <a:pt x="605838" y="963762"/>
                  </a:moveTo>
                  <a:cubicBezTo>
                    <a:pt x="499687" y="799178"/>
                    <a:pt x="442536" y="700534"/>
                    <a:pt x="415182" y="557217"/>
                  </a:cubicBezTo>
                  <a:cubicBezTo>
                    <a:pt x="398687" y="470765"/>
                    <a:pt x="399717" y="438570"/>
                    <a:pt x="403103" y="390755"/>
                  </a:cubicBezTo>
                  <a:cubicBezTo>
                    <a:pt x="408792" y="329682"/>
                    <a:pt x="393647" y="255604"/>
                    <a:pt x="356560" y="184045"/>
                  </a:cubicBezTo>
                  <a:cubicBezTo>
                    <a:pt x="284534" y="45093"/>
                    <a:pt x="157003" y="-31714"/>
                    <a:pt x="71711" y="12500"/>
                  </a:cubicBezTo>
                  <a:cubicBezTo>
                    <a:pt x="-13573" y="56705"/>
                    <a:pt x="-24318" y="205191"/>
                    <a:pt x="47708" y="344143"/>
                  </a:cubicBezTo>
                  <a:cubicBezTo>
                    <a:pt x="95393" y="436128"/>
                    <a:pt x="167403" y="500873"/>
                    <a:pt x="235376" y="521300"/>
                  </a:cubicBezTo>
                  <a:cubicBezTo>
                    <a:pt x="235376" y="521308"/>
                    <a:pt x="235368" y="521308"/>
                    <a:pt x="235368" y="521308"/>
                  </a:cubicBezTo>
                  <a:cubicBezTo>
                    <a:pt x="235524" y="521351"/>
                    <a:pt x="235679" y="521386"/>
                    <a:pt x="235835" y="521429"/>
                  </a:cubicBezTo>
                  <a:cubicBezTo>
                    <a:pt x="240762" y="522901"/>
                    <a:pt x="245672" y="524139"/>
                    <a:pt x="250547" y="525127"/>
                  </a:cubicBezTo>
                  <a:cubicBezTo>
                    <a:pt x="273329" y="530556"/>
                    <a:pt x="285660" y="533283"/>
                    <a:pt x="324375" y="564075"/>
                  </a:cubicBezTo>
                  <a:cubicBezTo>
                    <a:pt x="399501" y="623823"/>
                    <a:pt x="419702" y="708613"/>
                    <a:pt x="439315" y="775210"/>
                  </a:cubicBezTo>
                  <a:cubicBezTo>
                    <a:pt x="475978" y="899676"/>
                    <a:pt x="541744" y="1013655"/>
                    <a:pt x="591568" y="1133463"/>
                  </a:cubicBezTo>
                  <a:cubicBezTo>
                    <a:pt x="786969" y="1603365"/>
                    <a:pt x="860468" y="1629594"/>
                    <a:pt x="896801" y="1627282"/>
                  </a:cubicBezTo>
                  <a:cubicBezTo>
                    <a:pt x="911773" y="1626338"/>
                    <a:pt x="923497" y="1620346"/>
                    <a:pt x="930113" y="1616319"/>
                  </a:cubicBezTo>
                  <a:cubicBezTo>
                    <a:pt x="937308" y="1614103"/>
                    <a:pt x="949137" y="1609340"/>
                    <a:pt x="957579" y="1598525"/>
                  </a:cubicBezTo>
                  <a:cubicBezTo>
                    <a:pt x="1008599" y="1533097"/>
                    <a:pt x="854709" y="1349628"/>
                    <a:pt x="605838" y="96376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xmlns="" id="{AD0C7E63-8F79-4DC4-9E75-A72BCD374A8A}"/>
                </a:ext>
              </a:extLst>
            </p:cNvPr>
            <p:cNvSpPr/>
            <p:nvPr/>
          </p:nvSpPr>
          <p:spPr>
            <a:xfrm>
              <a:off x="9189420" y="2818413"/>
              <a:ext cx="2137368" cy="3595842"/>
            </a:xfrm>
            <a:custGeom>
              <a:avLst/>
              <a:gdLst>
                <a:gd name="connsiteX0" fmla="*/ 605830 w 967333"/>
                <a:gd name="connsiteY0" fmla="*/ 963770 h 1627411"/>
                <a:gd name="connsiteX1" fmla="*/ 415182 w 967333"/>
                <a:gd name="connsiteY1" fmla="*/ 557217 h 1627411"/>
                <a:gd name="connsiteX2" fmla="*/ 403103 w 967333"/>
                <a:gd name="connsiteY2" fmla="*/ 390755 h 1627411"/>
                <a:gd name="connsiteX3" fmla="*/ 356552 w 967333"/>
                <a:gd name="connsiteY3" fmla="*/ 184045 h 1627411"/>
                <a:gd name="connsiteX4" fmla="*/ 71711 w 967333"/>
                <a:gd name="connsiteY4" fmla="*/ 12500 h 1627411"/>
                <a:gd name="connsiteX5" fmla="*/ 47708 w 967333"/>
                <a:gd name="connsiteY5" fmla="*/ 344143 h 1627411"/>
                <a:gd name="connsiteX6" fmla="*/ 235376 w 967333"/>
                <a:gd name="connsiteY6" fmla="*/ 521299 h 1627411"/>
                <a:gd name="connsiteX7" fmla="*/ 235368 w 967333"/>
                <a:gd name="connsiteY7" fmla="*/ 521308 h 1627411"/>
                <a:gd name="connsiteX8" fmla="*/ 235835 w 967333"/>
                <a:gd name="connsiteY8" fmla="*/ 521438 h 1627411"/>
                <a:gd name="connsiteX9" fmla="*/ 250547 w 967333"/>
                <a:gd name="connsiteY9" fmla="*/ 525135 h 1627411"/>
                <a:gd name="connsiteX10" fmla="*/ 324375 w 967333"/>
                <a:gd name="connsiteY10" fmla="*/ 564084 h 1627411"/>
                <a:gd name="connsiteX11" fmla="*/ 439324 w 967333"/>
                <a:gd name="connsiteY11" fmla="*/ 775219 h 1627411"/>
                <a:gd name="connsiteX12" fmla="*/ 591568 w 967333"/>
                <a:gd name="connsiteY12" fmla="*/ 1133471 h 1627411"/>
                <a:gd name="connsiteX13" fmla="*/ 896801 w 967333"/>
                <a:gd name="connsiteY13" fmla="*/ 1627290 h 1627411"/>
                <a:gd name="connsiteX14" fmla="*/ 930121 w 967333"/>
                <a:gd name="connsiteY14" fmla="*/ 1616328 h 1627411"/>
                <a:gd name="connsiteX15" fmla="*/ 957588 w 967333"/>
                <a:gd name="connsiteY15" fmla="*/ 1598534 h 1627411"/>
                <a:gd name="connsiteX16" fmla="*/ 605830 w 967333"/>
                <a:gd name="connsiteY16" fmla="*/ 963770 h 1627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67333" h="1627411">
                  <a:moveTo>
                    <a:pt x="605830" y="963770"/>
                  </a:moveTo>
                  <a:cubicBezTo>
                    <a:pt x="499686" y="799187"/>
                    <a:pt x="442528" y="700534"/>
                    <a:pt x="415182" y="557217"/>
                  </a:cubicBezTo>
                  <a:cubicBezTo>
                    <a:pt x="398678" y="470765"/>
                    <a:pt x="399709" y="438570"/>
                    <a:pt x="403103" y="390755"/>
                  </a:cubicBezTo>
                  <a:cubicBezTo>
                    <a:pt x="408792" y="329682"/>
                    <a:pt x="393647" y="255604"/>
                    <a:pt x="356552" y="184045"/>
                  </a:cubicBezTo>
                  <a:cubicBezTo>
                    <a:pt x="284525" y="45093"/>
                    <a:pt x="156994" y="-31713"/>
                    <a:pt x="71711" y="12500"/>
                  </a:cubicBezTo>
                  <a:cubicBezTo>
                    <a:pt x="-13573" y="56704"/>
                    <a:pt x="-24318" y="205191"/>
                    <a:pt x="47708" y="344143"/>
                  </a:cubicBezTo>
                  <a:cubicBezTo>
                    <a:pt x="95393" y="436146"/>
                    <a:pt x="167402" y="500873"/>
                    <a:pt x="235376" y="521299"/>
                  </a:cubicBezTo>
                  <a:cubicBezTo>
                    <a:pt x="235376" y="521299"/>
                    <a:pt x="235368" y="521308"/>
                    <a:pt x="235368" y="521308"/>
                  </a:cubicBezTo>
                  <a:cubicBezTo>
                    <a:pt x="235532" y="521351"/>
                    <a:pt x="235679" y="521395"/>
                    <a:pt x="235835" y="521438"/>
                  </a:cubicBezTo>
                  <a:cubicBezTo>
                    <a:pt x="240762" y="522901"/>
                    <a:pt x="245672" y="524140"/>
                    <a:pt x="250547" y="525135"/>
                  </a:cubicBezTo>
                  <a:cubicBezTo>
                    <a:pt x="273329" y="530565"/>
                    <a:pt x="285660" y="533292"/>
                    <a:pt x="324375" y="564084"/>
                  </a:cubicBezTo>
                  <a:cubicBezTo>
                    <a:pt x="399501" y="623832"/>
                    <a:pt x="419702" y="708613"/>
                    <a:pt x="439324" y="775219"/>
                  </a:cubicBezTo>
                  <a:cubicBezTo>
                    <a:pt x="475978" y="899684"/>
                    <a:pt x="541752" y="1013664"/>
                    <a:pt x="591568" y="1133471"/>
                  </a:cubicBezTo>
                  <a:cubicBezTo>
                    <a:pt x="786969" y="1603374"/>
                    <a:pt x="860468" y="1629602"/>
                    <a:pt x="896801" y="1627290"/>
                  </a:cubicBezTo>
                  <a:cubicBezTo>
                    <a:pt x="911781" y="1626347"/>
                    <a:pt x="923506" y="1620354"/>
                    <a:pt x="930121" y="1616328"/>
                  </a:cubicBezTo>
                  <a:cubicBezTo>
                    <a:pt x="937308" y="1614111"/>
                    <a:pt x="949145" y="1609349"/>
                    <a:pt x="957588" y="1598534"/>
                  </a:cubicBezTo>
                  <a:cubicBezTo>
                    <a:pt x="1008590" y="1533106"/>
                    <a:pt x="854709" y="1349645"/>
                    <a:pt x="605830" y="9637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xmlns="" id="{6EC735E0-5773-426A-8FE5-165B92DB56A7}"/>
                </a:ext>
              </a:extLst>
            </p:cNvPr>
            <p:cNvSpPr/>
            <p:nvPr/>
          </p:nvSpPr>
          <p:spPr>
            <a:xfrm>
              <a:off x="9250118" y="2926219"/>
              <a:ext cx="420026" cy="878894"/>
            </a:xfrm>
            <a:custGeom>
              <a:avLst/>
              <a:gdLst>
                <a:gd name="connsiteX0" fmla="*/ 189843 w 190096"/>
                <a:gd name="connsiteY0" fmla="*/ 396958 h 397771"/>
                <a:gd name="connsiteX1" fmla="*/ 95831 w 190096"/>
                <a:gd name="connsiteY1" fmla="*/ 290381 h 397771"/>
                <a:gd name="connsiteX2" fmla="*/ 45202 w 190096"/>
                <a:gd name="connsiteY2" fmla="*/ 68 h 397771"/>
                <a:gd name="connsiteX3" fmla="*/ 17311 w 190096"/>
                <a:gd name="connsiteY3" fmla="*/ 41294 h 397771"/>
                <a:gd name="connsiteX4" fmla="*/ 52969 w 190096"/>
                <a:gd name="connsiteY4" fmla="*/ 298106 h 397771"/>
                <a:gd name="connsiteX5" fmla="*/ 189843 w 190096"/>
                <a:gd name="connsiteY5" fmla="*/ 396958 h 39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096" h="397771">
                  <a:moveTo>
                    <a:pt x="189843" y="396958"/>
                  </a:moveTo>
                  <a:cubicBezTo>
                    <a:pt x="194407" y="391148"/>
                    <a:pt x="136252" y="359897"/>
                    <a:pt x="95831" y="290381"/>
                  </a:cubicBezTo>
                  <a:cubicBezTo>
                    <a:pt x="20653" y="161119"/>
                    <a:pt x="67482" y="3896"/>
                    <a:pt x="45202" y="68"/>
                  </a:cubicBezTo>
                  <a:cubicBezTo>
                    <a:pt x="34698" y="-1733"/>
                    <a:pt x="20800" y="32661"/>
                    <a:pt x="17311" y="41294"/>
                  </a:cubicBezTo>
                  <a:cubicBezTo>
                    <a:pt x="-14641" y="120395"/>
                    <a:pt x="-2137" y="222113"/>
                    <a:pt x="52969" y="298106"/>
                  </a:cubicBezTo>
                  <a:cubicBezTo>
                    <a:pt x="105313" y="370270"/>
                    <a:pt x="184674" y="403530"/>
                    <a:pt x="189843" y="39695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xmlns="" id="{85968DEA-0EA7-4217-96C8-8E7155D7EE0A}"/>
                </a:ext>
              </a:extLst>
            </p:cNvPr>
            <p:cNvSpPr/>
            <p:nvPr/>
          </p:nvSpPr>
          <p:spPr>
            <a:xfrm>
              <a:off x="10165846" y="4420278"/>
              <a:ext cx="1008977" cy="1920541"/>
            </a:xfrm>
            <a:custGeom>
              <a:avLst/>
              <a:gdLst>
                <a:gd name="connsiteX0" fmla="*/ 23 w 456644"/>
                <a:gd name="connsiteY0" fmla="*/ 63 h 869201"/>
                <a:gd name="connsiteX1" fmla="*/ 115656 w 456644"/>
                <a:gd name="connsiteY1" fmla="*/ 220082 h 869201"/>
                <a:gd name="connsiteX2" fmla="*/ 456287 w 456644"/>
                <a:gd name="connsiteY2" fmla="*/ 859711 h 869201"/>
                <a:gd name="connsiteX3" fmla="*/ 442216 w 456644"/>
                <a:gd name="connsiteY3" fmla="*/ 869020 h 869201"/>
                <a:gd name="connsiteX4" fmla="*/ 224761 w 456644"/>
                <a:gd name="connsiteY4" fmla="*/ 464900 h 869201"/>
                <a:gd name="connsiteX5" fmla="*/ 23 w 456644"/>
                <a:gd name="connsiteY5" fmla="*/ 63 h 86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644" h="869201">
                  <a:moveTo>
                    <a:pt x="23" y="63"/>
                  </a:moveTo>
                  <a:cubicBezTo>
                    <a:pt x="1122" y="-2665"/>
                    <a:pt x="42980" y="83987"/>
                    <a:pt x="115656" y="220082"/>
                  </a:cubicBezTo>
                  <a:cubicBezTo>
                    <a:pt x="315205" y="593817"/>
                    <a:pt x="464946" y="811939"/>
                    <a:pt x="456287" y="859711"/>
                  </a:cubicBezTo>
                  <a:cubicBezTo>
                    <a:pt x="454365" y="870362"/>
                    <a:pt x="445143" y="869340"/>
                    <a:pt x="442216" y="869020"/>
                  </a:cubicBezTo>
                  <a:cubicBezTo>
                    <a:pt x="416204" y="866136"/>
                    <a:pt x="337138" y="673082"/>
                    <a:pt x="224761" y="464900"/>
                  </a:cubicBezTo>
                  <a:cubicBezTo>
                    <a:pt x="100702" y="235045"/>
                    <a:pt x="-1744" y="4410"/>
                    <a:pt x="23" y="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xmlns="" id="{554B1201-B406-44A5-9DE2-E5B051AF0486}"/>
                </a:ext>
              </a:extLst>
            </p:cNvPr>
            <p:cNvSpPr/>
            <p:nvPr/>
          </p:nvSpPr>
          <p:spPr>
            <a:xfrm>
              <a:off x="10652412" y="4096745"/>
              <a:ext cx="282405" cy="269434"/>
            </a:xfrm>
            <a:custGeom>
              <a:avLst/>
              <a:gdLst>
                <a:gd name="connsiteX0" fmla="*/ 182 w 127811"/>
                <a:gd name="connsiteY0" fmla="*/ 1321 h 121941"/>
                <a:gd name="connsiteX1" fmla="*/ 0 w 127811"/>
                <a:gd name="connsiteY1" fmla="*/ 30649 h 121941"/>
                <a:gd name="connsiteX2" fmla="*/ 43019 w 127811"/>
                <a:gd name="connsiteY2" fmla="*/ 45387 h 121941"/>
                <a:gd name="connsiteX3" fmla="*/ 74763 w 127811"/>
                <a:gd name="connsiteY3" fmla="*/ 74802 h 121941"/>
                <a:gd name="connsiteX4" fmla="*/ 96029 w 127811"/>
                <a:gd name="connsiteY4" fmla="*/ 94562 h 121941"/>
                <a:gd name="connsiteX5" fmla="*/ 115400 w 127811"/>
                <a:gd name="connsiteY5" fmla="*/ 121942 h 121941"/>
                <a:gd name="connsiteX6" fmla="*/ 126224 w 127811"/>
                <a:gd name="connsiteY6" fmla="*/ 117690 h 121941"/>
                <a:gd name="connsiteX7" fmla="*/ 126561 w 127811"/>
                <a:gd name="connsiteY7" fmla="*/ 101783 h 121941"/>
                <a:gd name="connsiteX8" fmla="*/ 125115 w 127811"/>
                <a:gd name="connsiteY8" fmla="*/ 80733 h 121941"/>
                <a:gd name="connsiteX9" fmla="*/ 86305 w 127811"/>
                <a:gd name="connsiteY9" fmla="*/ 35472 h 121941"/>
                <a:gd name="connsiteX10" fmla="*/ 78425 w 127811"/>
                <a:gd name="connsiteY10" fmla="*/ 1520 h 121941"/>
                <a:gd name="connsiteX11" fmla="*/ 58345 w 127811"/>
                <a:gd name="connsiteY11" fmla="*/ 91 h 121941"/>
                <a:gd name="connsiteX12" fmla="*/ 22167 w 127811"/>
                <a:gd name="connsiteY12" fmla="*/ 5338 h 121941"/>
                <a:gd name="connsiteX13" fmla="*/ 182 w 127811"/>
                <a:gd name="connsiteY13" fmla="*/ 1321 h 1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7811" h="121941">
                  <a:moveTo>
                    <a:pt x="182" y="1321"/>
                  </a:moveTo>
                  <a:lnTo>
                    <a:pt x="0" y="30649"/>
                  </a:lnTo>
                  <a:cubicBezTo>
                    <a:pt x="20894" y="32718"/>
                    <a:pt x="34446" y="39481"/>
                    <a:pt x="43019" y="45387"/>
                  </a:cubicBezTo>
                  <a:cubicBezTo>
                    <a:pt x="51392" y="51154"/>
                    <a:pt x="50699" y="53102"/>
                    <a:pt x="74763" y="74802"/>
                  </a:cubicBezTo>
                  <a:cubicBezTo>
                    <a:pt x="86825" y="85677"/>
                    <a:pt x="89985" y="87877"/>
                    <a:pt x="96029" y="94562"/>
                  </a:cubicBezTo>
                  <a:cubicBezTo>
                    <a:pt x="105503" y="105048"/>
                    <a:pt x="111650" y="115049"/>
                    <a:pt x="115400" y="121942"/>
                  </a:cubicBezTo>
                  <a:cubicBezTo>
                    <a:pt x="118699" y="121855"/>
                    <a:pt x="123617" y="121180"/>
                    <a:pt x="126224" y="117690"/>
                  </a:cubicBezTo>
                  <a:cubicBezTo>
                    <a:pt x="128882" y="114114"/>
                    <a:pt x="127635" y="109585"/>
                    <a:pt x="126561" y="101783"/>
                  </a:cubicBezTo>
                  <a:cubicBezTo>
                    <a:pt x="124795" y="88985"/>
                    <a:pt x="126120" y="86457"/>
                    <a:pt x="125115" y="80733"/>
                  </a:cubicBezTo>
                  <a:cubicBezTo>
                    <a:pt x="121574" y="60557"/>
                    <a:pt x="99164" y="57951"/>
                    <a:pt x="86305" y="35472"/>
                  </a:cubicBezTo>
                  <a:cubicBezTo>
                    <a:pt x="82443" y="28727"/>
                    <a:pt x="78148" y="17929"/>
                    <a:pt x="78425" y="1520"/>
                  </a:cubicBezTo>
                  <a:cubicBezTo>
                    <a:pt x="74009" y="680"/>
                    <a:pt x="66961" y="-307"/>
                    <a:pt x="58345" y="91"/>
                  </a:cubicBezTo>
                  <a:cubicBezTo>
                    <a:pt x="42698" y="810"/>
                    <a:pt x="36134" y="5442"/>
                    <a:pt x="22167" y="5338"/>
                  </a:cubicBezTo>
                  <a:cubicBezTo>
                    <a:pt x="17067" y="5295"/>
                    <a:pt x="9482" y="4620"/>
                    <a:pt x="182" y="132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xmlns="" id="{B7C6DC5C-FB1E-45DA-90B5-CCC89A3A5E1E}"/>
                </a:ext>
              </a:extLst>
            </p:cNvPr>
            <p:cNvSpPr/>
            <p:nvPr/>
          </p:nvSpPr>
          <p:spPr>
            <a:xfrm>
              <a:off x="10340530" y="4733737"/>
              <a:ext cx="256992" cy="305841"/>
            </a:xfrm>
            <a:custGeom>
              <a:avLst/>
              <a:gdLst>
                <a:gd name="connsiteX0" fmla="*/ 108144 w 116310"/>
                <a:gd name="connsiteY0" fmla="*/ 0 h 138418"/>
                <a:gd name="connsiteX1" fmla="*/ 78954 w 116310"/>
                <a:gd name="connsiteY1" fmla="*/ 2831 h 138418"/>
                <a:gd name="connsiteX2" fmla="*/ 68710 w 116310"/>
                <a:gd name="connsiteY2" fmla="*/ 47140 h 138418"/>
                <a:gd name="connsiteX3" fmla="*/ 42715 w 116310"/>
                <a:gd name="connsiteY3" fmla="*/ 81742 h 138418"/>
                <a:gd name="connsiteX4" fmla="*/ 25241 w 116310"/>
                <a:gd name="connsiteY4" fmla="*/ 104922 h 138418"/>
                <a:gd name="connsiteX5" fmla="*/ 0 w 116310"/>
                <a:gd name="connsiteY5" fmla="*/ 127003 h 138418"/>
                <a:gd name="connsiteX6" fmla="*/ 5351 w 116310"/>
                <a:gd name="connsiteY6" fmla="*/ 137325 h 138418"/>
                <a:gd name="connsiteX7" fmla="*/ 21215 w 116310"/>
                <a:gd name="connsiteY7" fmla="*/ 136034 h 138418"/>
                <a:gd name="connsiteX8" fmla="*/ 42005 w 116310"/>
                <a:gd name="connsiteY8" fmla="*/ 132432 h 138418"/>
                <a:gd name="connsiteX9" fmla="*/ 83041 w 116310"/>
                <a:gd name="connsiteY9" fmla="*/ 89171 h 138418"/>
                <a:gd name="connsiteX10" fmla="*/ 116006 w 116310"/>
                <a:gd name="connsiteY10" fmla="*/ 77845 h 138418"/>
                <a:gd name="connsiteX11" fmla="*/ 115356 w 116310"/>
                <a:gd name="connsiteY11" fmla="*/ 57721 h 138418"/>
                <a:gd name="connsiteX12" fmla="*/ 106412 w 116310"/>
                <a:gd name="connsiteY12" fmla="*/ 22280 h 138418"/>
                <a:gd name="connsiteX13" fmla="*/ 108144 w 116310"/>
                <a:gd name="connsiteY13" fmla="*/ 0 h 13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10" h="138418">
                  <a:moveTo>
                    <a:pt x="108144" y="0"/>
                  </a:moveTo>
                  <a:lnTo>
                    <a:pt x="78954" y="2831"/>
                  </a:lnTo>
                  <a:cubicBezTo>
                    <a:pt x="79040" y="23830"/>
                    <a:pt x="73706" y="38005"/>
                    <a:pt x="68710" y="47140"/>
                  </a:cubicBezTo>
                  <a:cubicBezTo>
                    <a:pt x="63844" y="56068"/>
                    <a:pt x="61826" y="55574"/>
                    <a:pt x="42715" y="81742"/>
                  </a:cubicBezTo>
                  <a:cubicBezTo>
                    <a:pt x="33130" y="94860"/>
                    <a:pt x="31277" y="98229"/>
                    <a:pt x="25241" y="104922"/>
                  </a:cubicBezTo>
                  <a:cubicBezTo>
                    <a:pt x="15786" y="115426"/>
                    <a:pt x="6477" y="122578"/>
                    <a:pt x="0" y="127003"/>
                  </a:cubicBezTo>
                  <a:cubicBezTo>
                    <a:pt x="424" y="130276"/>
                    <a:pt x="1611" y="135099"/>
                    <a:pt x="5351" y="137325"/>
                  </a:cubicBezTo>
                  <a:cubicBezTo>
                    <a:pt x="9170" y="139602"/>
                    <a:pt x="13551" y="137905"/>
                    <a:pt x="21215" y="136034"/>
                  </a:cubicBezTo>
                  <a:cubicBezTo>
                    <a:pt x="33762" y="132969"/>
                    <a:pt x="36412" y="134017"/>
                    <a:pt x="42005" y="132432"/>
                  </a:cubicBezTo>
                  <a:cubicBezTo>
                    <a:pt x="61705" y="126838"/>
                    <a:pt x="62008" y="104281"/>
                    <a:pt x="83041" y="89171"/>
                  </a:cubicBezTo>
                  <a:cubicBezTo>
                    <a:pt x="89353" y="84634"/>
                    <a:pt x="99649" y="79248"/>
                    <a:pt x="116006" y="77845"/>
                  </a:cubicBezTo>
                  <a:cubicBezTo>
                    <a:pt x="116378" y="73360"/>
                    <a:pt x="116638" y="66259"/>
                    <a:pt x="115356" y="57721"/>
                  </a:cubicBezTo>
                  <a:cubicBezTo>
                    <a:pt x="113027" y="42230"/>
                    <a:pt x="107754" y="36178"/>
                    <a:pt x="106412" y="22280"/>
                  </a:cubicBezTo>
                  <a:cubicBezTo>
                    <a:pt x="105918" y="17197"/>
                    <a:pt x="105814" y="9586"/>
                    <a:pt x="108144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xmlns="" id="{8729C17F-5E01-4BDE-8CFB-0BD8AA1DC63D}"/>
                </a:ext>
              </a:extLst>
            </p:cNvPr>
            <p:cNvSpPr/>
            <p:nvPr/>
          </p:nvSpPr>
          <p:spPr>
            <a:xfrm>
              <a:off x="9503666" y="3457609"/>
              <a:ext cx="393558" cy="117115"/>
            </a:xfrm>
            <a:custGeom>
              <a:avLst/>
              <a:gdLst>
                <a:gd name="connsiteX0" fmla="*/ 177797 w 178117"/>
                <a:gd name="connsiteY0" fmla="*/ 0 h 53004"/>
                <a:gd name="connsiteX1" fmla="*/ 160869 w 178117"/>
                <a:gd name="connsiteY1" fmla="*/ 3853 h 53004"/>
                <a:gd name="connsiteX2" fmla="*/ 111720 w 178117"/>
                <a:gd name="connsiteY2" fmla="*/ 14140 h 53004"/>
                <a:gd name="connsiteX3" fmla="*/ 104100 w 178117"/>
                <a:gd name="connsiteY3" fmla="*/ 14236 h 53004"/>
                <a:gd name="connsiteX4" fmla="*/ 79170 w 178117"/>
                <a:gd name="connsiteY4" fmla="*/ 9127 h 53004"/>
                <a:gd name="connsiteX5" fmla="*/ 65064 w 178117"/>
                <a:gd name="connsiteY5" fmla="*/ 6745 h 53004"/>
                <a:gd name="connsiteX6" fmla="*/ 7135 w 178117"/>
                <a:gd name="connsiteY6" fmla="*/ 8910 h 53004"/>
                <a:gd name="connsiteX7" fmla="*/ 40845 w 178117"/>
                <a:gd name="connsiteY7" fmla="*/ 18426 h 53004"/>
                <a:gd name="connsiteX8" fmla="*/ 156 w 178117"/>
                <a:gd name="connsiteY8" fmla="*/ 29095 h 53004"/>
                <a:gd name="connsiteX9" fmla="*/ 40100 w 178117"/>
                <a:gd name="connsiteY9" fmla="*/ 30653 h 53004"/>
                <a:gd name="connsiteX10" fmla="*/ 0 w 178117"/>
                <a:gd name="connsiteY10" fmla="*/ 34455 h 53004"/>
                <a:gd name="connsiteX11" fmla="*/ 42490 w 178117"/>
                <a:gd name="connsiteY11" fmla="*/ 40724 h 53004"/>
                <a:gd name="connsiteX12" fmla="*/ 34195 w 178117"/>
                <a:gd name="connsiteY12" fmla="*/ 43287 h 53004"/>
                <a:gd name="connsiteX13" fmla="*/ 9490 w 178117"/>
                <a:gd name="connsiteY13" fmla="*/ 50102 h 53004"/>
                <a:gd name="connsiteX14" fmla="*/ 55193 w 178117"/>
                <a:gd name="connsiteY14" fmla="*/ 52214 h 53004"/>
                <a:gd name="connsiteX15" fmla="*/ 111910 w 178117"/>
                <a:gd name="connsiteY15" fmla="*/ 39503 h 53004"/>
                <a:gd name="connsiteX16" fmla="*/ 178118 w 178117"/>
                <a:gd name="connsiteY16" fmla="*/ 31805 h 53004"/>
                <a:gd name="connsiteX17" fmla="*/ 177797 w 178117"/>
                <a:gd name="connsiteY17" fmla="*/ 0 h 5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117" h="53004">
                  <a:moveTo>
                    <a:pt x="177797" y="0"/>
                  </a:moveTo>
                  <a:cubicBezTo>
                    <a:pt x="170463" y="1550"/>
                    <a:pt x="164592" y="2944"/>
                    <a:pt x="160869" y="3853"/>
                  </a:cubicBezTo>
                  <a:cubicBezTo>
                    <a:pt x="138113" y="9421"/>
                    <a:pt x="128380" y="13396"/>
                    <a:pt x="111720" y="14140"/>
                  </a:cubicBezTo>
                  <a:cubicBezTo>
                    <a:pt x="109364" y="14244"/>
                    <a:pt x="107139" y="14374"/>
                    <a:pt x="104100" y="14236"/>
                  </a:cubicBezTo>
                  <a:cubicBezTo>
                    <a:pt x="94549" y="13794"/>
                    <a:pt x="89700" y="11447"/>
                    <a:pt x="79170" y="9127"/>
                  </a:cubicBezTo>
                  <a:cubicBezTo>
                    <a:pt x="79170" y="9127"/>
                    <a:pt x="75655" y="8347"/>
                    <a:pt x="65064" y="6745"/>
                  </a:cubicBezTo>
                  <a:cubicBezTo>
                    <a:pt x="42326" y="3308"/>
                    <a:pt x="7438" y="4979"/>
                    <a:pt x="7135" y="8910"/>
                  </a:cubicBezTo>
                  <a:cubicBezTo>
                    <a:pt x="6997" y="10625"/>
                    <a:pt x="13378" y="13465"/>
                    <a:pt x="40845" y="18426"/>
                  </a:cubicBezTo>
                  <a:cubicBezTo>
                    <a:pt x="13491" y="23518"/>
                    <a:pt x="-61" y="27077"/>
                    <a:pt x="156" y="29095"/>
                  </a:cubicBezTo>
                  <a:cubicBezTo>
                    <a:pt x="372" y="31077"/>
                    <a:pt x="13690" y="31588"/>
                    <a:pt x="40100" y="30653"/>
                  </a:cubicBezTo>
                  <a:cubicBezTo>
                    <a:pt x="13413" y="31554"/>
                    <a:pt x="52" y="32818"/>
                    <a:pt x="0" y="34455"/>
                  </a:cubicBezTo>
                  <a:cubicBezTo>
                    <a:pt x="-43" y="36152"/>
                    <a:pt x="14114" y="38239"/>
                    <a:pt x="42490" y="40724"/>
                  </a:cubicBezTo>
                  <a:cubicBezTo>
                    <a:pt x="40343" y="41425"/>
                    <a:pt x="37520" y="42308"/>
                    <a:pt x="34195" y="43287"/>
                  </a:cubicBezTo>
                  <a:cubicBezTo>
                    <a:pt x="16859" y="48387"/>
                    <a:pt x="9447" y="49002"/>
                    <a:pt x="9490" y="50102"/>
                  </a:cubicBezTo>
                  <a:cubicBezTo>
                    <a:pt x="9568" y="51989"/>
                    <a:pt x="31329" y="54223"/>
                    <a:pt x="55193" y="52214"/>
                  </a:cubicBezTo>
                  <a:cubicBezTo>
                    <a:pt x="79707" y="50153"/>
                    <a:pt x="99233" y="44222"/>
                    <a:pt x="111910" y="39503"/>
                  </a:cubicBezTo>
                  <a:cubicBezTo>
                    <a:pt x="133982" y="36940"/>
                    <a:pt x="156054" y="34377"/>
                    <a:pt x="178118" y="31805"/>
                  </a:cubicBezTo>
                  <a:cubicBezTo>
                    <a:pt x="178014" y="21206"/>
                    <a:pt x="177910" y="10599"/>
                    <a:pt x="177797" y="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xmlns="" id="{58843BAD-13C9-4AFC-9A33-FC52987AD00D}"/>
                </a:ext>
              </a:extLst>
            </p:cNvPr>
            <p:cNvSpPr/>
            <p:nvPr/>
          </p:nvSpPr>
          <p:spPr>
            <a:xfrm>
              <a:off x="10109407" y="3688597"/>
              <a:ext cx="568625" cy="1103757"/>
            </a:xfrm>
            <a:custGeom>
              <a:avLst/>
              <a:gdLst>
                <a:gd name="connsiteX0" fmla="*/ 211187 w 257349"/>
                <a:gd name="connsiteY0" fmla="*/ 317849 h 499540"/>
                <a:gd name="connsiteX1" fmla="*/ 201896 w 257349"/>
                <a:gd name="connsiteY1" fmla="*/ 239346 h 499540"/>
                <a:gd name="connsiteX2" fmla="*/ 202035 w 257349"/>
                <a:gd name="connsiteY2" fmla="*/ 226479 h 499540"/>
                <a:gd name="connsiteX3" fmla="*/ 222063 w 257349"/>
                <a:gd name="connsiteY3" fmla="*/ 224149 h 499540"/>
                <a:gd name="connsiteX4" fmla="*/ 250110 w 257349"/>
                <a:gd name="connsiteY4" fmla="*/ 223690 h 499540"/>
                <a:gd name="connsiteX5" fmla="*/ 257349 w 257349"/>
                <a:gd name="connsiteY5" fmla="*/ 203151 h 499540"/>
                <a:gd name="connsiteX6" fmla="*/ 251842 w 257349"/>
                <a:gd name="connsiteY6" fmla="*/ 184499 h 499540"/>
                <a:gd name="connsiteX7" fmla="*/ 207455 w 257349"/>
                <a:gd name="connsiteY7" fmla="*/ 175762 h 499540"/>
                <a:gd name="connsiteX8" fmla="*/ 224903 w 257349"/>
                <a:gd name="connsiteY8" fmla="*/ 61791 h 499540"/>
                <a:gd name="connsiteX9" fmla="*/ 225708 w 257349"/>
                <a:gd name="connsiteY9" fmla="*/ 0 h 499540"/>
                <a:gd name="connsiteX10" fmla="*/ 84938 w 257349"/>
                <a:gd name="connsiteY10" fmla="*/ 15110 h 499540"/>
                <a:gd name="connsiteX11" fmla="*/ 32169 w 257349"/>
                <a:gd name="connsiteY11" fmla="*/ 107684 h 499540"/>
                <a:gd name="connsiteX12" fmla="*/ 6209 w 257349"/>
                <a:gd name="connsiteY12" fmla="*/ 219170 h 499540"/>
                <a:gd name="connsiteX13" fmla="*/ 80634 w 257349"/>
                <a:gd name="connsiteY13" fmla="*/ 234636 h 499540"/>
                <a:gd name="connsiteX14" fmla="*/ 134364 w 257349"/>
                <a:gd name="connsiteY14" fmla="*/ 233562 h 499540"/>
                <a:gd name="connsiteX15" fmla="*/ 141620 w 257349"/>
                <a:gd name="connsiteY15" fmla="*/ 277801 h 499540"/>
                <a:gd name="connsiteX16" fmla="*/ 164618 w 257349"/>
                <a:gd name="connsiteY16" fmla="*/ 367795 h 499540"/>
                <a:gd name="connsiteX17" fmla="*/ 179425 w 257349"/>
                <a:gd name="connsiteY17" fmla="*/ 495309 h 499540"/>
                <a:gd name="connsiteX18" fmla="*/ 201099 w 257349"/>
                <a:gd name="connsiteY18" fmla="*/ 498781 h 499540"/>
                <a:gd name="connsiteX19" fmla="*/ 217630 w 257349"/>
                <a:gd name="connsiteY19" fmla="*/ 487871 h 499540"/>
                <a:gd name="connsiteX20" fmla="*/ 211187 w 257349"/>
                <a:gd name="connsiteY20" fmla="*/ 317849 h 499540"/>
                <a:gd name="connsiteX21" fmla="*/ 111850 w 257349"/>
                <a:gd name="connsiteY21" fmla="*/ 165302 h 499540"/>
                <a:gd name="connsiteX22" fmla="*/ 82201 w 257349"/>
                <a:gd name="connsiteY22" fmla="*/ 169840 h 499540"/>
                <a:gd name="connsiteX23" fmla="*/ 106611 w 257349"/>
                <a:gd name="connsiteY23" fmla="*/ 133116 h 499540"/>
                <a:gd name="connsiteX24" fmla="*/ 127861 w 257349"/>
                <a:gd name="connsiteY24" fmla="*/ 94176 h 499540"/>
                <a:gd name="connsiteX25" fmla="*/ 131991 w 257349"/>
                <a:gd name="connsiteY25" fmla="*/ 166471 h 499540"/>
                <a:gd name="connsiteX26" fmla="*/ 111850 w 257349"/>
                <a:gd name="connsiteY26" fmla="*/ 165302 h 49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7349" h="499540">
                  <a:moveTo>
                    <a:pt x="211187" y="317849"/>
                  </a:moveTo>
                  <a:cubicBezTo>
                    <a:pt x="205515" y="267947"/>
                    <a:pt x="202147" y="267583"/>
                    <a:pt x="201896" y="239346"/>
                  </a:cubicBezTo>
                  <a:cubicBezTo>
                    <a:pt x="201861" y="234904"/>
                    <a:pt x="201905" y="230626"/>
                    <a:pt x="202035" y="226479"/>
                  </a:cubicBezTo>
                  <a:cubicBezTo>
                    <a:pt x="208234" y="225500"/>
                    <a:pt x="214919" y="224677"/>
                    <a:pt x="222063" y="224149"/>
                  </a:cubicBezTo>
                  <a:cubicBezTo>
                    <a:pt x="232298" y="223396"/>
                    <a:pt x="241711" y="223344"/>
                    <a:pt x="250110" y="223690"/>
                  </a:cubicBezTo>
                  <a:cubicBezTo>
                    <a:pt x="251902" y="221404"/>
                    <a:pt x="257262" y="213992"/>
                    <a:pt x="257349" y="203151"/>
                  </a:cubicBezTo>
                  <a:cubicBezTo>
                    <a:pt x="257418" y="193782"/>
                    <a:pt x="253513" y="187054"/>
                    <a:pt x="251842" y="184499"/>
                  </a:cubicBezTo>
                  <a:cubicBezTo>
                    <a:pt x="251842" y="184499"/>
                    <a:pt x="220920" y="178421"/>
                    <a:pt x="207455" y="175762"/>
                  </a:cubicBezTo>
                  <a:cubicBezTo>
                    <a:pt x="213153" y="143308"/>
                    <a:pt x="221639" y="112438"/>
                    <a:pt x="224903" y="61791"/>
                  </a:cubicBezTo>
                  <a:cubicBezTo>
                    <a:pt x="226635" y="34914"/>
                    <a:pt x="226211" y="13101"/>
                    <a:pt x="225708" y="0"/>
                  </a:cubicBezTo>
                  <a:cubicBezTo>
                    <a:pt x="178785" y="5040"/>
                    <a:pt x="131861" y="10070"/>
                    <a:pt x="84938" y="15110"/>
                  </a:cubicBezTo>
                  <a:cubicBezTo>
                    <a:pt x="71221" y="35087"/>
                    <a:pt x="51314" y="66510"/>
                    <a:pt x="32169" y="107684"/>
                  </a:cubicBezTo>
                  <a:cubicBezTo>
                    <a:pt x="8383" y="158851"/>
                    <a:pt x="-10157" y="198743"/>
                    <a:pt x="6209" y="219170"/>
                  </a:cubicBezTo>
                  <a:cubicBezTo>
                    <a:pt x="16124" y="231553"/>
                    <a:pt x="37624" y="232583"/>
                    <a:pt x="80634" y="234636"/>
                  </a:cubicBezTo>
                  <a:cubicBezTo>
                    <a:pt x="102507" y="235683"/>
                    <a:pt x="120942" y="234739"/>
                    <a:pt x="134364" y="233562"/>
                  </a:cubicBezTo>
                  <a:cubicBezTo>
                    <a:pt x="135732" y="243814"/>
                    <a:pt x="138009" y="259219"/>
                    <a:pt x="141620" y="277801"/>
                  </a:cubicBezTo>
                  <a:cubicBezTo>
                    <a:pt x="150106" y="321538"/>
                    <a:pt x="159622" y="350096"/>
                    <a:pt x="164618" y="367795"/>
                  </a:cubicBezTo>
                  <a:cubicBezTo>
                    <a:pt x="172611" y="396110"/>
                    <a:pt x="180759" y="438133"/>
                    <a:pt x="179425" y="495309"/>
                  </a:cubicBezTo>
                  <a:cubicBezTo>
                    <a:pt x="181183" y="496383"/>
                    <a:pt x="189929" y="501431"/>
                    <a:pt x="201099" y="498781"/>
                  </a:cubicBezTo>
                  <a:cubicBezTo>
                    <a:pt x="210867" y="496478"/>
                    <a:pt x="216209" y="489776"/>
                    <a:pt x="217630" y="487871"/>
                  </a:cubicBezTo>
                  <a:cubicBezTo>
                    <a:pt x="219214" y="446731"/>
                    <a:pt x="219171" y="388187"/>
                    <a:pt x="211187" y="317849"/>
                  </a:cubicBezTo>
                  <a:close/>
                  <a:moveTo>
                    <a:pt x="111850" y="165302"/>
                  </a:moveTo>
                  <a:cubicBezTo>
                    <a:pt x="100004" y="165614"/>
                    <a:pt x="89934" y="167649"/>
                    <a:pt x="82201" y="169840"/>
                  </a:cubicBezTo>
                  <a:cubicBezTo>
                    <a:pt x="90202" y="158868"/>
                    <a:pt x="98446" y="146633"/>
                    <a:pt x="106611" y="133116"/>
                  </a:cubicBezTo>
                  <a:cubicBezTo>
                    <a:pt x="114829" y="119513"/>
                    <a:pt x="121843" y="106437"/>
                    <a:pt x="127861" y="94176"/>
                  </a:cubicBezTo>
                  <a:lnTo>
                    <a:pt x="131991" y="166471"/>
                  </a:lnTo>
                  <a:cubicBezTo>
                    <a:pt x="126207" y="165640"/>
                    <a:pt x="119427" y="165094"/>
                    <a:pt x="111850" y="165302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xmlns="" id="{DC80C8E1-9570-438D-A9E9-56322E413501}"/>
                </a:ext>
              </a:extLst>
            </p:cNvPr>
            <p:cNvSpPr/>
            <p:nvPr/>
          </p:nvSpPr>
          <p:spPr>
            <a:xfrm>
              <a:off x="10556688" y="4025809"/>
              <a:ext cx="29517" cy="217985"/>
            </a:xfrm>
            <a:custGeom>
              <a:avLst/>
              <a:gdLst>
                <a:gd name="connsiteX0" fmla="*/ 13328 w 13359"/>
                <a:gd name="connsiteY0" fmla="*/ 2477 h 98656"/>
                <a:gd name="connsiteX1" fmla="*/ 3837 w 13359"/>
                <a:gd name="connsiteY1" fmla="*/ 96861 h 98656"/>
                <a:gd name="connsiteX2" fmla="*/ 1 w 13359"/>
                <a:gd name="connsiteY2" fmla="*/ 96749 h 98656"/>
                <a:gd name="connsiteX3" fmla="*/ 9656 w 13359"/>
                <a:gd name="connsiteY3" fmla="*/ 1343 h 98656"/>
                <a:gd name="connsiteX4" fmla="*/ 13328 w 13359"/>
                <a:gd name="connsiteY4" fmla="*/ 2477 h 98656"/>
                <a:gd name="connsiteX5" fmla="*/ 13328 w 13359"/>
                <a:gd name="connsiteY5" fmla="*/ 2477 h 9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9" h="98656">
                  <a:moveTo>
                    <a:pt x="13328" y="2477"/>
                  </a:moveTo>
                  <a:cubicBezTo>
                    <a:pt x="8080" y="33684"/>
                    <a:pt x="4928" y="65238"/>
                    <a:pt x="3837" y="96861"/>
                  </a:cubicBezTo>
                  <a:cubicBezTo>
                    <a:pt x="3751" y="99329"/>
                    <a:pt x="-85" y="99216"/>
                    <a:pt x="1" y="96749"/>
                  </a:cubicBezTo>
                  <a:cubicBezTo>
                    <a:pt x="1101" y="64771"/>
                    <a:pt x="4340" y="32896"/>
                    <a:pt x="9656" y="1343"/>
                  </a:cubicBezTo>
                  <a:cubicBezTo>
                    <a:pt x="10072" y="-1082"/>
                    <a:pt x="13735" y="70"/>
                    <a:pt x="13328" y="2477"/>
                  </a:cubicBezTo>
                  <a:lnTo>
                    <a:pt x="13328" y="247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xmlns="" id="{EC598A81-D4D6-42B7-88FF-2BE554843413}"/>
                </a:ext>
              </a:extLst>
            </p:cNvPr>
            <p:cNvSpPr/>
            <p:nvPr/>
          </p:nvSpPr>
          <p:spPr>
            <a:xfrm>
              <a:off x="10382277" y="4035578"/>
              <a:ext cx="21720" cy="199164"/>
            </a:xfrm>
            <a:custGeom>
              <a:avLst/>
              <a:gdLst>
                <a:gd name="connsiteX0" fmla="*/ 329 w 9830"/>
                <a:gd name="connsiteY0" fmla="*/ 2827 h 90138"/>
                <a:gd name="connsiteX1" fmla="*/ 4512 w 9830"/>
                <a:gd name="connsiteY1" fmla="*/ 20864 h 90138"/>
                <a:gd name="connsiteX2" fmla="*/ 5516 w 9830"/>
                <a:gd name="connsiteY2" fmla="*/ 43335 h 90138"/>
                <a:gd name="connsiteX3" fmla="*/ 5871 w 9830"/>
                <a:gd name="connsiteY3" fmla="*/ 88318 h 90138"/>
                <a:gd name="connsiteX4" fmla="*/ 9707 w 9830"/>
                <a:gd name="connsiteY4" fmla="*/ 88249 h 90138"/>
                <a:gd name="connsiteX5" fmla="*/ 9309 w 9830"/>
                <a:gd name="connsiteY5" fmla="*/ 41759 h 90138"/>
                <a:gd name="connsiteX6" fmla="*/ 8235 w 9830"/>
                <a:gd name="connsiteY6" fmla="*/ 18682 h 90138"/>
                <a:gd name="connsiteX7" fmla="*/ 3628 w 9830"/>
                <a:gd name="connsiteY7" fmla="*/ 870 h 90138"/>
                <a:gd name="connsiteX8" fmla="*/ 329 w 9830"/>
                <a:gd name="connsiteY8" fmla="*/ 2827 h 90138"/>
                <a:gd name="connsiteX9" fmla="*/ 329 w 9830"/>
                <a:gd name="connsiteY9" fmla="*/ 2827 h 9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30" h="90138">
                  <a:moveTo>
                    <a:pt x="329" y="2827"/>
                  </a:moveTo>
                  <a:cubicBezTo>
                    <a:pt x="3914" y="8152"/>
                    <a:pt x="4165" y="14664"/>
                    <a:pt x="4512" y="20864"/>
                  </a:cubicBezTo>
                  <a:cubicBezTo>
                    <a:pt x="4936" y="28354"/>
                    <a:pt x="5274" y="35836"/>
                    <a:pt x="5516" y="43335"/>
                  </a:cubicBezTo>
                  <a:cubicBezTo>
                    <a:pt x="6001" y="58323"/>
                    <a:pt x="6105" y="73321"/>
                    <a:pt x="5871" y="88318"/>
                  </a:cubicBezTo>
                  <a:cubicBezTo>
                    <a:pt x="5828" y="90795"/>
                    <a:pt x="9664" y="90717"/>
                    <a:pt x="9707" y="88249"/>
                  </a:cubicBezTo>
                  <a:cubicBezTo>
                    <a:pt x="9958" y="72749"/>
                    <a:pt x="9828" y="57250"/>
                    <a:pt x="9309" y="41759"/>
                  </a:cubicBezTo>
                  <a:cubicBezTo>
                    <a:pt x="9049" y="34061"/>
                    <a:pt x="8703" y="26371"/>
                    <a:pt x="8235" y="18682"/>
                  </a:cubicBezTo>
                  <a:cubicBezTo>
                    <a:pt x="7854" y="12508"/>
                    <a:pt x="7170" y="6135"/>
                    <a:pt x="3628" y="870"/>
                  </a:cubicBezTo>
                  <a:cubicBezTo>
                    <a:pt x="2252" y="-1182"/>
                    <a:pt x="-1047" y="775"/>
                    <a:pt x="329" y="2827"/>
                  </a:cubicBezTo>
                  <a:lnTo>
                    <a:pt x="329" y="2827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xmlns="" id="{62065B6B-D33E-48F7-8274-644DBD9A3D09}"/>
                </a:ext>
              </a:extLst>
            </p:cNvPr>
            <p:cNvSpPr/>
            <p:nvPr/>
          </p:nvSpPr>
          <p:spPr>
            <a:xfrm>
              <a:off x="10368980" y="3789794"/>
              <a:ext cx="21702" cy="199149"/>
            </a:xfrm>
            <a:custGeom>
              <a:avLst/>
              <a:gdLst>
                <a:gd name="connsiteX0" fmla="*/ 329 w 9822"/>
                <a:gd name="connsiteY0" fmla="*/ 2829 h 90131"/>
                <a:gd name="connsiteX1" fmla="*/ 4512 w 9822"/>
                <a:gd name="connsiteY1" fmla="*/ 20866 h 90131"/>
                <a:gd name="connsiteX2" fmla="*/ 5508 w 9822"/>
                <a:gd name="connsiteY2" fmla="*/ 43328 h 90131"/>
                <a:gd name="connsiteX3" fmla="*/ 5862 w 9822"/>
                <a:gd name="connsiteY3" fmla="*/ 88312 h 90131"/>
                <a:gd name="connsiteX4" fmla="*/ 9698 w 9822"/>
                <a:gd name="connsiteY4" fmla="*/ 88243 h 90131"/>
                <a:gd name="connsiteX5" fmla="*/ 9300 w 9822"/>
                <a:gd name="connsiteY5" fmla="*/ 41761 h 90131"/>
                <a:gd name="connsiteX6" fmla="*/ 8227 w 9822"/>
                <a:gd name="connsiteY6" fmla="*/ 18676 h 90131"/>
                <a:gd name="connsiteX7" fmla="*/ 3628 w 9822"/>
                <a:gd name="connsiteY7" fmla="*/ 855 h 90131"/>
                <a:gd name="connsiteX8" fmla="*/ 329 w 9822"/>
                <a:gd name="connsiteY8" fmla="*/ 2829 h 90131"/>
                <a:gd name="connsiteX9" fmla="*/ 329 w 9822"/>
                <a:gd name="connsiteY9" fmla="*/ 2829 h 9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22" h="90131">
                  <a:moveTo>
                    <a:pt x="329" y="2829"/>
                  </a:moveTo>
                  <a:cubicBezTo>
                    <a:pt x="3905" y="8155"/>
                    <a:pt x="4157" y="14666"/>
                    <a:pt x="4512" y="20866"/>
                  </a:cubicBezTo>
                  <a:cubicBezTo>
                    <a:pt x="4936" y="28348"/>
                    <a:pt x="5274" y="35838"/>
                    <a:pt x="5508" y="43328"/>
                  </a:cubicBezTo>
                  <a:cubicBezTo>
                    <a:pt x="5993" y="58317"/>
                    <a:pt x="6105" y="73314"/>
                    <a:pt x="5862" y="88312"/>
                  </a:cubicBezTo>
                  <a:cubicBezTo>
                    <a:pt x="5828" y="90789"/>
                    <a:pt x="9655" y="90711"/>
                    <a:pt x="9698" y="88243"/>
                  </a:cubicBezTo>
                  <a:cubicBezTo>
                    <a:pt x="9950" y="72743"/>
                    <a:pt x="9820" y="57243"/>
                    <a:pt x="9300" y="41761"/>
                  </a:cubicBezTo>
                  <a:cubicBezTo>
                    <a:pt x="9040" y="34063"/>
                    <a:pt x="8703" y="26365"/>
                    <a:pt x="8227" y="18676"/>
                  </a:cubicBezTo>
                  <a:cubicBezTo>
                    <a:pt x="7845" y="12502"/>
                    <a:pt x="7161" y="6120"/>
                    <a:pt x="3628" y="855"/>
                  </a:cubicBezTo>
                  <a:cubicBezTo>
                    <a:pt x="2252" y="-1171"/>
                    <a:pt x="-1047" y="777"/>
                    <a:pt x="329" y="2829"/>
                  </a:cubicBezTo>
                  <a:lnTo>
                    <a:pt x="329" y="2829"/>
                  </a:lnTo>
                  <a:close/>
                </a:path>
              </a:pathLst>
            </a:custGeom>
            <a:solidFill>
              <a:srgbClr val="FFFFFF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xmlns="" id="{C87A9A72-223E-4F9E-B56E-F3F2C32243E6}"/>
                </a:ext>
              </a:extLst>
            </p:cNvPr>
            <p:cNvSpPr/>
            <p:nvPr/>
          </p:nvSpPr>
          <p:spPr>
            <a:xfrm>
              <a:off x="9583312" y="2934125"/>
              <a:ext cx="334079" cy="310344"/>
            </a:xfrm>
            <a:custGeom>
              <a:avLst/>
              <a:gdLst>
                <a:gd name="connsiteX0" fmla="*/ 132027 w 151198"/>
                <a:gd name="connsiteY0" fmla="*/ 140457 h 140456"/>
                <a:gd name="connsiteX1" fmla="*/ 120710 w 151198"/>
                <a:gd name="connsiteY1" fmla="*/ 127286 h 140456"/>
                <a:gd name="connsiteX2" fmla="*/ 87312 w 151198"/>
                <a:gd name="connsiteY2" fmla="*/ 89784 h 140456"/>
                <a:gd name="connsiteX3" fmla="*/ 81242 w 151198"/>
                <a:gd name="connsiteY3" fmla="*/ 85177 h 140456"/>
                <a:gd name="connsiteX4" fmla="*/ 58148 w 151198"/>
                <a:gd name="connsiteY4" fmla="*/ 74457 h 140456"/>
                <a:gd name="connsiteX5" fmla="*/ 45393 w 151198"/>
                <a:gd name="connsiteY5" fmla="*/ 67971 h 140456"/>
                <a:gd name="connsiteX6" fmla="*/ 115 w 151198"/>
                <a:gd name="connsiteY6" fmla="*/ 31785 h 140456"/>
                <a:gd name="connsiteX7" fmla="*/ 32881 w 151198"/>
                <a:gd name="connsiteY7" fmla="*/ 44185 h 140456"/>
                <a:gd name="connsiteX8" fmla="*/ 6522 w 151198"/>
                <a:gd name="connsiteY8" fmla="*/ 11401 h 140456"/>
                <a:gd name="connsiteX9" fmla="*/ 39557 w 151198"/>
                <a:gd name="connsiteY9" fmla="*/ 33906 h 140456"/>
                <a:gd name="connsiteX10" fmla="*/ 9588 w 151198"/>
                <a:gd name="connsiteY10" fmla="*/ 7003 h 140456"/>
                <a:gd name="connsiteX11" fmla="*/ 47471 w 151198"/>
                <a:gd name="connsiteY11" fmla="*/ 27222 h 140456"/>
                <a:gd name="connsiteX12" fmla="*/ 42328 w 151198"/>
                <a:gd name="connsiteY12" fmla="*/ 20234 h 140456"/>
                <a:gd name="connsiteX13" fmla="*/ 26516 w 151198"/>
                <a:gd name="connsiteY13" fmla="*/ 67 h 140456"/>
                <a:gd name="connsiteX14" fmla="*/ 62356 w 151198"/>
                <a:gd name="connsiteY14" fmla="*/ 28772 h 140456"/>
                <a:gd name="connsiteX15" fmla="*/ 85866 w 151198"/>
                <a:gd name="connsiteY15" fmla="*/ 55372 h 140456"/>
                <a:gd name="connsiteX16" fmla="*/ 102552 w 151198"/>
                <a:gd name="connsiteY16" fmla="*/ 69495 h 140456"/>
                <a:gd name="connsiteX17" fmla="*/ 151199 w 151198"/>
                <a:gd name="connsiteY17" fmla="*/ 115068 h 140456"/>
                <a:gd name="connsiteX18" fmla="*/ 132027 w 151198"/>
                <a:gd name="connsiteY18" fmla="*/ 140457 h 14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1198" h="140456">
                  <a:moveTo>
                    <a:pt x="132027" y="140457"/>
                  </a:moveTo>
                  <a:cubicBezTo>
                    <a:pt x="127048" y="134854"/>
                    <a:pt x="123160" y="130239"/>
                    <a:pt x="120710" y="127286"/>
                  </a:cubicBezTo>
                  <a:cubicBezTo>
                    <a:pt x="105730" y="109275"/>
                    <a:pt x="100274" y="100296"/>
                    <a:pt x="87312" y="89784"/>
                  </a:cubicBezTo>
                  <a:cubicBezTo>
                    <a:pt x="85485" y="88303"/>
                    <a:pt x="83779" y="86874"/>
                    <a:pt x="81242" y="85177"/>
                  </a:cubicBezTo>
                  <a:cubicBezTo>
                    <a:pt x="73301" y="79843"/>
                    <a:pt x="68002" y="78847"/>
                    <a:pt x="58148" y="74457"/>
                  </a:cubicBezTo>
                  <a:cubicBezTo>
                    <a:pt x="58148" y="74457"/>
                    <a:pt x="54866" y="72985"/>
                    <a:pt x="45393" y="67971"/>
                  </a:cubicBezTo>
                  <a:cubicBezTo>
                    <a:pt x="25070" y="57217"/>
                    <a:pt x="-1981" y="35136"/>
                    <a:pt x="115" y="31785"/>
                  </a:cubicBezTo>
                  <a:cubicBezTo>
                    <a:pt x="1024" y="30322"/>
                    <a:pt x="7847" y="31828"/>
                    <a:pt x="32881" y="44185"/>
                  </a:cubicBezTo>
                  <a:cubicBezTo>
                    <a:pt x="13917" y="23819"/>
                    <a:pt x="5137" y="12899"/>
                    <a:pt x="6522" y="11401"/>
                  </a:cubicBezTo>
                  <a:cubicBezTo>
                    <a:pt x="7873" y="9947"/>
                    <a:pt x="18888" y="17446"/>
                    <a:pt x="39557" y="33906"/>
                  </a:cubicBezTo>
                  <a:cubicBezTo>
                    <a:pt x="18628" y="17307"/>
                    <a:pt x="8644" y="8345"/>
                    <a:pt x="9588" y="7003"/>
                  </a:cubicBezTo>
                  <a:cubicBezTo>
                    <a:pt x="10549" y="5617"/>
                    <a:pt x="23183" y="12354"/>
                    <a:pt x="47471" y="27222"/>
                  </a:cubicBezTo>
                  <a:cubicBezTo>
                    <a:pt x="46155" y="25386"/>
                    <a:pt x="44415" y="22996"/>
                    <a:pt x="42328" y="20234"/>
                  </a:cubicBezTo>
                  <a:cubicBezTo>
                    <a:pt x="37773" y="14224"/>
                    <a:pt x="25659" y="1019"/>
                    <a:pt x="26516" y="67"/>
                  </a:cubicBezTo>
                  <a:cubicBezTo>
                    <a:pt x="27443" y="-972"/>
                    <a:pt x="45540" y="10189"/>
                    <a:pt x="62356" y="28772"/>
                  </a:cubicBezTo>
                  <a:cubicBezTo>
                    <a:pt x="71059" y="38392"/>
                    <a:pt x="74297" y="44341"/>
                    <a:pt x="85866" y="55372"/>
                  </a:cubicBezTo>
                  <a:cubicBezTo>
                    <a:pt x="92542" y="61728"/>
                    <a:pt x="98491" y="66456"/>
                    <a:pt x="102552" y="69495"/>
                  </a:cubicBezTo>
                  <a:cubicBezTo>
                    <a:pt x="118770" y="84683"/>
                    <a:pt x="134989" y="99871"/>
                    <a:pt x="151199" y="115068"/>
                  </a:cubicBezTo>
                  <a:cubicBezTo>
                    <a:pt x="144817" y="123537"/>
                    <a:pt x="138418" y="131997"/>
                    <a:pt x="132027" y="140457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62433D99-FFFB-40C2-B4B3-4A1CCE015C51}"/>
                </a:ext>
              </a:extLst>
            </p:cNvPr>
            <p:cNvSpPr/>
            <p:nvPr/>
          </p:nvSpPr>
          <p:spPr>
            <a:xfrm>
              <a:off x="9614753" y="3060502"/>
              <a:ext cx="102273" cy="34979"/>
            </a:xfrm>
            <a:custGeom>
              <a:avLst/>
              <a:gdLst>
                <a:gd name="connsiteX0" fmla="*/ 36748 w 46287"/>
                <a:gd name="connsiteY0" fmla="*/ 6090 h 15831"/>
                <a:gd name="connsiteX1" fmla="*/ 8 w 46287"/>
                <a:gd name="connsiteY1" fmla="*/ 3042 h 15831"/>
                <a:gd name="connsiteX2" fmla="*/ 21240 w 46287"/>
                <a:gd name="connsiteY2" fmla="*/ 11814 h 15831"/>
                <a:gd name="connsiteX3" fmla="*/ 46221 w 46287"/>
                <a:gd name="connsiteY3" fmla="*/ 14740 h 15831"/>
                <a:gd name="connsiteX4" fmla="*/ 36748 w 46287"/>
                <a:gd name="connsiteY4" fmla="*/ 6090 h 1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87" h="15831">
                  <a:moveTo>
                    <a:pt x="36748" y="6090"/>
                  </a:moveTo>
                  <a:cubicBezTo>
                    <a:pt x="20755" y="-2916"/>
                    <a:pt x="458" y="-127"/>
                    <a:pt x="8" y="3042"/>
                  </a:cubicBezTo>
                  <a:cubicBezTo>
                    <a:pt x="-382" y="5813"/>
                    <a:pt x="14260" y="9883"/>
                    <a:pt x="21240" y="11814"/>
                  </a:cubicBezTo>
                  <a:cubicBezTo>
                    <a:pt x="28539" y="13849"/>
                    <a:pt x="45052" y="17728"/>
                    <a:pt x="46221" y="14740"/>
                  </a:cubicBezTo>
                  <a:cubicBezTo>
                    <a:pt x="47001" y="12757"/>
                    <a:pt x="40749" y="8350"/>
                    <a:pt x="36748" y="6090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A405964B-501A-4E51-AE8C-0BB1AA95BD85}"/>
                </a:ext>
              </a:extLst>
            </p:cNvPr>
            <p:cNvSpPr/>
            <p:nvPr/>
          </p:nvSpPr>
          <p:spPr>
            <a:xfrm>
              <a:off x="9776680" y="3012272"/>
              <a:ext cx="821954" cy="737741"/>
            </a:xfrm>
            <a:custGeom>
              <a:avLst/>
              <a:gdLst>
                <a:gd name="connsiteX0" fmla="*/ 43077 w 372001"/>
                <a:gd name="connsiteY0" fmla="*/ 231561 h 333888"/>
                <a:gd name="connsiteX1" fmla="*/ 36419 w 372001"/>
                <a:gd name="connsiteY1" fmla="*/ 212615 h 333888"/>
                <a:gd name="connsiteX2" fmla="*/ 42844 w 372001"/>
                <a:gd name="connsiteY2" fmla="*/ 194310 h 333888"/>
                <a:gd name="connsiteX3" fmla="*/ 101622 w 372001"/>
                <a:gd name="connsiteY3" fmla="*/ 173545 h 333888"/>
                <a:gd name="connsiteX4" fmla="*/ 132396 w 372001"/>
                <a:gd name="connsiteY4" fmla="*/ 167328 h 333888"/>
                <a:gd name="connsiteX5" fmla="*/ 158763 w 372001"/>
                <a:gd name="connsiteY5" fmla="*/ 136883 h 333888"/>
                <a:gd name="connsiteX6" fmla="*/ 182290 w 372001"/>
                <a:gd name="connsiteY6" fmla="*/ 116759 h 333888"/>
                <a:gd name="connsiteX7" fmla="*/ 179380 w 372001"/>
                <a:gd name="connsiteY7" fmla="*/ 93328 h 333888"/>
                <a:gd name="connsiteX8" fmla="*/ 106505 w 372001"/>
                <a:gd name="connsiteY8" fmla="*/ 108212 h 333888"/>
                <a:gd name="connsiteX9" fmla="*/ 56291 w 372001"/>
                <a:gd name="connsiteY9" fmla="*/ 119885 h 333888"/>
                <a:gd name="connsiteX10" fmla="*/ 30695 w 372001"/>
                <a:gd name="connsiteY10" fmla="*/ 91682 h 333888"/>
                <a:gd name="connsiteX11" fmla="*/ 3999 w 372001"/>
                <a:gd name="connsiteY11" fmla="*/ 56873 h 333888"/>
                <a:gd name="connsiteX12" fmla="*/ 1782 w 372001"/>
                <a:gd name="connsiteY12" fmla="*/ 40862 h 333888"/>
                <a:gd name="connsiteX13" fmla="*/ 18217 w 372001"/>
                <a:gd name="connsiteY13" fmla="*/ 35710 h 333888"/>
                <a:gd name="connsiteX14" fmla="*/ 68371 w 372001"/>
                <a:gd name="connsiteY14" fmla="*/ 70745 h 333888"/>
                <a:gd name="connsiteX15" fmla="*/ 68371 w 372001"/>
                <a:gd name="connsiteY15" fmla="*/ 70745 h 333888"/>
                <a:gd name="connsiteX16" fmla="*/ 151186 w 372001"/>
                <a:gd name="connsiteY16" fmla="*/ 39537 h 333888"/>
                <a:gd name="connsiteX17" fmla="*/ 274786 w 372001"/>
                <a:gd name="connsiteY17" fmla="*/ 0 h 333888"/>
                <a:gd name="connsiteX18" fmla="*/ 300685 w 372001"/>
                <a:gd name="connsiteY18" fmla="*/ 28662 h 333888"/>
                <a:gd name="connsiteX19" fmla="*/ 319649 w 372001"/>
                <a:gd name="connsiteY19" fmla="*/ 129038 h 333888"/>
                <a:gd name="connsiteX20" fmla="*/ 325148 w 372001"/>
                <a:gd name="connsiteY20" fmla="*/ 198406 h 333888"/>
                <a:gd name="connsiteX21" fmla="*/ 352112 w 372001"/>
                <a:gd name="connsiteY21" fmla="*/ 252040 h 333888"/>
                <a:gd name="connsiteX22" fmla="*/ 372002 w 372001"/>
                <a:gd name="connsiteY22" fmla="*/ 305138 h 333888"/>
                <a:gd name="connsiteX23" fmla="*/ 324074 w 372001"/>
                <a:gd name="connsiteY23" fmla="*/ 333574 h 333888"/>
                <a:gd name="connsiteX24" fmla="*/ 277644 w 372001"/>
                <a:gd name="connsiteY24" fmla="*/ 326023 h 333888"/>
                <a:gd name="connsiteX25" fmla="*/ 224927 w 372001"/>
                <a:gd name="connsiteY25" fmla="*/ 322014 h 333888"/>
                <a:gd name="connsiteX26" fmla="*/ 226442 w 372001"/>
                <a:gd name="connsiteY26" fmla="*/ 263626 h 333888"/>
                <a:gd name="connsiteX27" fmla="*/ 231750 w 372001"/>
                <a:gd name="connsiteY27" fmla="*/ 210364 h 333888"/>
                <a:gd name="connsiteX28" fmla="*/ 221091 w 372001"/>
                <a:gd name="connsiteY28" fmla="*/ 193487 h 333888"/>
                <a:gd name="connsiteX29" fmla="*/ 208241 w 372001"/>
                <a:gd name="connsiteY29" fmla="*/ 159405 h 333888"/>
                <a:gd name="connsiteX30" fmla="*/ 171838 w 372001"/>
                <a:gd name="connsiteY30" fmla="*/ 192171 h 333888"/>
                <a:gd name="connsiteX31" fmla="*/ 132682 w 372001"/>
                <a:gd name="connsiteY31" fmla="*/ 224245 h 333888"/>
                <a:gd name="connsiteX32" fmla="*/ 87274 w 372001"/>
                <a:gd name="connsiteY32" fmla="*/ 228219 h 333888"/>
                <a:gd name="connsiteX33" fmla="*/ 43077 w 372001"/>
                <a:gd name="connsiteY33" fmla="*/ 231561 h 3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2001" h="333888">
                  <a:moveTo>
                    <a:pt x="43077" y="231561"/>
                  </a:moveTo>
                  <a:cubicBezTo>
                    <a:pt x="41554" y="229665"/>
                    <a:pt x="36367" y="222798"/>
                    <a:pt x="36419" y="212615"/>
                  </a:cubicBezTo>
                  <a:cubicBezTo>
                    <a:pt x="36479" y="202882"/>
                    <a:pt x="41302" y="196276"/>
                    <a:pt x="42844" y="194310"/>
                  </a:cubicBezTo>
                  <a:cubicBezTo>
                    <a:pt x="59270" y="186733"/>
                    <a:pt x="78935" y="179260"/>
                    <a:pt x="101622" y="173545"/>
                  </a:cubicBezTo>
                  <a:cubicBezTo>
                    <a:pt x="112428" y="170835"/>
                    <a:pt x="122733" y="168809"/>
                    <a:pt x="132396" y="167328"/>
                  </a:cubicBezTo>
                  <a:cubicBezTo>
                    <a:pt x="139211" y="157968"/>
                    <a:pt x="147879" y="147499"/>
                    <a:pt x="158763" y="136883"/>
                  </a:cubicBezTo>
                  <a:cubicBezTo>
                    <a:pt x="166911" y="128942"/>
                    <a:pt x="174903" y="122292"/>
                    <a:pt x="182290" y="116759"/>
                  </a:cubicBezTo>
                  <a:cubicBezTo>
                    <a:pt x="185320" y="102567"/>
                    <a:pt x="182567" y="96358"/>
                    <a:pt x="179380" y="93328"/>
                  </a:cubicBezTo>
                  <a:cubicBezTo>
                    <a:pt x="175977" y="90098"/>
                    <a:pt x="167145" y="85838"/>
                    <a:pt x="106505" y="108212"/>
                  </a:cubicBezTo>
                  <a:cubicBezTo>
                    <a:pt x="76242" y="119383"/>
                    <a:pt x="67548" y="124457"/>
                    <a:pt x="56291" y="119885"/>
                  </a:cubicBezTo>
                  <a:cubicBezTo>
                    <a:pt x="48896" y="116880"/>
                    <a:pt x="45840" y="111936"/>
                    <a:pt x="30695" y="91682"/>
                  </a:cubicBezTo>
                  <a:cubicBezTo>
                    <a:pt x="19075" y="76148"/>
                    <a:pt x="9593" y="63982"/>
                    <a:pt x="3999" y="56873"/>
                  </a:cubicBezTo>
                  <a:cubicBezTo>
                    <a:pt x="-365" y="52595"/>
                    <a:pt x="-1240" y="45911"/>
                    <a:pt x="1782" y="40862"/>
                  </a:cubicBezTo>
                  <a:cubicBezTo>
                    <a:pt x="5047" y="35398"/>
                    <a:pt x="12113" y="33104"/>
                    <a:pt x="18217" y="35710"/>
                  </a:cubicBezTo>
                  <a:cubicBezTo>
                    <a:pt x="34938" y="47391"/>
                    <a:pt x="68371" y="70745"/>
                    <a:pt x="68371" y="70745"/>
                  </a:cubicBezTo>
                  <a:lnTo>
                    <a:pt x="68371" y="70745"/>
                  </a:lnTo>
                  <a:cubicBezTo>
                    <a:pt x="68371" y="70745"/>
                    <a:pt x="122914" y="53963"/>
                    <a:pt x="151186" y="39537"/>
                  </a:cubicBezTo>
                  <a:cubicBezTo>
                    <a:pt x="178653" y="25527"/>
                    <a:pt x="219221" y="9040"/>
                    <a:pt x="274786" y="0"/>
                  </a:cubicBezTo>
                  <a:cubicBezTo>
                    <a:pt x="281549" y="5291"/>
                    <a:pt x="291940" y="14591"/>
                    <a:pt x="300685" y="28662"/>
                  </a:cubicBezTo>
                  <a:cubicBezTo>
                    <a:pt x="315060" y="51799"/>
                    <a:pt x="315588" y="72754"/>
                    <a:pt x="319649" y="129038"/>
                  </a:cubicBezTo>
                  <a:cubicBezTo>
                    <a:pt x="320662" y="143135"/>
                    <a:pt x="322472" y="167346"/>
                    <a:pt x="325148" y="198406"/>
                  </a:cubicBezTo>
                  <a:cubicBezTo>
                    <a:pt x="334153" y="214105"/>
                    <a:pt x="343383" y="231994"/>
                    <a:pt x="352112" y="252040"/>
                  </a:cubicBezTo>
                  <a:cubicBezTo>
                    <a:pt x="360321" y="270891"/>
                    <a:pt x="366824" y="288737"/>
                    <a:pt x="372002" y="305138"/>
                  </a:cubicBezTo>
                  <a:cubicBezTo>
                    <a:pt x="352744" y="326612"/>
                    <a:pt x="335807" y="332275"/>
                    <a:pt x="324074" y="333574"/>
                  </a:cubicBezTo>
                  <a:cubicBezTo>
                    <a:pt x="309423" y="335193"/>
                    <a:pt x="300642" y="330249"/>
                    <a:pt x="277644" y="326023"/>
                  </a:cubicBezTo>
                  <a:cubicBezTo>
                    <a:pt x="255312" y="321919"/>
                    <a:pt x="236747" y="321659"/>
                    <a:pt x="224927" y="322014"/>
                  </a:cubicBezTo>
                  <a:cubicBezTo>
                    <a:pt x="224702" y="303813"/>
                    <a:pt x="225109" y="284295"/>
                    <a:pt x="226442" y="263626"/>
                  </a:cubicBezTo>
                  <a:cubicBezTo>
                    <a:pt x="227663" y="244775"/>
                    <a:pt x="229508" y="226981"/>
                    <a:pt x="231750" y="210364"/>
                  </a:cubicBezTo>
                  <a:cubicBezTo>
                    <a:pt x="228209" y="205558"/>
                    <a:pt x="224546" y="199938"/>
                    <a:pt x="221091" y="193487"/>
                  </a:cubicBezTo>
                  <a:cubicBezTo>
                    <a:pt x="214337" y="180854"/>
                    <a:pt x="210501" y="168991"/>
                    <a:pt x="208241" y="159405"/>
                  </a:cubicBezTo>
                  <a:cubicBezTo>
                    <a:pt x="193001" y="172558"/>
                    <a:pt x="180679" y="183867"/>
                    <a:pt x="171838" y="192171"/>
                  </a:cubicBezTo>
                  <a:cubicBezTo>
                    <a:pt x="148502" y="214079"/>
                    <a:pt x="144424" y="219733"/>
                    <a:pt x="132682" y="224245"/>
                  </a:cubicBezTo>
                  <a:cubicBezTo>
                    <a:pt x="121581" y="228496"/>
                    <a:pt x="116074" y="226963"/>
                    <a:pt x="87274" y="228219"/>
                  </a:cubicBezTo>
                  <a:cubicBezTo>
                    <a:pt x="68050" y="229067"/>
                    <a:pt x="52629" y="230531"/>
                    <a:pt x="43077" y="231561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8E997BD2-F707-43F8-BDDB-0E34ED9CC063}"/>
                </a:ext>
              </a:extLst>
            </p:cNvPr>
            <p:cNvSpPr/>
            <p:nvPr/>
          </p:nvSpPr>
          <p:spPr>
            <a:xfrm>
              <a:off x="10283438" y="2911733"/>
              <a:ext cx="125107" cy="175794"/>
            </a:xfrm>
            <a:custGeom>
              <a:avLst/>
              <a:gdLst>
                <a:gd name="connsiteX0" fmla="*/ 0 w 56621"/>
                <a:gd name="connsiteY0" fmla="*/ 50751 h 79561"/>
                <a:gd name="connsiteX1" fmla="*/ 3810 w 56621"/>
                <a:gd name="connsiteY1" fmla="*/ 58475 h 79561"/>
                <a:gd name="connsiteX2" fmla="*/ 4546 w 56621"/>
                <a:gd name="connsiteY2" fmla="*/ 72797 h 79561"/>
                <a:gd name="connsiteX3" fmla="*/ 30264 w 56621"/>
                <a:gd name="connsiteY3" fmla="*/ 79265 h 79561"/>
                <a:gd name="connsiteX4" fmla="*/ 56622 w 56621"/>
                <a:gd name="connsiteY4" fmla="*/ 62017 h 79561"/>
                <a:gd name="connsiteX5" fmla="*/ 41884 w 56621"/>
                <a:gd name="connsiteY5" fmla="*/ 0 h 79561"/>
                <a:gd name="connsiteX6" fmla="*/ 24020 w 56621"/>
                <a:gd name="connsiteY6" fmla="*/ 13127 h 79561"/>
                <a:gd name="connsiteX7" fmla="*/ 0 w 56621"/>
                <a:gd name="connsiteY7" fmla="*/ 50751 h 7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621" h="79561">
                  <a:moveTo>
                    <a:pt x="0" y="50751"/>
                  </a:moveTo>
                  <a:cubicBezTo>
                    <a:pt x="1273" y="52569"/>
                    <a:pt x="2762" y="55158"/>
                    <a:pt x="3810" y="58475"/>
                  </a:cubicBezTo>
                  <a:cubicBezTo>
                    <a:pt x="5750" y="64614"/>
                    <a:pt x="5118" y="69966"/>
                    <a:pt x="4546" y="72797"/>
                  </a:cubicBezTo>
                  <a:cubicBezTo>
                    <a:pt x="6893" y="74442"/>
                    <a:pt x="16799" y="81023"/>
                    <a:pt x="30264" y="79265"/>
                  </a:cubicBezTo>
                  <a:cubicBezTo>
                    <a:pt x="46976" y="77075"/>
                    <a:pt x="55488" y="63852"/>
                    <a:pt x="56622" y="62017"/>
                  </a:cubicBezTo>
                  <a:cubicBezTo>
                    <a:pt x="51712" y="41347"/>
                    <a:pt x="46802" y="20678"/>
                    <a:pt x="41884" y="0"/>
                  </a:cubicBezTo>
                  <a:lnTo>
                    <a:pt x="24020" y="13127"/>
                  </a:lnTo>
                  <a:cubicBezTo>
                    <a:pt x="16011" y="25666"/>
                    <a:pt x="8001" y="38204"/>
                    <a:pt x="0" y="50751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xmlns="" id="{28086EC4-6177-4BA6-AE4F-0560BC541DEA}"/>
                </a:ext>
              </a:extLst>
            </p:cNvPr>
            <p:cNvSpPr/>
            <p:nvPr/>
          </p:nvSpPr>
          <p:spPr>
            <a:xfrm>
              <a:off x="10113327" y="2682102"/>
              <a:ext cx="271275" cy="346974"/>
            </a:xfrm>
            <a:custGeom>
              <a:avLst/>
              <a:gdLst>
                <a:gd name="connsiteX0" fmla="*/ 15007 w 122774"/>
                <a:gd name="connsiteY0" fmla="*/ 29494 h 157034"/>
                <a:gd name="connsiteX1" fmla="*/ 107989 w 122774"/>
                <a:gd name="connsiteY1" fmla="*/ 8374 h 157034"/>
                <a:gd name="connsiteX2" fmla="*/ 120908 w 122774"/>
                <a:gd name="connsiteY2" fmla="*/ 77569 h 157034"/>
                <a:gd name="connsiteX3" fmla="*/ 108413 w 122774"/>
                <a:gd name="connsiteY3" fmla="*/ 117436 h 157034"/>
                <a:gd name="connsiteX4" fmla="*/ 79639 w 122774"/>
                <a:gd name="connsiteY4" fmla="*/ 156142 h 157034"/>
                <a:gd name="connsiteX5" fmla="*/ 61922 w 122774"/>
                <a:gd name="connsiteY5" fmla="*/ 152064 h 157034"/>
                <a:gd name="connsiteX6" fmla="*/ 38629 w 122774"/>
                <a:gd name="connsiteY6" fmla="*/ 157034 h 157034"/>
                <a:gd name="connsiteX7" fmla="*/ 20973 w 122774"/>
                <a:gd name="connsiteY7" fmla="*/ 143681 h 157034"/>
                <a:gd name="connsiteX8" fmla="*/ 10704 w 122774"/>
                <a:gd name="connsiteY8" fmla="*/ 115314 h 157034"/>
                <a:gd name="connsiteX9" fmla="*/ 2763 w 122774"/>
                <a:gd name="connsiteY9" fmla="*/ 113219 h 157034"/>
                <a:gd name="connsiteX10" fmla="*/ 408 w 122774"/>
                <a:gd name="connsiteY10" fmla="*/ 107893 h 157034"/>
                <a:gd name="connsiteX11" fmla="*/ 9440 w 122774"/>
                <a:gd name="connsiteY11" fmla="*/ 89978 h 157034"/>
                <a:gd name="connsiteX12" fmla="*/ 8591 w 122774"/>
                <a:gd name="connsiteY12" fmla="*/ 81578 h 157034"/>
                <a:gd name="connsiteX13" fmla="*/ 3733 w 122774"/>
                <a:gd name="connsiteY13" fmla="*/ 63602 h 157034"/>
                <a:gd name="connsiteX14" fmla="*/ 5985 w 122774"/>
                <a:gd name="connsiteY14" fmla="*/ 52345 h 157034"/>
                <a:gd name="connsiteX15" fmla="*/ 15007 w 122774"/>
                <a:gd name="connsiteY15" fmla="*/ 29494 h 15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774" h="157034">
                  <a:moveTo>
                    <a:pt x="15007" y="29494"/>
                  </a:moveTo>
                  <a:cubicBezTo>
                    <a:pt x="48553" y="-1237"/>
                    <a:pt x="88982" y="-7368"/>
                    <a:pt x="107989" y="8374"/>
                  </a:cubicBezTo>
                  <a:cubicBezTo>
                    <a:pt x="127385" y="24437"/>
                    <a:pt x="122813" y="61931"/>
                    <a:pt x="120908" y="77569"/>
                  </a:cubicBezTo>
                  <a:cubicBezTo>
                    <a:pt x="119739" y="87129"/>
                    <a:pt x="117825" y="101598"/>
                    <a:pt x="108413" y="117436"/>
                  </a:cubicBezTo>
                  <a:cubicBezTo>
                    <a:pt x="95494" y="139170"/>
                    <a:pt x="88168" y="152072"/>
                    <a:pt x="79639" y="156142"/>
                  </a:cubicBezTo>
                  <a:cubicBezTo>
                    <a:pt x="77232" y="154289"/>
                    <a:pt x="68694" y="151206"/>
                    <a:pt x="61922" y="152064"/>
                  </a:cubicBezTo>
                  <a:cubicBezTo>
                    <a:pt x="53367" y="153146"/>
                    <a:pt x="46059" y="156947"/>
                    <a:pt x="38629" y="157034"/>
                  </a:cubicBezTo>
                  <a:cubicBezTo>
                    <a:pt x="30325" y="157129"/>
                    <a:pt x="23788" y="147725"/>
                    <a:pt x="20973" y="143681"/>
                  </a:cubicBezTo>
                  <a:cubicBezTo>
                    <a:pt x="13310" y="132658"/>
                    <a:pt x="10704" y="115314"/>
                    <a:pt x="10704" y="115314"/>
                  </a:cubicBezTo>
                  <a:cubicBezTo>
                    <a:pt x="10704" y="115314"/>
                    <a:pt x="6383" y="114206"/>
                    <a:pt x="2763" y="113219"/>
                  </a:cubicBezTo>
                  <a:cubicBezTo>
                    <a:pt x="469" y="112587"/>
                    <a:pt x="-666" y="110015"/>
                    <a:pt x="408" y="107893"/>
                  </a:cubicBezTo>
                  <a:cubicBezTo>
                    <a:pt x="3422" y="101919"/>
                    <a:pt x="6435" y="95952"/>
                    <a:pt x="9440" y="89978"/>
                  </a:cubicBezTo>
                  <a:cubicBezTo>
                    <a:pt x="10816" y="87250"/>
                    <a:pt x="10487" y="83977"/>
                    <a:pt x="8591" y="81578"/>
                  </a:cubicBezTo>
                  <a:cubicBezTo>
                    <a:pt x="4573" y="76504"/>
                    <a:pt x="2833" y="70010"/>
                    <a:pt x="3733" y="63602"/>
                  </a:cubicBezTo>
                  <a:cubicBezTo>
                    <a:pt x="4235" y="60095"/>
                    <a:pt x="4954" y="56320"/>
                    <a:pt x="5985" y="52345"/>
                  </a:cubicBezTo>
                  <a:cubicBezTo>
                    <a:pt x="8461" y="42864"/>
                    <a:pt x="11925" y="35174"/>
                    <a:pt x="15007" y="29494"/>
                  </a:cubicBez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04845315-5E01-4919-91E5-5BD296FBA4A3}"/>
                </a:ext>
              </a:extLst>
            </p:cNvPr>
            <p:cNvSpPr/>
            <p:nvPr/>
          </p:nvSpPr>
          <p:spPr>
            <a:xfrm>
              <a:off x="10133761" y="2823365"/>
              <a:ext cx="40954" cy="19837"/>
            </a:xfrm>
            <a:custGeom>
              <a:avLst/>
              <a:gdLst>
                <a:gd name="connsiteX0" fmla="*/ 53 w 18535"/>
                <a:gd name="connsiteY0" fmla="*/ 4768 h 8978"/>
                <a:gd name="connsiteX1" fmla="*/ 798 w 18535"/>
                <a:gd name="connsiteY1" fmla="*/ 7747 h 8978"/>
                <a:gd name="connsiteX2" fmla="*/ 3275 w 18535"/>
                <a:gd name="connsiteY2" fmla="*/ 8760 h 8978"/>
                <a:gd name="connsiteX3" fmla="*/ 12955 w 18535"/>
                <a:gd name="connsiteY3" fmla="*/ 4872 h 8978"/>
                <a:gd name="connsiteX4" fmla="*/ 16904 w 18535"/>
                <a:gd name="connsiteY4" fmla="*/ 3816 h 8978"/>
                <a:gd name="connsiteX5" fmla="*/ 16991 w 18535"/>
                <a:gd name="connsiteY5" fmla="*/ 75 h 8978"/>
                <a:gd name="connsiteX6" fmla="*/ 10869 w 18535"/>
                <a:gd name="connsiteY6" fmla="*/ 188 h 8978"/>
                <a:gd name="connsiteX7" fmla="*/ 1413 w 18535"/>
                <a:gd name="connsiteY7" fmla="*/ 2326 h 8978"/>
                <a:gd name="connsiteX8" fmla="*/ 53 w 18535"/>
                <a:gd name="connsiteY8" fmla="*/ 4768 h 8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35" h="8978">
                  <a:moveTo>
                    <a:pt x="53" y="4768"/>
                  </a:moveTo>
                  <a:lnTo>
                    <a:pt x="798" y="7747"/>
                  </a:lnTo>
                  <a:cubicBezTo>
                    <a:pt x="1067" y="8821"/>
                    <a:pt x="2227" y="9288"/>
                    <a:pt x="3275" y="8760"/>
                  </a:cubicBezTo>
                  <a:cubicBezTo>
                    <a:pt x="5985" y="7401"/>
                    <a:pt x="9232" y="6015"/>
                    <a:pt x="12955" y="4872"/>
                  </a:cubicBezTo>
                  <a:cubicBezTo>
                    <a:pt x="14315" y="4457"/>
                    <a:pt x="15631" y="4110"/>
                    <a:pt x="16904" y="3816"/>
                  </a:cubicBezTo>
                  <a:cubicBezTo>
                    <a:pt x="19034" y="3322"/>
                    <a:pt x="19095" y="205"/>
                    <a:pt x="16991" y="75"/>
                  </a:cubicBezTo>
                  <a:cubicBezTo>
                    <a:pt x="15112" y="-46"/>
                    <a:pt x="13059" y="-29"/>
                    <a:pt x="10869" y="188"/>
                  </a:cubicBezTo>
                  <a:cubicBezTo>
                    <a:pt x="7189" y="551"/>
                    <a:pt x="3985" y="1417"/>
                    <a:pt x="1413" y="2326"/>
                  </a:cubicBezTo>
                  <a:cubicBezTo>
                    <a:pt x="417" y="2682"/>
                    <a:pt x="-189" y="3781"/>
                    <a:pt x="53" y="4768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0E9C89B9-275B-4238-AA79-794D43E49559}"/>
                </a:ext>
              </a:extLst>
            </p:cNvPr>
            <p:cNvSpPr/>
            <p:nvPr/>
          </p:nvSpPr>
          <p:spPr>
            <a:xfrm>
              <a:off x="10131922" y="2925015"/>
              <a:ext cx="15858" cy="7084"/>
            </a:xfrm>
            <a:custGeom>
              <a:avLst/>
              <a:gdLst>
                <a:gd name="connsiteX0" fmla="*/ 2 w 7177"/>
                <a:gd name="connsiteY0" fmla="*/ 1340 h 3206"/>
                <a:gd name="connsiteX1" fmla="*/ 6115 w 7177"/>
                <a:gd name="connsiteY1" fmla="*/ 630 h 3206"/>
                <a:gd name="connsiteX2" fmla="*/ 6938 w 7177"/>
                <a:gd name="connsiteY2" fmla="*/ 2873 h 3206"/>
                <a:gd name="connsiteX3" fmla="*/ 2 w 7177"/>
                <a:gd name="connsiteY3" fmla="*/ 1340 h 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7" h="3206">
                  <a:moveTo>
                    <a:pt x="2" y="1340"/>
                  </a:moveTo>
                  <a:cubicBezTo>
                    <a:pt x="-94" y="483"/>
                    <a:pt x="4097" y="-772"/>
                    <a:pt x="6115" y="630"/>
                  </a:cubicBezTo>
                  <a:cubicBezTo>
                    <a:pt x="6990" y="1236"/>
                    <a:pt x="7509" y="2379"/>
                    <a:pt x="6938" y="2873"/>
                  </a:cubicBezTo>
                  <a:cubicBezTo>
                    <a:pt x="5769" y="3903"/>
                    <a:pt x="106" y="2301"/>
                    <a:pt x="2" y="134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FD3A5156-5678-4CC2-B2D0-31A4529E7DD9}"/>
                </a:ext>
              </a:extLst>
            </p:cNvPr>
            <p:cNvSpPr/>
            <p:nvPr/>
          </p:nvSpPr>
          <p:spPr>
            <a:xfrm>
              <a:off x="10324869" y="2860547"/>
              <a:ext cx="17212" cy="26987"/>
            </a:xfrm>
            <a:custGeom>
              <a:avLst/>
              <a:gdLst>
                <a:gd name="connsiteX0" fmla="*/ 672 w 7790"/>
                <a:gd name="connsiteY0" fmla="*/ 1458 h 12214"/>
                <a:gd name="connsiteX1" fmla="*/ 1771 w 7790"/>
                <a:gd name="connsiteY1" fmla="*/ 12 h 12214"/>
                <a:gd name="connsiteX2" fmla="*/ 7564 w 7790"/>
                <a:gd name="connsiteY2" fmla="*/ 2869 h 12214"/>
                <a:gd name="connsiteX3" fmla="*/ 1650 w 7790"/>
                <a:gd name="connsiteY3" fmla="*/ 12013 h 12214"/>
                <a:gd name="connsiteX4" fmla="*/ 143 w 7790"/>
                <a:gd name="connsiteY4" fmla="*/ 10697 h 12214"/>
                <a:gd name="connsiteX5" fmla="*/ 1598 w 7790"/>
                <a:gd name="connsiteY5" fmla="*/ 5173 h 12214"/>
                <a:gd name="connsiteX6" fmla="*/ 672 w 7790"/>
                <a:gd name="connsiteY6" fmla="*/ 1458 h 1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0" h="12214">
                  <a:moveTo>
                    <a:pt x="672" y="1458"/>
                  </a:moveTo>
                  <a:cubicBezTo>
                    <a:pt x="317" y="713"/>
                    <a:pt x="957" y="-109"/>
                    <a:pt x="1771" y="12"/>
                  </a:cubicBezTo>
                  <a:cubicBezTo>
                    <a:pt x="4031" y="341"/>
                    <a:pt x="6794" y="1094"/>
                    <a:pt x="7564" y="2869"/>
                  </a:cubicBezTo>
                  <a:cubicBezTo>
                    <a:pt x="8526" y="5052"/>
                    <a:pt x="6395" y="8584"/>
                    <a:pt x="1650" y="12013"/>
                  </a:cubicBezTo>
                  <a:cubicBezTo>
                    <a:pt x="758" y="12654"/>
                    <a:pt x="-411" y="11641"/>
                    <a:pt x="143" y="10697"/>
                  </a:cubicBezTo>
                  <a:cubicBezTo>
                    <a:pt x="1044" y="9147"/>
                    <a:pt x="1702" y="7277"/>
                    <a:pt x="1598" y="5173"/>
                  </a:cubicBezTo>
                  <a:cubicBezTo>
                    <a:pt x="1546" y="3701"/>
                    <a:pt x="1148" y="2454"/>
                    <a:pt x="672" y="1458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6D46097F-0D6C-48B3-9ABF-319855EBA5D1}"/>
                </a:ext>
              </a:extLst>
            </p:cNvPr>
            <p:cNvSpPr/>
            <p:nvPr/>
          </p:nvSpPr>
          <p:spPr>
            <a:xfrm>
              <a:off x="10257723" y="2935800"/>
              <a:ext cx="55093" cy="71481"/>
            </a:xfrm>
            <a:custGeom>
              <a:avLst/>
              <a:gdLst>
                <a:gd name="connsiteX0" fmla="*/ 23691 w 24934"/>
                <a:gd name="connsiteY0" fmla="*/ 443 h 32351"/>
                <a:gd name="connsiteX1" fmla="*/ 18721 w 24934"/>
                <a:gd name="connsiteY1" fmla="*/ 9630 h 32351"/>
                <a:gd name="connsiteX2" fmla="*/ 10166 w 24934"/>
                <a:gd name="connsiteY2" fmla="*/ 21519 h 32351"/>
                <a:gd name="connsiteX3" fmla="*/ 0 w 24934"/>
                <a:gd name="connsiteY3" fmla="*/ 32352 h 32351"/>
                <a:gd name="connsiteX4" fmla="*/ 12850 w 24934"/>
                <a:gd name="connsiteY4" fmla="*/ 27217 h 32351"/>
                <a:gd name="connsiteX5" fmla="*/ 23388 w 24934"/>
                <a:gd name="connsiteY5" fmla="*/ 13510 h 32351"/>
                <a:gd name="connsiteX6" fmla="*/ 24930 w 24934"/>
                <a:gd name="connsiteY6" fmla="*/ 720 h 32351"/>
                <a:gd name="connsiteX7" fmla="*/ 23691 w 24934"/>
                <a:gd name="connsiteY7" fmla="*/ 443 h 3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4" h="32351">
                  <a:moveTo>
                    <a:pt x="23691" y="443"/>
                  </a:moveTo>
                  <a:lnTo>
                    <a:pt x="18721" y="9630"/>
                  </a:lnTo>
                  <a:cubicBezTo>
                    <a:pt x="16392" y="13951"/>
                    <a:pt x="13508" y="17934"/>
                    <a:pt x="10166" y="21519"/>
                  </a:cubicBezTo>
                  <a:lnTo>
                    <a:pt x="0" y="32352"/>
                  </a:lnTo>
                  <a:lnTo>
                    <a:pt x="12850" y="27217"/>
                  </a:lnTo>
                  <a:cubicBezTo>
                    <a:pt x="18617" y="24914"/>
                    <a:pt x="22652" y="19657"/>
                    <a:pt x="23388" y="13510"/>
                  </a:cubicBezTo>
                  <a:lnTo>
                    <a:pt x="24930" y="720"/>
                  </a:lnTo>
                  <a:cubicBezTo>
                    <a:pt x="25016" y="-51"/>
                    <a:pt x="23934" y="-293"/>
                    <a:pt x="23691" y="443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2EFE2176-A99A-47F1-87DE-0A94C979A8C2}"/>
                </a:ext>
              </a:extLst>
            </p:cNvPr>
            <p:cNvSpPr/>
            <p:nvPr/>
          </p:nvSpPr>
          <p:spPr>
            <a:xfrm>
              <a:off x="10144488" y="2948094"/>
              <a:ext cx="32989" cy="18191"/>
            </a:xfrm>
            <a:custGeom>
              <a:avLst/>
              <a:gdLst>
                <a:gd name="connsiteX0" fmla="*/ 12300 w 14930"/>
                <a:gd name="connsiteY0" fmla="*/ 714 h 8233"/>
                <a:gd name="connsiteX1" fmla="*/ 12092 w 14930"/>
                <a:gd name="connsiteY1" fmla="*/ 1009 h 8233"/>
                <a:gd name="connsiteX2" fmla="*/ 12092 w 14930"/>
                <a:gd name="connsiteY2" fmla="*/ 1009 h 8233"/>
                <a:gd name="connsiteX3" fmla="*/ 11936 w 14930"/>
                <a:gd name="connsiteY3" fmla="*/ 1208 h 8233"/>
                <a:gd name="connsiteX4" fmla="*/ 11079 w 14930"/>
                <a:gd name="connsiteY4" fmla="*/ 2161 h 8233"/>
                <a:gd name="connsiteX5" fmla="*/ 8611 w 14930"/>
                <a:gd name="connsiteY5" fmla="*/ 4057 h 8233"/>
                <a:gd name="connsiteX6" fmla="*/ 4870 w 14930"/>
                <a:gd name="connsiteY6" fmla="*/ 5347 h 8233"/>
                <a:gd name="connsiteX7" fmla="*/ 3026 w 14930"/>
                <a:gd name="connsiteY7" fmla="*/ 5451 h 8233"/>
                <a:gd name="connsiteX8" fmla="*/ 2177 w 14930"/>
                <a:gd name="connsiteY8" fmla="*/ 5408 h 8233"/>
                <a:gd name="connsiteX9" fmla="*/ 1840 w 14930"/>
                <a:gd name="connsiteY9" fmla="*/ 5382 h 8233"/>
                <a:gd name="connsiteX10" fmla="*/ 1744 w 14930"/>
                <a:gd name="connsiteY10" fmla="*/ 5364 h 8233"/>
                <a:gd name="connsiteX11" fmla="*/ 38 w 14930"/>
                <a:gd name="connsiteY11" fmla="*/ 6369 h 8233"/>
                <a:gd name="connsiteX12" fmla="*/ 1043 w 14930"/>
                <a:gd name="connsiteY12" fmla="*/ 8075 h 8233"/>
                <a:gd name="connsiteX13" fmla="*/ 9893 w 14930"/>
                <a:gd name="connsiteY13" fmla="*/ 6551 h 8233"/>
                <a:gd name="connsiteX14" fmla="*/ 14742 w 14930"/>
                <a:gd name="connsiteY14" fmla="*/ 2083 h 8233"/>
                <a:gd name="connsiteX15" fmla="*/ 14205 w 14930"/>
                <a:gd name="connsiteY15" fmla="*/ 178 h 8233"/>
                <a:gd name="connsiteX16" fmla="*/ 12300 w 14930"/>
                <a:gd name="connsiteY16" fmla="*/ 714 h 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930" h="8233">
                  <a:moveTo>
                    <a:pt x="12300" y="714"/>
                  </a:moveTo>
                  <a:cubicBezTo>
                    <a:pt x="12231" y="810"/>
                    <a:pt x="12161" y="905"/>
                    <a:pt x="12092" y="1009"/>
                  </a:cubicBezTo>
                  <a:cubicBezTo>
                    <a:pt x="11919" y="1260"/>
                    <a:pt x="12300" y="758"/>
                    <a:pt x="12092" y="1009"/>
                  </a:cubicBezTo>
                  <a:cubicBezTo>
                    <a:pt x="12040" y="1078"/>
                    <a:pt x="11988" y="1147"/>
                    <a:pt x="11936" y="1208"/>
                  </a:cubicBezTo>
                  <a:cubicBezTo>
                    <a:pt x="11668" y="1537"/>
                    <a:pt x="11382" y="1857"/>
                    <a:pt x="11079" y="2161"/>
                  </a:cubicBezTo>
                  <a:cubicBezTo>
                    <a:pt x="10317" y="2940"/>
                    <a:pt x="9590" y="3494"/>
                    <a:pt x="8611" y="4057"/>
                  </a:cubicBezTo>
                  <a:cubicBezTo>
                    <a:pt x="7468" y="4715"/>
                    <a:pt x="6178" y="5148"/>
                    <a:pt x="4870" y="5347"/>
                  </a:cubicBezTo>
                  <a:cubicBezTo>
                    <a:pt x="4264" y="5434"/>
                    <a:pt x="3641" y="5460"/>
                    <a:pt x="3026" y="5451"/>
                  </a:cubicBezTo>
                  <a:cubicBezTo>
                    <a:pt x="2740" y="5451"/>
                    <a:pt x="2463" y="5434"/>
                    <a:pt x="2177" y="5408"/>
                  </a:cubicBezTo>
                  <a:cubicBezTo>
                    <a:pt x="2065" y="5408"/>
                    <a:pt x="1952" y="5399"/>
                    <a:pt x="1840" y="5382"/>
                  </a:cubicBezTo>
                  <a:cubicBezTo>
                    <a:pt x="2073" y="5408"/>
                    <a:pt x="1848" y="5382"/>
                    <a:pt x="1744" y="5364"/>
                  </a:cubicBezTo>
                  <a:cubicBezTo>
                    <a:pt x="1000" y="5252"/>
                    <a:pt x="246" y="5581"/>
                    <a:pt x="38" y="6369"/>
                  </a:cubicBezTo>
                  <a:cubicBezTo>
                    <a:pt x="-135" y="7036"/>
                    <a:pt x="290" y="7962"/>
                    <a:pt x="1043" y="8075"/>
                  </a:cubicBezTo>
                  <a:cubicBezTo>
                    <a:pt x="4100" y="8516"/>
                    <a:pt x="7174" y="8049"/>
                    <a:pt x="9893" y="6551"/>
                  </a:cubicBezTo>
                  <a:cubicBezTo>
                    <a:pt x="11850" y="5477"/>
                    <a:pt x="13486" y="3910"/>
                    <a:pt x="14742" y="2083"/>
                  </a:cubicBezTo>
                  <a:cubicBezTo>
                    <a:pt x="15166" y="1459"/>
                    <a:pt x="14828" y="524"/>
                    <a:pt x="14205" y="178"/>
                  </a:cubicBezTo>
                  <a:cubicBezTo>
                    <a:pt x="13495" y="-221"/>
                    <a:pt x="12724" y="91"/>
                    <a:pt x="12300" y="714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298E4C0A-E9A2-45B5-B2BD-3C86431A74DD}"/>
                </a:ext>
              </a:extLst>
            </p:cNvPr>
            <p:cNvSpPr/>
            <p:nvPr/>
          </p:nvSpPr>
          <p:spPr>
            <a:xfrm>
              <a:off x="10109073" y="2600885"/>
              <a:ext cx="557098" cy="542378"/>
            </a:xfrm>
            <a:custGeom>
              <a:avLst/>
              <a:gdLst>
                <a:gd name="connsiteX0" fmla="*/ 251801 w 252132"/>
                <a:gd name="connsiteY0" fmla="*/ 138277 h 245470"/>
                <a:gd name="connsiteX1" fmla="*/ 220576 w 252132"/>
                <a:gd name="connsiteY1" fmla="*/ 111252 h 245470"/>
                <a:gd name="connsiteX2" fmla="*/ 213797 w 252132"/>
                <a:gd name="connsiteY2" fmla="*/ 79153 h 245470"/>
                <a:gd name="connsiteX3" fmla="*/ 212221 w 252132"/>
                <a:gd name="connsiteY3" fmla="*/ 77880 h 245470"/>
                <a:gd name="connsiteX4" fmla="*/ 195136 w 252132"/>
                <a:gd name="connsiteY4" fmla="*/ 40646 h 245470"/>
                <a:gd name="connsiteX5" fmla="*/ 195162 w 252132"/>
                <a:gd name="connsiteY5" fmla="*/ 40022 h 245470"/>
                <a:gd name="connsiteX6" fmla="*/ 187741 w 252132"/>
                <a:gd name="connsiteY6" fmla="*/ 15301 h 245470"/>
                <a:gd name="connsiteX7" fmla="*/ 170579 w 252132"/>
                <a:gd name="connsiteY7" fmla="*/ 3507 h 245470"/>
                <a:gd name="connsiteX8" fmla="*/ 136947 w 252132"/>
                <a:gd name="connsiteY8" fmla="*/ 2624 h 245470"/>
                <a:gd name="connsiteX9" fmla="*/ 115923 w 252132"/>
                <a:gd name="connsiteY9" fmla="*/ 22843 h 245470"/>
                <a:gd name="connsiteX10" fmla="*/ 115801 w 252132"/>
                <a:gd name="connsiteY10" fmla="*/ 24912 h 245470"/>
                <a:gd name="connsiteX11" fmla="*/ 105818 w 252132"/>
                <a:gd name="connsiteY11" fmla="*/ 24029 h 245470"/>
                <a:gd name="connsiteX12" fmla="*/ 58123 w 252132"/>
                <a:gd name="connsiteY12" fmla="*/ 16071 h 245470"/>
                <a:gd name="connsiteX13" fmla="*/ 31878 w 252132"/>
                <a:gd name="connsiteY13" fmla="*/ 17041 h 245470"/>
                <a:gd name="connsiteX14" fmla="*/ 14992 w 252132"/>
                <a:gd name="connsiteY14" fmla="*/ 23215 h 245470"/>
                <a:gd name="connsiteX15" fmla="*/ 38 w 252132"/>
                <a:gd name="connsiteY15" fmla="*/ 52388 h 245470"/>
                <a:gd name="connsiteX16" fmla="*/ 4142 w 252132"/>
                <a:gd name="connsiteY16" fmla="*/ 63696 h 245470"/>
                <a:gd name="connsiteX17" fmla="*/ 18326 w 252132"/>
                <a:gd name="connsiteY17" fmla="*/ 69048 h 245470"/>
                <a:gd name="connsiteX18" fmla="*/ 31912 w 252132"/>
                <a:gd name="connsiteY18" fmla="*/ 69957 h 245470"/>
                <a:gd name="connsiteX19" fmla="*/ 57751 w 252132"/>
                <a:gd name="connsiteY19" fmla="*/ 100515 h 245470"/>
                <a:gd name="connsiteX20" fmla="*/ 58296 w 252132"/>
                <a:gd name="connsiteY20" fmla="*/ 102922 h 245470"/>
                <a:gd name="connsiteX21" fmla="*/ 62444 w 252132"/>
                <a:gd name="connsiteY21" fmla="*/ 103355 h 245470"/>
                <a:gd name="connsiteX22" fmla="*/ 70939 w 252132"/>
                <a:gd name="connsiteY22" fmla="*/ 100870 h 245470"/>
                <a:gd name="connsiteX23" fmla="*/ 76913 w 252132"/>
                <a:gd name="connsiteY23" fmla="*/ 102091 h 245470"/>
                <a:gd name="connsiteX24" fmla="*/ 77026 w 252132"/>
                <a:gd name="connsiteY24" fmla="*/ 104212 h 245470"/>
                <a:gd name="connsiteX25" fmla="*/ 74931 w 252132"/>
                <a:gd name="connsiteY25" fmla="*/ 124076 h 245470"/>
                <a:gd name="connsiteX26" fmla="*/ 88906 w 252132"/>
                <a:gd name="connsiteY26" fmla="*/ 116127 h 245470"/>
                <a:gd name="connsiteX27" fmla="*/ 99756 w 252132"/>
                <a:gd name="connsiteY27" fmla="*/ 103476 h 245470"/>
                <a:gd name="connsiteX28" fmla="*/ 114970 w 252132"/>
                <a:gd name="connsiteY28" fmla="*/ 103632 h 245470"/>
                <a:gd name="connsiteX29" fmla="*/ 114762 w 252132"/>
                <a:gd name="connsiteY29" fmla="*/ 119478 h 245470"/>
                <a:gd name="connsiteX30" fmla="*/ 108727 w 252132"/>
                <a:gd name="connsiteY30" fmla="*/ 131783 h 245470"/>
                <a:gd name="connsiteX31" fmla="*/ 107142 w 252132"/>
                <a:gd name="connsiteY31" fmla="*/ 135550 h 245470"/>
                <a:gd name="connsiteX32" fmla="*/ 110788 w 252132"/>
                <a:gd name="connsiteY32" fmla="*/ 142295 h 245470"/>
                <a:gd name="connsiteX33" fmla="*/ 118901 w 252132"/>
                <a:gd name="connsiteY33" fmla="*/ 142797 h 245470"/>
                <a:gd name="connsiteX34" fmla="*/ 118876 w 252132"/>
                <a:gd name="connsiteY34" fmla="*/ 155509 h 245470"/>
                <a:gd name="connsiteX35" fmla="*/ 134782 w 252132"/>
                <a:gd name="connsiteY35" fmla="*/ 216555 h 245470"/>
                <a:gd name="connsiteX36" fmla="*/ 163089 w 252132"/>
                <a:gd name="connsiteY36" fmla="*/ 242377 h 245470"/>
                <a:gd name="connsiteX37" fmla="*/ 183810 w 252132"/>
                <a:gd name="connsiteY37" fmla="*/ 244420 h 245470"/>
                <a:gd name="connsiteX38" fmla="*/ 209198 w 252132"/>
                <a:gd name="connsiteY38" fmla="*/ 216997 h 245470"/>
                <a:gd name="connsiteX39" fmla="*/ 241878 w 252132"/>
                <a:gd name="connsiteY39" fmla="*/ 207255 h 245470"/>
                <a:gd name="connsiteX40" fmla="*/ 234171 w 252132"/>
                <a:gd name="connsiteY40" fmla="*/ 179278 h 245470"/>
                <a:gd name="connsiteX41" fmla="*/ 251801 w 252132"/>
                <a:gd name="connsiteY41" fmla="*/ 138277 h 245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2132" h="245470">
                  <a:moveTo>
                    <a:pt x="251801" y="138277"/>
                  </a:moveTo>
                  <a:cubicBezTo>
                    <a:pt x="248554" y="124509"/>
                    <a:pt x="225971" y="128059"/>
                    <a:pt x="220576" y="111252"/>
                  </a:cubicBezTo>
                  <a:cubicBezTo>
                    <a:pt x="217078" y="100350"/>
                    <a:pt x="222949" y="87535"/>
                    <a:pt x="213797" y="79153"/>
                  </a:cubicBezTo>
                  <a:cubicBezTo>
                    <a:pt x="213199" y="78607"/>
                    <a:pt x="213398" y="78806"/>
                    <a:pt x="212221" y="77880"/>
                  </a:cubicBezTo>
                  <a:cubicBezTo>
                    <a:pt x="200912" y="68857"/>
                    <a:pt x="194547" y="55098"/>
                    <a:pt x="195136" y="40646"/>
                  </a:cubicBezTo>
                  <a:cubicBezTo>
                    <a:pt x="195145" y="40438"/>
                    <a:pt x="195145" y="40230"/>
                    <a:pt x="195162" y="40022"/>
                  </a:cubicBezTo>
                  <a:cubicBezTo>
                    <a:pt x="195413" y="31242"/>
                    <a:pt x="193214" y="22167"/>
                    <a:pt x="187741" y="15301"/>
                  </a:cubicBezTo>
                  <a:cubicBezTo>
                    <a:pt x="183360" y="9811"/>
                    <a:pt x="177143" y="6009"/>
                    <a:pt x="170579" y="3507"/>
                  </a:cubicBezTo>
                  <a:cubicBezTo>
                    <a:pt x="159867" y="-580"/>
                    <a:pt x="147684" y="-1377"/>
                    <a:pt x="136947" y="2624"/>
                  </a:cubicBezTo>
                  <a:cubicBezTo>
                    <a:pt x="128963" y="5602"/>
                    <a:pt x="117585" y="13690"/>
                    <a:pt x="115923" y="22843"/>
                  </a:cubicBezTo>
                  <a:cubicBezTo>
                    <a:pt x="115793" y="23561"/>
                    <a:pt x="115767" y="24237"/>
                    <a:pt x="115801" y="24912"/>
                  </a:cubicBezTo>
                  <a:cubicBezTo>
                    <a:pt x="112736" y="24306"/>
                    <a:pt x="107454" y="24297"/>
                    <a:pt x="105818" y="24029"/>
                  </a:cubicBezTo>
                  <a:cubicBezTo>
                    <a:pt x="89928" y="21397"/>
                    <a:pt x="74229" y="17379"/>
                    <a:pt x="58123" y="16071"/>
                  </a:cubicBezTo>
                  <a:cubicBezTo>
                    <a:pt x="49378" y="15353"/>
                    <a:pt x="40528" y="15448"/>
                    <a:pt x="31878" y="17041"/>
                  </a:cubicBezTo>
                  <a:cubicBezTo>
                    <a:pt x="25946" y="18132"/>
                    <a:pt x="20058" y="19942"/>
                    <a:pt x="14992" y="23215"/>
                  </a:cubicBezTo>
                  <a:cubicBezTo>
                    <a:pt x="5381" y="29424"/>
                    <a:pt x="-533" y="40957"/>
                    <a:pt x="38" y="52388"/>
                  </a:cubicBezTo>
                  <a:cubicBezTo>
                    <a:pt x="246" y="56475"/>
                    <a:pt x="1320" y="60718"/>
                    <a:pt x="4142" y="63696"/>
                  </a:cubicBezTo>
                  <a:cubicBezTo>
                    <a:pt x="7693" y="67437"/>
                    <a:pt x="13191" y="68450"/>
                    <a:pt x="18326" y="69048"/>
                  </a:cubicBezTo>
                  <a:cubicBezTo>
                    <a:pt x="22829" y="69567"/>
                    <a:pt x="27366" y="69914"/>
                    <a:pt x="31912" y="69957"/>
                  </a:cubicBezTo>
                  <a:cubicBezTo>
                    <a:pt x="42935" y="77170"/>
                    <a:pt x="57803" y="95544"/>
                    <a:pt x="57751" y="100515"/>
                  </a:cubicBezTo>
                  <a:cubicBezTo>
                    <a:pt x="57742" y="101355"/>
                    <a:pt x="57768" y="102264"/>
                    <a:pt x="58296" y="102922"/>
                  </a:cubicBezTo>
                  <a:cubicBezTo>
                    <a:pt x="59223" y="104082"/>
                    <a:pt x="61033" y="103771"/>
                    <a:pt x="62444" y="103355"/>
                  </a:cubicBezTo>
                  <a:cubicBezTo>
                    <a:pt x="65284" y="102524"/>
                    <a:pt x="68107" y="101701"/>
                    <a:pt x="70939" y="100870"/>
                  </a:cubicBezTo>
                  <a:cubicBezTo>
                    <a:pt x="73095" y="100238"/>
                    <a:pt x="76108" y="99987"/>
                    <a:pt x="76913" y="102091"/>
                  </a:cubicBezTo>
                  <a:cubicBezTo>
                    <a:pt x="77173" y="102758"/>
                    <a:pt x="77095" y="103502"/>
                    <a:pt x="77026" y="104212"/>
                  </a:cubicBezTo>
                  <a:cubicBezTo>
                    <a:pt x="76325" y="110828"/>
                    <a:pt x="75623" y="117452"/>
                    <a:pt x="74931" y="124076"/>
                  </a:cubicBezTo>
                  <a:cubicBezTo>
                    <a:pt x="80498" y="124440"/>
                    <a:pt x="85408" y="120465"/>
                    <a:pt x="88906" y="116127"/>
                  </a:cubicBezTo>
                  <a:cubicBezTo>
                    <a:pt x="92405" y="111780"/>
                    <a:pt x="95236" y="106749"/>
                    <a:pt x="99756" y="103476"/>
                  </a:cubicBezTo>
                  <a:cubicBezTo>
                    <a:pt x="104268" y="100203"/>
                    <a:pt x="111325" y="99406"/>
                    <a:pt x="114970" y="103632"/>
                  </a:cubicBezTo>
                  <a:cubicBezTo>
                    <a:pt x="118607" y="107858"/>
                    <a:pt x="116953" y="114335"/>
                    <a:pt x="114762" y="119478"/>
                  </a:cubicBezTo>
                  <a:cubicBezTo>
                    <a:pt x="112961" y="123678"/>
                    <a:pt x="110952" y="127791"/>
                    <a:pt x="108727" y="131783"/>
                  </a:cubicBezTo>
                  <a:cubicBezTo>
                    <a:pt x="108052" y="132978"/>
                    <a:pt x="107359" y="134199"/>
                    <a:pt x="107142" y="135550"/>
                  </a:cubicBezTo>
                  <a:cubicBezTo>
                    <a:pt x="106718" y="138242"/>
                    <a:pt x="108407" y="140970"/>
                    <a:pt x="110788" y="142295"/>
                  </a:cubicBezTo>
                  <a:cubicBezTo>
                    <a:pt x="113238" y="143663"/>
                    <a:pt x="116191" y="143654"/>
                    <a:pt x="118901" y="142797"/>
                  </a:cubicBezTo>
                  <a:cubicBezTo>
                    <a:pt x="118763" y="147031"/>
                    <a:pt x="118745" y="151266"/>
                    <a:pt x="118876" y="155509"/>
                  </a:cubicBezTo>
                  <a:cubicBezTo>
                    <a:pt x="119542" y="176749"/>
                    <a:pt x="124079" y="198207"/>
                    <a:pt x="134782" y="216555"/>
                  </a:cubicBezTo>
                  <a:cubicBezTo>
                    <a:pt x="141354" y="227821"/>
                    <a:pt x="150750" y="238134"/>
                    <a:pt x="163089" y="242377"/>
                  </a:cubicBezTo>
                  <a:cubicBezTo>
                    <a:pt x="168198" y="244135"/>
                    <a:pt x="175757" y="247044"/>
                    <a:pt x="183810" y="244420"/>
                  </a:cubicBezTo>
                  <a:cubicBezTo>
                    <a:pt x="197266" y="240039"/>
                    <a:pt x="194946" y="226063"/>
                    <a:pt x="209198" y="216997"/>
                  </a:cubicBezTo>
                  <a:cubicBezTo>
                    <a:pt x="223850" y="207671"/>
                    <a:pt x="237635" y="215222"/>
                    <a:pt x="241878" y="207255"/>
                  </a:cubicBezTo>
                  <a:cubicBezTo>
                    <a:pt x="245714" y="200051"/>
                    <a:pt x="234500" y="193782"/>
                    <a:pt x="234171" y="179278"/>
                  </a:cubicBezTo>
                  <a:cubicBezTo>
                    <a:pt x="233721" y="159050"/>
                    <a:pt x="255022" y="151898"/>
                    <a:pt x="251801" y="138277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70" name="Graphic 1450">
              <a:extLst>
                <a:ext uri="{FF2B5EF4-FFF2-40B4-BE49-F238E27FC236}">
                  <a16:creationId xmlns:a16="http://schemas.microsoft.com/office/drawing/2014/main" xmlns="" id="{86DDCAF1-5D22-49ED-AF46-C04670531A95}"/>
                </a:ext>
              </a:extLst>
            </p:cNvPr>
            <p:cNvGrpSpPr/>
            <p:nvPr/>
          </p:nvGrpSpPr>
          <p:grpSpPr>
            <a:xfrm>
              <a:off x="10136922" y="2635232"/>
              <a:ext cx="501409" cy="515441"/>
              <a:chOff x="2447658" y="2315505"/>
              <a:chExt cx="226928" cy="233279"/>
            </a:xfrm>
            <a:solidFill>
              <a:srgbClr val="362F2F"/>
            </a:solidFill>
          </p:grpSpPr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xmlns="" id="{3F810FD5-670D-4B5F-ABE0-2B27AC5228F5}"/>
                  </a:ext>
                </a:extLst>
              </p:cNvPr>
              <p:cNvSpPr/>
              <p:nvPr/>
            </p:nvSpPr>
            <p:spPr>
              <a:xfrm>
                <a:off x="2467050" y="2329894"/>
                <a:ext cx="73617" cy="37859"/>
              </a:xfrm>
              <a:custGeom>
                <a:avLst/>
                <a:gdLst>
                  <a:gd name="connsiteX0" fmla="*/ 2575 w 73617"/>
                  <a:gd name="connsiteY0" fmla="*/ 37079 h 37859"/>
                  <a:gd name="connsiteX1" fmla="*/ 52676 w 73617"/>
                  <a:gd name="connsiteY1" fmla="*/ 4347 h 37859"/>
                  <a:gd name="connsiteX2" fmla="*/ 72549 w 73617"/>
                  <a:gd name="connsiteY2" fmla="*/ 2598 h 37859"/>
                  <a:gd name="connsiteX3" fmla="*/ 72133 w 73617"/>
                  <a:gd name="connsiteY3" fmla="*/ 1 h 37859"/>
                  <a:gd name="connsiteX4" fmla="*/ 9701 w 73617"/>
                  <a:gd name="connsiteY4" fmla="*/ 22194 h 37859"/>
                  <a:gd name="connsiteX5" fmla="*/ 133 w 73617"/>
                  <a:gd name="connsiteY5" fmla="*/ 36135 h 37859"/>
                  <a:gd name="connsiteX6" fmla="*/ 2575 w 73617"/>
                  <a:gd name="connsiteY6" fmla="*/ 37079 h 37859"/>
                  <a:gd name="connsiteX7" fmla="*/ 2575 w 73617"/>
                  <a:gd name="connsiteY7" fmla="*/ 37079 h 3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617" h="37859">
                    <a:moveTo>
                      <a:pt x="2575" y="37079"/>
                    </a:moveTo>
                    <a:cubicBezTo>
                      <a:pt x="11589" y="17578"/>
                      <a:pt x="32449" y="7646"/>
                      <a:pt x="52676" y="4347"/>
                    </a:cubicBezTo>
                    <a:cubicBezTo>
                      <a:pt x="59249" y="3274"/>
                      <a:pt x="65899" y="2789"/>
                      <a:pt x="72549" y="2598"/>
                    </a:cubicBezTo>
                    <a:cubicBezTo>
                      <a:pt x="74229" y="2555"/>
                      <a:pt x="73805" y="-43"/>
                      <a:pt x="72133" y="1"/>
                    </a:cubicBezTo>
                    <a:cubicBezTo>
                      <a:pt x="49741" y="624"/>
                      <a:pt x="25790" y="5343"/>
                      <a:pt x="9701" y="22194"/>
                    </a:cubicBezTo>
                    <a:cubicBezTo>
                      <a:pt x="5779" y="26307"/>
                      <a:pt x="2514" y="30965"/>
                      <a:pt x="133" y="36135"/>
                    </a:cubicBezTo>
                    <a:cubicBezTo>
                      <a:pt x="-594" y="37668"/>
                      <a:pt x="1865" y="38611"/>
                      <a:pt x="2575" y="37079"/>
                    </a:cubicBezTo>
                    <a:lnTo>
                      <a:pt x="2575" y="3707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xmlns="" id="{1D819A3C-C96A-4646-99AC-40E73C1FC351}"/>
                  </a:ext>
                </a:extLst>
              </p:cNvPr>
              <p:cNvSpPr/>
              <p:nvPr/>
            </p:nvSpPr>
            <p:spPr>
              <a:xfrm>
                <a:off x="2457733" y="2333644"/>
                <a:ext cx="16594" cy="32533"/>
              </a:xfrm>
              <a:custGeom>
                <a:avLst/>
                <a:gdLst>
                  <a:gd name="connsiteX0" fmla="*/ 3657 w 16594"/>
                  <a:gd name="connsiteY0" fmla="*/ 30662 h 32533"/>
                  <a:gd name="connsiteX1" fmla="*/ 15909 w 16594"/>
                  <a:gd name="connsiteY1" fmla="*/ 2572 h 32533"/>
                  <a:gd name="connsiteX2" fmla="*/ 14818 w 16594"/>
                  <a:gd name="connsiteY2" fmla="*/ 182 h 32533"/>
                  <a:gd name="connsiteX3" fmla="*/ 2817 w 16594"/>
                  <a:gd name="connsiteY3" fmla="*/ 12720 h 32533"/>
                  <a:gd name="connsiteX4" fmla="*/ 1267 w 16594"/>
                  <a:gd name="connsiteY4" fmla="*/ 31753 h 32533"/>
                  <a:gd name="connsiteX5" fmla="*/ 3657 w 16594"/>
                  <a:gd name="connsiteY5" fmla="*/ 30662 h 32533"/>
                  <a:gd name="connsiteX6" fmla="*/ 3657 w 16594"/>
                  <a:gd name="connsiteY6" fmla="*/ 30662 h 3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94" h="32533">
                    <a:moveTo>
                      <a:pt x="3657" y="30662"/>
                    </a:moveTo>
                    <a:cubicBezTo>
                      <a:pt x="-274" y="19847"/>
                      <a:pt x="6592" y="7975"/>
                      <a:pt x="15909" y="2572"/>
                    </a:cubicBezTo>
                    <a:cubicBezTo>
                      <a:pt x="17355" y="1732"/>
                      <a:pt x="16282" y="-675"/>
                      <a:pt x="14818" y="182"/>
                    </a:cubicBezTo>
                    <a:cubicBezTo>
                      <a:pt x="9640" y="3186"/>
                      <a:pt x="5493" y="7326"/>
                      <a:pt x="2817" y="12720"/>
                    </a:cubicBezTo>
                    <a:cubicBezTo>
                      <a:pt x="-93" y="18565"/>
                      <a:pt x="-985" y="25544"/>
                      <a:pt x="1267" y="31753"/>
                    </a:cubicBezTo>
                    <a:cubicBezTo>
                      <a:pt x="1847" y="33346"/>
                      <a:pt x="4237" y="32255"/>
                      <a:pt x="3657" y="30662"/>
                    </a:cubicBezTo>
                    <a:lnTo>
                      <a:pt x="3657" y="30662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xmlns="" id="{0384F5EC-DFAA-4433-9EC1-DCB9F49AE978}"/>
                  </a:ext>
                </a:extLst>
              </p:cNvPr>
              <p:cNvSpPr/>
              <p:nvPr/>
            </p:nvSpPr>
            <p:spPr>
              <a:xfrm>
                <a:off x="2447658" y="2334514"/>
                <a:ext cx="12625" cy="28404"/>
              </a:xfrm>
              <a:custGeom>
                <a:avLst/>
                <a:gdLst>
                  <a:gd name="connsiteX0" fmla="*/ 3705 w 12625"/>
                  <a:gd name="connsiteY0" fmla="*/ 26527 h 28404"/>
                  <a:gd name="connsiteX1" fmla="*/ 12087 w 12625"/>
                  <a:gd name="connsiteY1" fmla="*/ 2264 h 28404"/>
                  <a:gd name="connsiteX2" fmla="*/ 10416 w 12625"/>
                  <a:gd name="connsiteY2" fmla="*/ 229 h 28404"/>
                  <a:gd name="connsiteX3" fmla="*/ 1307 w 12625"/>
                  <a:gd name="connsiteY3" fmla="*/ 27627 h 28404"/>
                  <a:gd name="connsiteX4" fmla="*/ 3705 w 12625"/>
                  <a:gd name="connsiteY4" fmla="*/ 26527 h 28404"/>
                  <a:gd name="connsiteX5" fmla="*/ 3705 w 12625"/>
                  <a:gd name="connsiteY5" fmla="*/ 26527 h 28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5" h="28404">
                    <a:moveTo>
                      <a:pt x="3705" y="26527"/>
                    </a:moveTo>
                    <a:cubicBezTo>
                      <a:pt x="545" y="17712"/>
                      <a:pt x="4285" y="7304"/>
                      <a:pt x="12087" y="2264"/>
                    </a:cubicBezTo>
                    <a:cubicBezTo>
                      <a:pt x="13507" y="1346"/>
                      <a:pt x="11827" y="-680"/>
                      <a:pt x="10416" y="229"/>
                    </a:cubicBezTo>
                    <a:cubicBezTo>
                      <a:pt x="1575" y="5953"/>
                      <a:pt x="-2218" y="17781"/>
                      <a:pt x="1307" y="27627"/>
                    </a:cubicBezTo>
                    <a:cubicBezTo>
                      <a:pt x="1878" y="29220"/>
                      <a:pt x="4268" y="28120"/>
                      <a:pt x="3705" y="26527"/>
                    </a:cubicBezTo>
                    <a:lnTo>
                      <a:pt x="3705" y="26527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xmlns="" id="{933B3F97-EEAE-4DEA-8705-976F1C772F00}"/>
                  </a:ext>
                </a:extLst>
              </p:cNvPr>
              <p:cNvSpPr/>
              <p:nvPr/>
            </p:nvSpPr>
            <p:spPr>
              <a:xfrm>
                <a:off x="2559537" y="2341836"/>
                <a:ext cx="26719" cy="93346"/>
              </a:xfrm>
              <a:custGeom>
                <a:avLst/>
                <a:gdLst>
                  <a:gd name="connsiteX0" fmla="*/ 342 w 26719"/>
                  <a:gd name="connsiteY0" fmla="*/ 2103 h 93346"/>
                  <a:gd name="connsiteX1" fmla="*/ 20976 w 26719"/>
                  <a:gd name="connsiteY1" fmla="*/ 38930 h 93346"/>
                  <a:gd name="connsiteX2" fmla="*/ 24076 w 26719"/>
                  <a:gd name="connsiteY2" fmla="*/ 59417 h 93346"/>
                  <a:gd name="connsiteX3" fmla="*/ 19807 w 26719"/>
                  <a:gd name="connsiteY3" fmla="*/ 77896 h 93346"/>
                  <a:gd name="connsiteX4" fmla="*/ 1277 w 26719"/>
                  <a:gd name="connsiteY4" fmla="*/ 90859 h 93346"/>
                  <a:gd name="connsiteX5" fmla="*/ 2368 w 26719"/>
                  <a:gd name="connsiteY5" fmla="*/ 93249 h 93346"/>
                  <a:gd name="connsiteX6" fmla="*/ 20310 w 26719"/>
                  <a:gd name="connsiteY6" fmla="*/ 81741 h 93346"/>
                  <a:gd name="connsiteX7" fmla="*/ 26631 w 26719"/>
                  <a:gd name="connsiteY7" fmla="*/ 63002 h 93346"/>
                  <a:gd name="connsiteX8" fmla="*/ 16759 w 26719"/>
                  <a:gd name="connsiteY8" fmla="*/ 20971 h 93346"/>
                  <a:gd name="connsiteX9" fmla="*/ 2377 w 26719"/>
                  <a:gd name="connsiteY9" fmla="*/ 432 h 93346"/>
                  <a:gd name="connsiteX10" fmla="*/ 342 w 26719"/>
                  <a:gd name="connsiteY10" fmla="*/ 2103 h 93346"/>
                  <a:gd name="connsiteX11" fmla="*/ 342 w 26719"/>
                  <a:gd name="connsiteY11" fmla="*/ 2103 h 9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19" h="93346">
                    <a:moveTo>
                      <a:pt x="342" y="2103"/>
                    </a:moveTo>
                    <a:cubicBezTo>
                      <a:pt x="10031" y="12511"/>
                      <a:pt x="17184" y="25223"/>
                      <a:pt x="20976" y="38930"/>
                    </a:cubicBezTo>
                    <a:cubicBezTo>
                      <a:pt x="22812" y="45563"/>
                      <a:pt x="24016" y="52516"/>
                      <a:pt x="24076" y="59417"/>
                    </a:cubicBezTo>
                    <a:cubicBezTo>
                      <a:pt x="24137" y="65747"/>
                      <a:pt x="23202" y="72423"/>
                      <a:pt x="19807" y="77896"/>
                    </a:cubicBezTo>
                    <a:cubicBezTo>
                      <a:pt x="15651" y="84589"/>
                      <a:pt x="8403" y="88140"/>
                      <a:pt x="1277" y="90859"/>
                    </a:cubicBezTo>
                    <a:cubicBezTo>
                      <a:pt x="-308" y="91465"/>
                      <a:pt x="783" y="93855"/>
                      <a:pt x="2368" y="93249"/>
                    </a:cubicBezTo>
                    <a:cubicBezTo>
                      <a:pt x="9044" y="90711"/>
                      <a:pt x="15755" y="87438"/>
                      <a:pt x="20310" y="81741"/>
                    </a:cubicBezTo>
                    <a:cubicBezTo>
                      <a:pt x="24535" y="76467"/>
                      <a:pt x="26276" y="69653"/>
                      <a:pt x="26631" y="63002"/>
                    </a:cubicBezTo>
                    <a:cubicBezTo>
                      <a:pt x="27384" y="48628"/>
                      <a:pt x="23280" y="33683"/>
                      <a:pt x="16759" y="20971"/>
                    </a:cubicBezTo>
                    <a:cubicBezTo>
                      <a:pt x="12932" y="13507"/>
                      <a:pt x="8092" y="6571"/>
                      <a:pt x="2377" y="432"/>
                    </a:cubicBezTo>
                    <a:cubicBezTo>
                      <a:pt x="1225" y="-798"/>
                      <a:pt x="-810" y="865"/>
                      <a:pt x="342" y="2103"/>
                    </a:cubicBezTo>
                    <a:lnTo>
                      <a:pt x="342" y="2103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xmlns="" id="{0CC583FA-E6FC-4D19-9060-BBF9AFBB1795}"/>
                  </a:ext>
                </a:extLst>
              </p:cNvPr>
              <p:cNvSpPr/>
              <p:nvPr/>
            </p:nvSpPr>
            <p:spPr>
              <a:xfrm>
                <a:off x="2560605" y="2315505"/>
                <a:ext cx="113981" cy="201328"/>
              </a:xfrm>
              <a:custGeom>
                <a:avLst/>
                <a:gdLst>
                  <a:gd name="connsiteX0" fmla="*/ 2071 w 113981"/>
                  <a:gd name="connsiteY0" fmla="*/ 10640 h 201328"/>
                  <a:gd name="connsiteX1" fmla="*/ 26394 w 113981"/>
                  <a:gd name="connsiteY1" fmla="*/ 3132 h 201328"/>
                  <a:gd name="connsiteX2" fmla="*/ 45020 w 113981"/>
                  <a:gd name="connsiteY2" fmla="*/ 18692 h 201328"/>
                  <a:gd name="connsiteX3" fmla="*/ 45384 w 113981"/>
                  <a:gd name="connsiteY3" fmla="*/ 48740 h 201328"/>
                  <a:gd name="connsiteX4" fmla="*/ 46154 w 113981"/>
                  <a:gd name="connsiteY4" fmla="*/ 62949 h 201328"/>
                  <a:gd name="connsiteX5" fmla="*/ 53800 w 113981"/>
                  <a:gd name="connsiteY5" fmla="*/ 73236 h 201328"/>
                  <a:gd name="connsiteX6" fmla="*/ 64815 w 113981"/>
                  <a:gd name="connsiteY6" fmla="*/ 80579 h 201328"/>
                  <a:gd name="connsiteX7" fmla="*/ 72019 w 113981"/>
                  <a:gd name="connsiteY7" fmla="*/ 91403 h 201328"/>
                  <a:gd name="connsiteX8" fmla="*/ 73569 w 113981"/>
                  <a:gd name="connsiteY8" fmla="*/ 104270 h 201328"/>
                  <a:gd name="connsiteX9" fmla="*/ 70019 w 113981"/>
                  <a:gd name="connsiteY9" fmla="*/ 117415 h 201328"/>
                  <a:gd name="connsiteX10" fmla="*/ 67776 w 113981"/>
                  <a:gd name="connsiteY10" fmla="*/ 129936 h 201328"/>
                  <a:gd name="connsiteX11" fmla="*/ 71880 w 113981"/>
                  <a:gd name="connsiteY11" fmla="*/ 140794 h 201328"/>
                  <a:gd name="connsiteX12" fmla="*/ 87501 w 113981"/>
                  <a:gd name="connsiteY12" fmla="*/ 156900 h 201328"/>
                  <a:gd name="connsiteX13" fmla="*/ 90931 w 113981"/>
                  <a:gd name="connsiteY13" fmla="*/ 181258 h 201328"/>
                  <a:gd name="connsiteX14" fmla="*/ 101114 w 113981"/>
                  <a:gd name="connsiteY14" fmla="*/ 188116 h 201328"/>
                  <a:gd name="connsiteX15" fmla="*/ 111201 w 113981"/>
                  <a:gd name="connsiteY15" fmla="*/ 194602 h 201328"/>
                  <a:gd name="connsiteX16" fmla="*/ 109902 w 113981"/>
                  <a:gd name="connsiteY16" fmla="*/ 199027 h 201328"/>
                  <a:gd name="connsiteX17" fmla="*/ 111565 w 113981"/>
                  <a:gd name="connsiteY17" fmla="*/ 201062 h 201328"/>
                  <a:gd name="connsiteX18" fmla="*/ 112457 w 113981"/>
                  <a:gd name="connsiteY18" fmla="*/ 191173 h 201328"/>
                  <a:gd name="connsiteX19" fmla="*/ 101087 w 113981"/>
                  <a:gd name="connsiteY19" fmla="*/ 185389 h 201328"/>
                  <a:gd name="connsiteX20" fmla="*/ 94914 w 113981"/>
                  <a:gd name="connsiteY20" fmla="*/ 182306 h 201328"/>
                  <a:gd name="connsiteX21" fmla="*/ 92212 w 113981"/>
                  <a:gd name="connsiteY21" fmla="*/ 176669 h 201328"/>
                  <a:gd name="connsiteX22" fmla="*/ 91952 w 113981"/>
                  <a:gd name="connsiteY22" fmla="*/ 163221 h 201328"/>
                  <a:gd name="connsiteX23" fmla="*/ 87536 w 113981"/>
                  <a:gd name="connsiteY23" fmla="*/ 152354 h 201328"/>
                  <a:gd name="connsiteX24" fmla="*/ 79041 w 113981"/>
                  <a:gd name="connsiteY24" fmla="*/ 144345 h 201328"/>
                  <a:gd name="connsiteX25" fmla="*/ 71707 w 113981"/>
                  <a:gd name="connsiteY25" fmla="*/ 135538 h 201328"/>
                  <a:gd name="connsiteX26" fmla="*/ 71274 w 113981"/>
                  <a:gd name="connsiteY26" fmla="*/ 122584 h 201328"/>
                  <a:gd name="connsiteX27" fmla="*/ 75292 w 113981"/>
                  <a:gd name="connsiteY27" fmla="*/ 109137 h 201328"/>
                  <a:gd name="connsiteX28" fmla="*/ 75916 w 113981"/>
                  <a:gd name="connsiteY28" fmla="*/ 95663 h 201328"/>
                  <a:gd name="connsiteX29" fmla="*/ 60935 w 113981"/>
                  <a:gd name="connsiteY29" fmla="*/ 74552 h 201328"/>
                  <a:gd name="connsiteX30" fmla="*/ 50241 w 113981"/>
                  <a:gd name="connsiteY30" fmla="*/ 65911 h 201328"/>
                  <a:gd name="connsiteX31" fmla="*/ 47774 w 113981"/>
                  <a:gd name="connsiteY31" fmla="*/ 51632 h 201328"/>
                  <a:gd name="connsiteX32" fmla="*/ 48319 w 113981"/>
                  <a:gd name="connsiteY32" fmla="*/ 20130 h 201328"/>
                  <a:gd name="connsiteX33" fmla="*/ 31469 w 113981"/>
                  <a:gd name="connsiteY33" fmla="*/ 1963 h 201328"/>
                  <a:gd name="connsiteX34" fmla="*/ 5578 w 113981"/>
                  <a:gd name="connsiteY34" fmla="*/ 4466 h 201328"/>
                  <a:gd name="connsiteX35" fmla="*/ 391 w 113981"/>
                  <a:gd name="connsiteY35" fmla="*/ 8622 h 201328"/>
                  <a:gd name="connsiteX36" fmla="*/ 2071 w 113981"/>
                  <a:gd name="connsiteY36" fmla="*/ 10640 h 201328"/>
                  <a:gd name="connsiteX37" fmla="*/ 2071 w 113981"/>
                  <a:gd name="connsiteY37" fmla="*/ 10640 h 201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3981" h="201328">
                    <a:moveTo>
                      <a:pt x="2071" y="10640"/>
                    </a:moveTo>
                    <a:cubicBezTo>
                      <a:pt x="8314" y="4266"/>
                      <a:pt x="17614" y="1331"/>
                      <a:pt x="26394" y="3132"/>
                    </a:cubicBezTo>
                    <a:cubicBezTo>
                      <a:pt x="34646" y="4829"/>
                      <a:pt x="41755" y="10986"/>
                      <a:pt x="45020" y="18692"/>
                    </a:cubicBezTo>
                    <a:cubicBezTo>
                      <a:pt x="49055" y="28244"/>
                      <a:pt x="46345" y="38868"/>
                      <a:pt x="45384" y="48740"/>
                    </a:cubicBezTo>
                    <a:cubicBezTo>
                      <a:pt x="44925" y="53467"/>
                      <a:pt x="44795" y="58351"/>
                      <a:pt x="46154" y="62949"/>
                    </a:cubicBezTo>
                    <a:cubicBezTo>
                      <a:pt x="47436" y="67287"/>
                      <a:pt x="50111" y="70673"/>
                      <a:pt x="53800" y="73236"/>
                    </a:cubicBezTo>
                    <a:cubicBezTo>
                      <a:pt x="57428" y="75765"/>
                      <a:pt x="61533" y="77566"/>
                      <a:pt x="64815" y="80579"/>
                    </a:cubicBezTo>
                    <a:cubicBezTo>
                      <a:pt x="68045" y="83532"/>
                      <a:pt x="70486" y="87307"/>
                      <a:pt x="72019" y="91403"/>
                    </a:cubicBezTo>
                    <a:cubicBezTo>
                      <a:pt x="73552" y="95490"/>
                      <a:pt x="74114" y="99941"/>
                      <a:pt x="73569" y="104270"/>
                    </a:cubicBezTo>
                    <a:cubicBezTo>
                      <a:pt x="73006" y="108790"/>
                      <a:pt x="71378" y="113094"/>
                      <a:pt x="70019" y="117415"/>
                    </a:cubicBezTo>
                    <a:cubicBezTo>
                      <a:pt x="68755" y="121467"/>
                      <a:pt x="67620" y="125650"/>
                      <a:pt x="67776" y="129936"/>
                    </a:cubicBezTo>
                    <a:cubicBezTo>
                      <a:pt x="67932" y="133954"/>
                      <a:pt x="69413" y="137651"/>
                      <a:pt x="71880" y="140794"/>
                    </a:cubicBezTo>
                    <a:cubicBezTo>
                      <a:pt x="76478" y="146665"/>
                      <a:pt x="83882" y="150241"/>
                      <a:pt x="87501" y="156900"/>
                    </a:cubicBezTo>
                    <a:cubicBezTo>
                      <a:pt x="91632" y="164486"/>
                      <a:pt x="86973" y="173682"/>
                      <a:pt x="90931" y="181258"/>
                    </a:cubicBezTo>
                    <a:cubicBezTo>
                      <a:pt x="93017" y="185242"/>
                      <a:pt x="96975" y="186947"/>
                      <a:pt x="101114" y="188116"/>
                    </a:cubicBezTo>
                    <a:cubicBezTo>
                      <a:pt x="104776" y="189155"/>
                      <a:pt x="110119" y="190281"/>
                      <a:pt x="111201" y="194602"/>
                    </a:cubicBezTo>
                    <a:cubicBezTo>
                      <a:pt x="111617" y="196247"/>
                      <a:pt x="111323" y="197988"/>
                      <a:pt x="109902" y="199027"/>
                    </a:cubicBezTo>
                    <a:cubicBezTo>
                      <a:pt x="108534" y="200023"/>
                      <a:pt x="110206" y="202057"/>
                      <a:pt x="111565" y="201062"/>
                    </a:cubicBezTo>
                    <a:cubicBezTo>
                      <a:pt x="114708" y="198767"/>
                      <a:pt x="114544" y="194126"/>
                      <a:pt x="112457" y="191173"/>
                    </a:cubicBezTo>
                    <a:cubicBezTo>
                      <a:pt x="109868" y="187510"/>
                      <a:pt x="105097" y="186592"/>
                      <a:pt x="101087" y="185389"/>
                    </a:cubicBezTo>
                    <a:cubicBezTo>
                      <a:pt x="98897" y="184731"/>
                      <a:pt x="96585" y="183934"/>
                      <a:pt x="94914" y="182306"/>
                    </a:cubicBezTo>
                    <a:cubicBezTo>
                      <a:pt x="93364" y="180791"/>
                      <a:pt x="92567" y="178782"/>
                      <a:pt x="92212" y="176669"/>
                    </a:cubicBezTo>
                    <a:cubicBezTo>
                      <a:pt x="91485" y="172227"/>
                      <a:pt x="92281" y="167681"/>
                      <a:pt x="91952" y="163221"/>
                    </a:cubicBezTo>
                    <a:cubicBezTo>
                      <a:pt x="91641" y="159134"/>
                      <a:pt x="90134" y="155506"/>
                      <a:pt x="87536" y="152354"/>
                    </a:cubicBezTo>
                    <a:cubicBezTo>
                      <a:pt x="85051" y="149350"/>
                      <a:pt x="81951" y="146908"/>
                      <a:pt x="79041" y="144345"/>
                    </a:cubicBezTo>
                    <a:cubicBezTo>
                      <a:pt x="76167" y="141825"/>
                      <a:pt x="73292" y="139080"/>
                      <a:pt x="71707" y="135538"/>
                    </a:cubicBezTo>
                    <a:cubicBezTo>
                      <a:pt x="69854" y="131417"/>
                      <a:pt x="70226" y="126862"/>
                      <a:pt x="71274" y="122584"/>
                    </a:cubicBezTo>
                    <a:cubicBezTo>
                      <a:pt x="72383" y="118038"/>
                      <a:pt x="74158" y="113683"/>
                      <a:pt x="75292" y="109137"/>
                    </a:cubicBezTo>
                    <a:cubicBezTo>
                      <a:pt x="76401" y="104695"/>
                      <a:pt x="76755" y="100183"/>
                      <a:pt x="75916" y="95663"/>
                    </a:cubicBezTo>
                    <a:cubicBezTo>
                      <a:pt x="74244" y="86632"/>
                      <a:pt x="68720" y="79254"/>
                      <a:pt x="60935" y="74552"/>
                    </a:cubicBezTo>
                    <a:cubicBezTo>
                      <a:pt x="57013" y="72188"/>
                      <a:pt x="52640" y="70006"/>
                      <a:pt x="50241" y="65911"/>
                    </a:cubicBezTo>
                    <a:cubicBezTo>
                      <a:pt x="47748" y="61650"/>
                      <a:pt x="47470" y="56446"/>
                      <a:pt x="47774" y="51632"/>
                    </a:cubicBezTo>
                    <a:cubicBezTo>
                      <a:pt x="48440" y="41180"/>
                      <a:pt x="51523" y="30469"/>
                      <a:pt x="48319" y="20130"/>
                    </a:cubicBezTo>
                    <a:cubicBezTo>
                      <a:pt x="45791" y="11982"/>
                      <a:pt x="39374" y="5150"/>
                      <a:pt x="31469" y="1963"/>
                    </a:cubicBezTo>
                    <a:cubicBezTo>
                      <a:pt x="23060" y="-1431"/>
                      <a:pt x="13232" y="-314"/>
                      <a:pt x="5578" y="4466"/>
                    </a:cubicBezTo>
                    <a:cubicBezTo>
                      <a:pt x="3690" y="5643"/>
                      <a:pt x="1958" y="7029"/>
                      <a:pt x="391" y="8622"/>
                    </a:cubicBezTo>
                    <a:cubicBezTo>
                      <a:pt x="-761" y="9800"/>
                      <a:pt x="885" y="11852"/>
                      <a:pt x="2071" y="10640"/>
                    </a:cubicBezTo>
                    <a:lnTo>
                      <a:pt x="2071" y="10640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xmlns="" id="{ED76ECF6-5150-4AB2-B33B-9E0C82FD365A}"/>
                  </a:ext>
                </a:extLst>
              </p:cNvPr>
              <p:cNvSpPr/>
              <p:nvPr/>
            </p:nvSpPr>
            <p:spPr>
              <a:xfrm>
                <a:off x="2561652" y="2337873"/>
                <a:ext cx="89837" cy="189338"/>
              </a:xfrm>
              <a:custGeom>
                <a:avLst/>
                <a:gdLst>
                  <a:gd name="connsiteX0" fmla="*/ 1811 w 89837"/>
                  <a:gd name="connsiteY0" fmla="*/ 4629 h 189338"/>
                  <a:gd name="connsiteX1" fmla="*/ 19415 w 89837"/>
                  <a:gd name="connsiteY1" fmla="*/ 5175 h 189338"/>
                  <a:gd name="connsiteX2" fmla="*/ 26109 w 89837"/>
                  <a:gd name="connsiteY2" fmla="*/ 25740 h 189338"/>
                  <a:gd name="connsiteX3" fmla="*/ 25650 w 89837"/>
                  <a:gd name="connsiteY3" fmla="*/ 49942 h 189338"/>
                  <a:gd name="connsiteX4" fmla="*/ 37132 w 89837"/>
                  <a:gd name="connsiteY4" fmla="*/ 67477 h 189338"/>
                  <a:gd name="connsiteX5" fmla="*/ 43254 w 89837"/>
                  <a:gd name="connsiteY5" fmla="*/ 76396 h 189338"/>
                  <a:gd name="connsiteX6" fmla="*/ 45843 w 89837"/>
                  <a:gd name="connsiteY6" fmla="*/ 87878 h 189338"/>
                  <a:gd name="connsiteX7" fmla="*/ 42535 w 89837"/>
                  <a:gd name="connsiteY7" fmla="*/ 112227 h 189338"/>
                  <a:gd name="connsiteX8" fmla="*/ 42743 w 89837"/>
                  <a:gd name="connsiteY8" fmla="*/ 124220 h 189338"/>
                  <a:gd name="connsiteX9" fmla="*/ 50224 w 89837"/>
                  <a:gd name="connsiteY9" fmla="*/ 131390 h 189338"/>
                  <a:gd name="connsiteX10" fmla="*/ 65629 w 89837"/>
                  <a:gd name="connsiteY10" fmla="*/ 146535 h 189338"/>
                  <a:gd name="connsiteX11" fmla="*/ 67101 w 89837"/>
                  <a:gd name="connsiteY11" fmla="*/ 158683 h 189338"/>
                  <a:gd name="connsiteX12" fmla="*/ 71378 w 89837"/>
                  <a:gd name="connsiteY12" fmla="*/ 168936 h 189338"/>
                  <a:gd name="connsiteX13" fmla="*/ 86878 w 89837"/>
                  <a:gd name="connsiteY13" fmla="*/ 182963 h 189338"/>
                  <a:gd name="connsiteX14" fmla="*/ 86679 w 89837"/>
                  <a:gd name="connsiteY14" fmla="*/ 187596 h 189338"/>
                  <a:gd name="connsiteX15" fmla="*/ 89130 w 89837"/>
                  <a:gd name="connsiteY15" fmla="*/ 188548 h 189338"/>
                  <a:gd name="connsiteX16" fmla="*/ 87848 w 89837"/>
                  <a:gd name="connsiteY16" fmla="*/ 179023 h 189338"/>
                  <a:gd name="connsiteX17" fmla="*/ 79752 w 89837"/>
                  <a:gd name="connsiteY17" fmla="*/ 171914 h 189338"/>
                  <a:gd name="connsiteX18" fmla="*/ 71430 w 89837"/>
                  <a:gd name="connsiteY18" fmla="*/ 164632 h 189338"/>
                  <a:gd name="connsiteX19" fmla="*/ 69274 w 89837"/>
                  <a:gd name="connsiteY19" fmla="*/ 152241 h 189338"/>
                  <a:gd name="connsiteX20" fmla="*/ 65906 w 89837"/>
                  <a:gd name="connsiteY20" fmla="*/ 141105 h 189338"/>
                  <a:gd name="connsiteX21" fmla="*/ 58113 w 89837"/>
                  <a:gd name="connsiteY21" fmla="*/ 133113 h 189338"/>
                  <a:gd name="connsiteX22" fmla="*/ 48493 w 89837"/>
                  <a:gd name="connsiteY22" fmla="*/ 127259 h 189338"/>
                  <a:gd name="connsiteX23" fmla="*/ 45055 w 89837"/>
                  <a:gd name="connsiteY23" fmla="*/ 122921 h 189338"/>
                  <a:gd name="connsiteX24" fmla="*/ 44709 w 89837"/>
                  <a:gd name="connsiteY24" fmla="*/ 116210 h 189338"/>
                  <a:gd name="connsiteX25" fmla="*/ 48389 w 89837"/>
                  <a:gd name="connsiteY25" fmla="*/ 91116 h 189338"/>
                  <a:gd name="connsiteX26" fmla="*/ 47124 w 89837"/>
                  <a:gd name="connsiteY26" fmla="*/ 79115 h 189338"/>
                  <a:gd name="connsiteX27" fmla="*/ 41912 w 89837"/>
                  <a:gd name="connsiteY27" fmla="*/ 69304 h 189338"/>
                  <a:gd name="connsiteX28" fmla="*/ 28984 w 89837"/>
                  <a:gd name="connsiteY28" fmla="*/ 51536 h 189338"/>
                  <a:gd name="connsiteX29" fmla="*/ 28672 w 89837"/>
                  <a:gd name="connsiteY29" fmla="*/ 26519 h 189338"/>
                  <a:gd name="connsiteX30" fmla="*/ 22983 w 89837"/>
                  <a:gd name="connsiteY30" fmla="*/ 4603 h 189338"/>
                  <a:gd name="connsiteX31" fmla="*/ 5119 w 89837"/>
                  <a:gd name="connsiteY31" fmla="*/ 611 h 189338"/>
                  <a:gd name="connsiteX32" fmla="*/ 712 w 89837"/>
                  <a:gd name="connsiteY32" fmla="*/ 2248 h 189338"/>
                  <a:gd name="connsiteX33" fmla="*/ 1811 w 89837"/>
                  <a:gd name="connsiteY33" fmla="*/ 4629 h 189338"/>
                  <a:gd name="connsiteX34" fmla="*/ 1811 w 89837"/>
                  <a:gd name="connsiteY34" fmla="*/ 4629 h 189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89837" h="189338">
                    <a:moveTo>
                      <a:pt x="1811" y="4629"/>
                    </a:moveTo>
                    <a:cubicBezTo>
                      <a:pt x="7232" y="1858"/>
                      <a:pt x="14211" y="1858"/>
                      <a:pt x="19415" y="5175"/>
                    </a:cubicBezTo>
                    <a:cubicBezTo>
                      <a:pt x="26377" y="9617"/>
                      <a:pt x="26836" y="18293"/>
                      <a:pt x="26109" y="25740"/>
                    </a:cubicBezTo>
                    <a:cubicBezTo>
                      <a:pt x="25329" y="33741"/>
                      <a:pt x="23312" y="42011"/>
                      <a:pt x="25650" y="49942"/>
                    </a:cubicBezTo>
                    <a:cubicBezTo>
                      <a:pt x="27676" y="56809"/>
                      <a:pt x="32664" y="62082"/>
                      <a:pt x="37132" y="67477"/>
                    </a:cubicBezTo>
                    <a:cubicBezTo>
                      <a:pt x="39444" y="70257"/>
                      <a:pt x="41678" y="73131"/>
                      <a:pt x="43254" y="76396"/>
                    </a:cubicBezTo>
                    <a:cubicBezTo>
                      <a:pt x="44986" y="79981"/>
                      <a:pt x="45765" y="83912"/>
                      <a:pt x="45843" y="87878"/>
                    </a:cubicBezTo>
                    <a:cubicBezTo>
                      <a:pt x="45999" y="96104"/>
                      <a:pt x="43678" y="104131"/>
                      <a:pt x="42535" y="112227"/>
                    </a:cubicBezTo>
                    <a:cubicBezTo>
                      <a:pt x="41990" y="116106"/>
                      <a:pt x="41340" y="120436"/>
                      <a:pt x="42743" y="124220"/>
                    </a:cubicBezTo>
                    <a:cubicBezTo>
                      <a:pt x="44024" y="127649"/>
                      <a:pt x="47159" y="129701"/>
                      <a:pt x="50224" y="131390"/>
                    </a:cubicBezTo>
                    <a:cubicBezTo>
                      <a:pt x="56615" y="134897"/>
                      <a:pt x="63196" y="139269"/>
                      <a:pt x="65629" y="146535"/>
                    </a:cubicBezTo>
                    <a:cubicBezTo>
                      <a:pt x="66936" y="150431"/>
                      <a:pt x="66668" y="154657"/>
                      <a:pt x="67101" y="158683"/>
                    </a:cubicBezTo>
                    <a:cubicBezTo>
                      <a:pt x="67508" y="162484"/>
                      <a:pt x="68668" y="166130"/>
                      <a:pt x="71378" y="168936"/>
                    </a:cubicBezTo>
                    <a:cubicBezTo>
                      <a:pt x="76150" y="173897"/>
                      <a:pt x="84566" y="175863"/>
                      <a:pt x="86878" y="182963"/>
                    </a:cubicBezTo>
                    <a:cubicBezTo>
                      <a:pt x="87398" y="184522"/>
                      <a:pt x="87337" y="186089"/>
                      <a:pt x="86679" y="187596"/>
                    </a:cubicBezTo>
                    <a:cubicBezTo>
                      <a:pt x="85986" y="189146"/>
                      <a:pt x="88454" y="190098"/>
                      <a:pt x="89130" y="188548"/>
                    </a:cubicBezTo>
                    <a:cubicBezTo>
                      <a:pt x="90550" y="185319"/>
                      <a:pt x="89684" y="181881"/>
                      <a:pt x="87848" y="179023"/>
                    </a:cubicBezTo>
                    <a:cubicBezTo>
                      <a:pt x="85839" y="175897"/>
                      <a:pt x="82861" y="173854"/>
                      <a:pt x="79752" y="171914"/>
                    </a:cubicBezTo>
                    <a:cubicBezTo>
                      <a:pt x="76652" y="169966"/>
                      <a:pt x="73223" y="167957"/>
                      <a:pt x="71430" y="164632"/>
                    </a:cubicBezTo>
                    <a:cubicBezTo>
                      <a:pt x="69413" y="160865"/>
                      <a:pt x="69595" y="156380"/>
                      <a:pt x="69274" y="152241"/>
                    </a:cubicBezTo>
                    <a:cubicBezTo>
                      <a:pt x="68971" y="148249"/>
                      <a:pt x="68062" y="144517"/>
                      <a:pt x="65906" y="141105"/>
                    </a:cubicBezTo>
                    <a:cubicBezTo>
                      <a:pt x="63897" y="137936"/>
                      <a:pt x="61135" y="135295"/>
                      <a:pt x="58113" y="133113"/>
                    </a:cubicBezTo>
                    <a:cubicBezTo>
                      <a:pt x="55056" y="130905"/>
                      <a:pt x="51532" y="129467"/>
                      <a:pt x="48493" y="127259"/>
                    </a:cubicBezTo>
                    <a:cubicBezTo>
                      <a:pt x="46951" y="126142"/>
                      <a:pt x="45661" y="124757"/>
                      <a:pt x="45055" y="122921"/>
                    </a:cubicBezTo>
                    <a:cubicBezTo>
                      <a:pt x="44345" y="120782"/>
                      <a:pt x="44518" y="118418"/>
                      <a:pt x="44709" y="116210"/>
                    </a:cubicBezTo>
                    <a:cubicBezTo>
                      <a:pt x="45462" y="107776"/>
                      <a:pt x="47956" y="99594"/>
                      <a:pt x="48389" y="91116"/>
                    </a:cubicBezTo>
                    <a:cubicBezTo>
                      <a:pt x="48596" y="87073"/>
                      <a:pt x="48311" y="83003"/>
                      <a:pt x="47124" y="79115"/>
                    </a:cubicBezTo>
                    <a:cubicBezTo>
                      <a:pt x="46025" y="75530"/>
                      <a:pt x="44137" y="72300"/>
                      <a:pt x="41912" y="69304"/>
                    </a:cubicBezTo>
                    <a:cubicBezTo>
                      <a:pt x="37573" y="63433"/>
                      <a:pt x="31858" y="58359"/>
                      <a:pt x="28984" y="51536"/>
                    </a:cubicBezTo>
                    <a:cubicBezTo>
                      <a:pt x="25624" y="43561"/>
                      <a:pt x="27832" y="34772"/>
                      <a:pt x="28672" y="26519"/>
                    </a:cubicBezTo>
                    <a:cubicBezTo>
                      <a:pt x="29460" y="18856"/>
                      <a:pt x="29165" y="10102"/>
                      <a:pt x="22983" y="4603"/>
                    </a:cubicBezTo>
                    <a:cubicBezTo>
                      <a:pt x="18246" y="386"/>
                      <a:pt x="11189" y="-904"/>
                      <a:pt x="5119" y="611"/>
                    </a:cubicBezTo>
                    <a:cubicBezTo>
                      <a:pt x="3587" y="992"/>
                      <a:pt x="2114" y="1538"/>
                      <a:pt x="712" y="2248"/>
                    </a:cubicBezTo>
                    <a:cubicBezTo>
                      <a:pt x="-778" y="3001"/>
                      <a:pt x="305" y="5409"/>
                      <a:pt x="1811" y="4629"/>
                    </a:cubicBezTo>
                    <a:lnTo>
                      <a:pt x="1811" y="462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xmlns="" id="{C047E10F-BAEF-498C-847D-5FE409EA68B1}"/>
                  </a:ext>
                </a:extLst>
              </p:cNvPr>
              <p:cNvSpPr/>
              <p:nvPr/>
            </p:nvSpPr>
            <p:spPr>
              <a:xfrm>
                <a:off x="2580931" y="2421599"/>
                <a:ext cx="53275" cy="117895"/>
              </a:xfrm>
              <a:custGeom>
                <a:avLst/>
                <a:gdLst>
                  <a:gd name="connsiteX0" fmla="*/ 743 w 53275"/>
                  <a:gd name="connsiteY0" fmla="*/ 2601 h 117895"/>
                  <a:gd name="connsiteX1" fmla="*/ 6527 w 53275"/>
                  <a:gd name="connsiteY1" fmla="*/ 13443 h 117895"/>
                  <a:gd name="connsiteX2" fmla="*/ 4276 w 53275"/>
                  <a:gd name="connsiteY2" fmla="*/ 28899 h 117895"/>
                  <a:gd name="connsiteX3" fmla="*/ 5860 w 53275"/>
                  <a:gd name="connsiteY3" fmla="*/ 43715 h 117895"/>
                  <a:gd name="connsiteX4" fmla="*/ 14831 w 53275"/>
                  <a:gd name="connsiteY4" fmla="*/ 52512 h 117895"/>
                  <a:gd name="connsiteX5" fmla="*/ 18312 w 53275"/>
                  <a:gd name="connsiteY5" fmla="*/ 57673 h 117895"/>
                  <a:gd name="connsiteX6" fmla="*/ 18719 w 53275"/>
                  <a:gd name="connsiteY6" fmla="*/ 63830 h 117895"/>
                  <a:gd name="connsiteX7" fmla="*/ 18944 w 53275"/>
                  <a:gd name="connsiteY7" fmla="*/ 75753 h 117895"/>
                  <a:gd name="connsiteX8" fmla="*/ 22226 w 53275"/>
                  <a:gd name="connsiteY8" fmla="*/ 80377 h 117895"/>
                  <a:gd name="connsiteX9" fmla="*/ 28313 w 53275"/>
                  <a:gd name="connsiteY9" fmla="*/ 83668 h 117895"/>
                  <a:gd name="connsiteX10" fmla="*/ 37769 w 53275"/>
                  <a:gd name="connsiteY10" fmla="*/ 93002 h 117895"/>
                  <a:gd name="connsiteX11" fmla="*/ 40600 w 53275"/>
                  <a:gd name="connsiteY11" fmla="*/ 99817 h 117895"/>
                  <a:gd name="connsiteX12" fmla="*/ 41492 w 53275"/>
                  <a:gd name="connsiteY12" fmla="*/ 107982 h 117895"/>
                  <a:gd name="connsiteX13" fmla="*/ 44956 w 53275"/>
                  <a:gd name="connsiteY13" fmla="*/ 114685 h 117895"/>
                  <a:gd name="connsiteX14" fmla="*/ 51494 w 53275"/>
                  <a:gd name="connsiteY14" fmla="*/ 117819 h 117895"/>
                  <a:gd name="connsiteX15" fmla="*/ 52446 w 53275"/>
                  <a:gd name="connsiteY15" fmla="*/ 115369 h 117895"/>
                  <a:gd name="connsiteX16" fmla="*/ 46497 w 53275"/>
                  <a:gd name="connsiteY16" fmla="*/ 112563 h 117895"/>
                  <a:gd name="connsiteX17" fmla="*/ 43969 w 53275"/>
                  <a:gd name="connsiteY17" fmla="*/ 105592 h 117895"/>
                  <a:gd name="connsiteX18" fmla="*/ 40652 w 53275"/>
                  <a:gd name="connsiteY18" fmla="*/ 92786 h 117895"/>
                  <a:gd name="connsiteX19" fmla="*/ 31872 w 53275"/>
                  <a:gd name="connsiteY19" fmla="*/ 82819 h 117895"/>
                  <a:gd name="connsiteX20" fmla="*/ 26096 w 53275"/>
                  <a:gd name="connsiteY20" fmla="*/ 79659 h 117895"/>
                  <a:gd name="connsiteX21" fmla="*/ 21611 w 53275"/>
                  <a:gd name="connsiteY21" fmla="*/ 75450 h 117895"/>
                  <a:gd name="connsiteX22" fmla="*/ 21369 w 53275"/>
                  <a:gd name="connsiteY22" fmla="*/ 63397 h 117895"/>
                  <a:gd name="connsiteX23" fmla="*/ 18069 w 53275"/>
                  <a:gd name="connsiteY23" fmla="*/ 52079 h 117895"/>
                  <a:gd name="connsiteX24" fmla="*/ 8796 w 53275"/>
                  <a:gd name="connsiteY24" fmla="*/ 43481 h 117895"/>
                  <a:gd name="connsiteX25" fmla="*/ 7020 w 53275"/>
                  <a:gd name="connsiteY25" fmla="*/ 28483 h 117895"/>
                  <a:gd name="connsiteX26" fmla="*/ 8969 w 53275"/>
                  <a:gd name="connsiteY26" fmla="*/ 11529 h 117895"/>
                  <a:gd name="connsiteX27" fmla="*/ 1695 w 53275"/>
                  <a:gd name="connsiteY27" fmla="*/ 159 h 117895"/>
                  <a:gd name="connsiteX28" fmla="*/ 743 w 53275"/>
                  <a:gd name="connsiteY28" fmla="*/ 2601 h 117895"/>
                  <a:gd name="connsiteX29" fmla="*/ 743 w 53275"/>
                  <a:gd name="connsiteY29" fmla="*/ 2601 h 11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275" h="117895">
                    <a:moveTo>
                      <a:pt x="743" y="2601"/>
                    </a:moveTo>
                    <a:cubicBezTo>
                      <a:pt x="4622" y="4671"/>
                      <a:pt x="6267" y="9295"/>
                      <a:pt x="6527" y="13443"/>
                    </a:cubicBezTo>
                    <a:cubicBezTo>
                      <a:pt x="6847" y="18664"/>
                      <a:pt x="5124" y="23807"/>
                      <a:pt x="4276" y="28899"/>
                    </a:cubicBezTo>
                    <a:cubicBezTo>
                      <a:pt x="3470" y="33791"/>
                      <a:pt x="3366" y="39264"/>
                      <a:pt x="5860" y="43715"/>
                    </a:cubicBezTo>
                    <a:cubicBezTo>
                      <a:pt x="7990" y="47507"/>
                      <a:pt x="11714" y="49664"/>
                      <a:pt x="14831" y="52512"/>
                    </a:cubicBezTo>
                    <a:cubicBezTo>
                      <a:pt x="16390" y="53941"/>
                      <a:pt x="17732" y="55621"/>
                      <a:pt x="18312" y="57673"/>
                    </a:cubicBezTo>
                    <a:cubicBezTo>
                      <a:pt x="18866" y="59665"/>
                      <a:pt x="18849" y="61777"/>
                      <a:pt x="18719" y="63830"/>
                    </a:cubicBezTo>
                    <a:cubicBezTo>
                      <a:pt x="18476" y="67761"/>
                      <a:pt x="17680" y="71917"/>
                      <a:pt x="18944" y="75753"/>
                    </a:cubicBezTo>
                    <a:cubicBezTo>
                      <a:pt x="19550" y="77589"/>
                      <a:pt x="20693" y="79182"/>
                      <a:pt x="22226" y="80377"/>
                    </a:cubicBezTo>
                    <a:cubicBezTo>
                      <a:pt x="24062" y="81789"/>
                      <a:pt x="26304" y="82533"/>
                      <a:pt x="28313" y="83668"/>
                    </a:cubicBezTo>
                    <a:cubicBezTo>
                      <a:pt x="32218" y="85850"/>
                      <a:pt x="35526" y="89149"/>
                      <a:pt x="37769" y="93002"/>
                    </a:cubicBezTo>
                    <a:cubicBezTo>
                      <a:pt x="39016" y="95124"/>
                      <a:pt x="40003" y="97427"/>
                      <a:pt x="40600" y="99817"/>
                    </a:cubicBezTo>
                    <a:cubicBezTo>
                      <a:pt x="41276" y="102536"/>
                      <a:pt x="41224" y="105229"/>
                      <a:pt x="41492" y="107982"/>
                    </a:cubicBezTo>
                    <a:cubicBezTo>
                      <a:pt x="41752" y="110675"/>
                      <a:pt x="42843" y="112987"/>
                      <a:pt x="44956" y="114685"/>
                    </a:cubicBezTo>
                    <a:cubicBezTo>
                      <a:pt x="46852" y="116209"/>
                      <a:pt x="49225" y="117048"/>
                      <a:pt x="51494" y="117819"/>
                    </a:cubicBezTo>
                    <a:cubicBezTo>
                      <a:pt x="53096" y="118356"/>
                      <a:pt x="54057" y="115906"/>
                      <a:pt x="52446" y="115369"/>
                    </a:cubicBezTo>
                    <a:cubicBezTo>
                      <a:pt x="50377" y="114667"/>
                      <a:pt x="48220" y="113949"/>
                      <a:pt x="46497" y="112563"/>
                    </a:cubicBezTo>
                    <a:cubicBezTo>
                      <a:pt x="44306" y="110797"/>
                      <a:pt x="44073" y="108234"/>
                      <a:pt x="43969" y="105592"/>
                    </a:cubicBezTo>
                    <a:cubicBezTo>
                      <a:pt x="43804" y="101090"/>
                      <a:pt x="42800" y="96769"/>
                      <a:pt x="40652" y="92786"/>
                    </a:cubicBezTo>
                    <a:cubicBezTo>
                      <a:pt x="38531" y="88855"/>
                      <a:pt x="35535" y="85391"/>
                      <a:pt x="31872" y="82819"/>
                    </a:cubicBezTo>
                    <a:cubicBezTo>
                      <a:pt x="30054" y="81555"/>
                      <a:pt x="28071" y="80637"/>
                      <a:pt x="26096" y="79659"/>
                    </a:cubicBezTo>
                    <a:cubicBezTo>
                      <a:pt x="24166" y="78706"/>
                      <a:pt x="22468" y="77485"/>
                      <a:pt x="21611" y="75450"/>
                    </a:cubicBezTo>
                    <a:cubicBezTo>
                      <a:pt x="20052" y="71744"/>
                      <a:pt x="21187" y="67259"/>
                      <a:pt x="21369" y="63397"/>
                    </a:cubicBezTo>
                    <a:cubicBezTo>
                      <a:pt x="21559" y="59240"/>
                      <a:pt x="20927" y="55275"/>
                      <a:pt x="18069" y="52079"/>
                    </a:cubicBezTo>
                    <a:cubicBezTo>
                      <a:pt x="15255" y="48927"/>
                      <a:pt x="11246" y="46970"/>
                      <a:pt x="8796" y="43481"/>
                    </a:cubicBezTo>
                    <a:cubicBezTo>
                      <a:pt x="5748" y="39177"/>
                      <a:pt x="6137" y="33402"/>
                      <a:pt x="7020" y="28483"/>
                    </a:cubicBezTo>
                    <a:cubicBezTo>
                      <a:pt x="8016" y="22898"/>
                      <a:pt x="9774" y="17261"/>
                      <a:pt x="8969" y="11529"/>
                    </a:cubicBezTo>
                    <a:cubicBezTo>
                      <a:pt x="8302" y="6836"/>
                      <a:pt x="5964" y="2445"/>
                      <a:pt x="1695" y="159"/>
                    </a:cubicBezTo>
                    <a:cubicBezTo>
                      <a:pt x="197" y="-646"/>
                      <a:pt x="-729" y="1822"/>
                      <a:pt x="743" y="2601"/>
                    </a:cubicBezTo>
                    <a:lnTo>
                      <a:pt x="743" y="260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xmlns="" id="{8FC6C950-7A0F-47F3-83BC-5393DEBB0E85}"/>
                  </a:ext>
                </a:extLst>
              </p:cNvPr>
              <p:cNvSpPr/>
              <p:nvPr/>
            </p:nvSpPr>
            <p:spPr>
              <a:xfrm>
                <a:off x="2561442" y="2435240"/>
                <a:ext cx="47588" cy="113544"/>
              </a:xfrm>
              <a:custGeom>
                <a:avLst/>
                <a:gdLst>
                  <a:gd name="connsiteX0" fmla="*/ 1181 w 47588"/>
                  <a:gd name="connsiteY0" fmla="*/ 2581 h 113544"/>
                  <a:gd name="connsiteX1" fmla="*/ 4056 w 47588"/>
                  <a:gd name="connsiteY1" fmla="*/ 14695 h 113544"/>
                  <a:gd name="connsiteX2" fmla="*/ 30 w 47588"/>
                  <a:gd name="connsiteY2" fmla="*/ 29822 h 113544"/>
                  <a:gd name="connsiteX3" fmla="*/ 7494 w 47588"/>
                  <a:gd name="connsiteY3" fmla="*/ 41096 h 113544"/>
                  <a:gd name="connsiteX4" fmla="*/ 11745 w 47588"/>
                  <a:gd name="connsiteY4" fmla="*/ 46889 h 113544"/>
                  <a:gd name="connsiteX5" fmla="*/ 12715 w 47588"/>
                  <a:gd name="connsiteY5" fmla="*/ 54752 h 113544"/>
                  <a:gd name="connsiteX6" fmla="*/ 11555 w 47588"/>
                  <a:gd name="connsiteY6" fmla="*/ 62787 h 113544"/>
                  <a:gd name="connsiteX7" fmla="*/ 11131 w 47588"/>
                  <a:gd name="connsiteY7" fmla="*/ 70892 h 113544"/>
                  <a:gd name="connsiteX8" fmla="*/ 18517 w 47588"/>
                  <a:gd name="connsiteY8" fmla="*/ 78010 h 113544"/>
                  <a:gd name="connsiteX9" fmla="*/ 25539 w 47588"/>
                  <a:gd name="connsiteY9" fmla="*/ 85829 h 113544"/>
                  <a:gd name="connsiteX10" fmla="*/ 25202 w 47588"/>
                  <a:gd name="connsiteY10" fmla="*/ 97935 h 113544"/>
                  <a:gd name="connsiteX11" fmla="*/ 28302 w 47588"/>
                  <a:gd name="connsiteY11" fmla="*/ 103035 h 113544"/>
                  <a:gd name="connsiteX12" fmla="*/ 34822 w 47588"/>
                  <a:gd name="connsiteY12" fmla="*/ 105182 h 113544"/>
                  <a:gd name="connsiteX13" fmla="*/ 37983 w 47588"/>
                  <a:gd name="connsiteY13" fmla="*/ 106637 h 113544"/>
                  <a:gd name="connsiteX14" fmla="*/ 40364 w 47588"/>
                  <a:gd name="connsiteY14" fmla="*/ 110066 h 113544"/>
                  <a:gd name="connsiteX15" fmla="*/ 46538 w 47588"/>
                  <a:gd name="connsiteY15" fmla="*/ 113434 h 113544"/>
                  <a:gd name="connsiteX16" fmla="*/ 46122 w 47588"/>
                  <a:gd name="connsiteY16" fmla="*/ 110837 h 113544"/>
                  <a:gd name="connsiteX17" fmla="*/ 41212 w 47588"/>
                  <a:gd name="connsiteY17" fmla="*/ 106455 h 113544"/>
                  <a:gd name="connsiteX18" fmla="*/ 36121 w 47588"/>
                  <a:gd name="connsiteY18" fmla="*/ 102827 h 113544"/>
                  <a:gd name="connsiteX19" fmla="*/ 30146 w 47588"/>
                  <a:gd name="connsiteY19" fmla="*/ 101104 h 113544"/>
                  <a:gd name="connsiteX20" fmla="*/ 27687 w 47588"/>
                  <a:gd name="connsiteY20" fmla="*/ 96592 h 113544"/>
                  <a:gd name="connsiteX21" fmla="*/ 28042 w 47588"/>
                  <a:gd name="connsiteY21" fmla="*/ 84755 h 113544"/>
                  <a:gd name="connsiteX22" fmla="*/ 21314 w 47588"/>
                  <a:gd name="connsiteY22" fmla="*/ 76599 h 113544"/>
                  <a:gd name="connsiteX23" fmla="*/ 13624 w 47588"/>
                  <a:gd name="connsiteY23" fmla="*/ 70096 h 113544"/>
                  <a:gd name="connsiteX24" fmla="*/ 14447 w 47588"/>
                  <a:gd name="connsiteY24" fmla="*/ 61722 h 113544"/>
                  <a:gd name="connsiteX25" fmla="*/ 15391 w 47588"/>
                  <a:gd name="connsiteY25" fmla="*/ 53678 h 113544"/>
                  <a:gd name="connsiteX26" fmla="*/ 10420 w 47588"/>
                  <a:gd name="connsiteY26" fmla="*/ 40274 h 113544"/>
                  <a:gd name="connsiteX27" fmla="*/ 2653 w 47588"/>
                  <a:gd name="connsiteY27" fmla="*/ 29415 h 113544"/>
                  <a:gd name="connsiteX28" fmla="*/ 7390 w 47588"/>
                  <a:gd name="connsiteY28" fmla="*/ 12253 h 113544"/>
                  <a:gd name="connsiteX29" fmla="*/ 2160 w 47588"/>
                  <a:gd name="connsiteY29" fmla="*/ 139 h 113544"/>
                  <a:gd name="connsiteX30" fmla="*/ 1181 w 47588"/>
                  <a:gd name="connsiteY30" fmla="*/ 2581 h 113544"/>
                  <a:gd name="connsiteX31" fmla="*/ 1181 w 47588"/>
                  <a:gd name="connsiteY31" fmla="*/ 2581 h 113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7588" h="113544">
                    <a:moveTo>
                      <a:pt x="1181" y="2581"/>
                    </a:moveTo>
                    <a:cubicBezTo>
                      <a:pt x="5675" y="4728"/>
                      <a:pt x="5329" y="10738"/>
                      <a:pt x="4056" y="14695"/>
                    </a:cubicBezTo>
                    <a:cubicBezTo>
                      <a:pt x="2446" y="19691"/>
                      <a:pt x="-317" y="24393"/>
                      <a:pt x="30" y="29822"/>
                    </a:cubicBezTo>
                    <a:cubicBezTo>
                      <a:pt x="359" y="34870"/>
                      <a:pt x="4030" y="37910"/>
                      <a:pt x="7494" y="41096"/>
                    </a:cubicBezTo>
                    <a:cubicBezTo>
                      <a:pt x="9303" y="42759"/>
                      <a:pt x="10854" y="44577"/>
                      <a:pt x="11745" y="46889"/>
                    </a:cubicBezTo>
                    <a:cubicBezTo>
                      <a:pt x="12707" y="49374"/>
                      <a:pt x="12871" y="52119"/>
                      <a:pt x="12715" y="54752"/>
                    </a:cubicBezTo>
                    <a:cubicBezTo>
                      <a:pt x="12559" y="57462"/>
                      <a:pt x="12083" y="60138"/>
                      <a:pt x="11555" y="62787"/>
                    </a:cubicBezTo>
                    <a:cubicBezTo>
                      <a:pt x="11027" y="65454"/>
                      <a:pt x="10299" y="68199"/>
                      <a:pt x="11131" y="70892"/>
                    </a:cubicBezTo>
                    <a:cubicBezTo>
                      <a:pt x="12213" y="74408"/>
                      <a:pt x="15512" y="76304"/>
                      <a:pt x="18517" y="78010"/>
                    </a:cubicBezTo>
                    <a:cubicBezTo>
                      <a:pt x="21781" y="79863"/>
                      <a:pt x="25046" y="81768"/>
                      <a:pt x="25539" y="85829"/>
                    </a:cubicBezTo>
                    <a:cubicBezTo>
                      <a:pt x="26024" y="89856"/>
                      <a:pt x="24509" y="93908"/>
                      <a:pt x="25202" y="97935"/>
                    </a:cubicBezTo>
                    <a:cubicBezTo>
                      <a:pt x="25548" y="99978"/>
                      <a:pt x="26578" y="101848"/>
                      <a:pt x="28302" y="103035"/>
                    </a:cubicBezTo>
                    <a:cubicBezTo>
                      <a:pt x="30250" y="104377"/>
                      <a:pt x="32596" y="104611"/>
                      <a:pt x="34822" y="105182"/>
                    </a:cubicBezTo>
                    <a:cubicBezTo>
                      <a:pt x="35939" y="105468"/>
                      <a:pt x="37108" y="105849"/>
                      <a:pt x="37983" y="106637"/>
                    </a:cubicBezTo>
                    <a:cubicBezTo>
                      <a:pt x="39022" y="107572"/>
                      <a:pt x="39628" y="108914"/>
                      <a:pt x="40364" y="110066"/>
                    </a:cubicBezTo>
                    <a:cubicBezTo>
                      <a:pt x="41697" y="112153"/>
                      <a:pt x="43905" y="114023"/>
                      <a:pt x="46538" y="113434"/>
                    </a:cubicBezTo>
                    <a:cubicBezTo>
                      <a:pt x="48183" y="113062"/>
                      <a:pt x="47784" y="110464"/>
                      <a:pt x="46122" y="110837"/>
                    </a:cubicBezTo>
                    <a:cubicBezTo>
                      <a:pt x="43611" y="111399"/>
                      <a:pt x="42303" y="108126"/>
                      <a:pt x="41212" y="106455"/>
                    </a:cubicBezTo>
                    <a:cubicBezTo>
                      <a:pt x="39983" y="104585"/>
                      <a:pt x="38268" y="103424"/>
                      <a:pt x="36121" y="102827"/>
                    </a:cubicBezTo>
                    <a:cubicBezTo>
                      <a:pt x="34155" y="102273"/>
                      <a:pt x="31938" y="102152"/>
                      <a:pt x="30146" y="101104"/>
                    </a:cubicBezTo>
                    <a:cubicBezTo>
                      <a:pt x="28483" y="100125"/>
                      <a:pt x="27825" y="98428"/>
                      <a:pt x="27687" y="96592"/>
                    </a:cubicBezTo>
                    <a:cubicBezTo>
                      <a:pt x="27375" y="92635"/>
                      <a:pt x="28761" y="88713"/>
                      <a:pt x="28042" y="84755"/>
                    </a:cubicBezTo>
                    <a:cubicBezTo>
                      <a:pt x="27349" y="80894"/>
                      <a:pt x="24552" y="78486"/>
                      <a:pt x="21314" y="76599"/>
                    </a:cubicBezTo>
                    <a:cubicBezTo>
                      <a:pt x="18577" y="74997"/>
                      <a:pt x="14637" y="73421"/>
                      <a:pt x="13624" y="70096"/>
                    </a:cubicBezTo>
                    <a:cubicBezTo>
                      <a:pt x="12819" y="67455"/>
                      <a:pt x="13962" y="64337"/>
                      <a:pt x="14447" y="61722"/>
                    </a:cubicBezTo>
                    <a:cubicBezTo>
                      <a:pt x="14949" y="59073"/>
                      <a:pt x="15356" y="56379"/>
                      <a:pt x="15391" y="53678"/>
                    </a:cubicBezTo>
                    <a:cubicBezTo>
                      <a:pt x="15460" y="48595"/>
                      <a:pt x="14075" y="43919"/>
                      <a:pt x="10420" y="40274"/>
                    </a:cubicBezTo>
                    <a:cubicBezTo>
                      <a:pt x="7208" y="37053"/>
                      <a:pt x="2930" y="34411"/>
                      <a:pt x="2653" y="29415"/>
                    </a:cubicBezTo>
                    <a:cubicBezTo>
                      <a:pt x="2307" y="23362"/>
                      <a:pt x="6403" y="18080"/>
                      <a:pt x="7390" y="12253"/>
                    </a:cubicBezTo>
                    <a:cubicBezTo>
                      <a:pt x="8178" y="7603"/>
                      <a:pt x="6671" y="2295"/>
                      <a:pt x="2160" y="139"/>
                    </a:cubicBezTo>
                    <a:cubicBezTo>
                      <a:pt x="601" y="-606"/>
                      <a:pt x="-334" y="1853"/>
                      <a:pt x="1181" y="2581"/>
                    </a:cubicBezTo>
                    <a:lnTo>
                      <a:pt x="1181" y="2581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xmlns="" id="{39B19331-6729-4D14-8E4F-D6BB8EBD91DC}"/>
                  </a:ext>
                </a:extLst>
              </p:cNvPr>
              <p:cNvSpPr/>
              <p:nvPr/>
            </p:nvSpPr>
            <p:spPr>
              <a:xfrm>
                <a:off x="2494702" y="2341255"/>
                <a:ext cx="61798" cy="71227"/>
              </a:xfrm>
              <a:custGeom>
                <a:avLst/>
                <a:gdLst>
                  <a:gd name="connsiteX0" fmla="*/ 1463 w 61798"/>
                  <a:gd name="connsiteY0" fmla="*/ 64389 h 71227"/>
                  <a:gd name="connsiteX1" fmla="*/ 54700 w 61798"/>
                  <a:gd name="connsiteY1" fmla="*/ 20609 h 71227"/>
                  <a:gd name="connsiteX2" fmla="*/ 60536 w 61798"/>
                  <a:gd name="connsiteY2" fmla="*/ 1429 h 71227"/>
                  <a:gd name="connsiteX3" fmla="*/ 57921 w 61798"/>
                  <a:gd name="connsiteY3" fmla="*/ 1490 h 71227"/>
                  <a:gd name="connsiteX4" fmla="*/ 45365 w 61798"/>
                  <a:gd name="connsiteY4" fmla="*/ 56588 h 71227"/>
                  <a:gd name="connsiteX5" fmla="*/ 35883 w 61798"/>
                  <a:gd name="connsiteY5" fmla="*/ 69204 h 71227"/>
                  <a:gd name="connsiteX6" fmla="*/ 38005 w 61798"/>
                  <a:gd name="connsiteY6" fmla="*/ 70745 h 71227"/>
                  <a:gd name="connsiteX7" fmla="*/ 61662 w 61798"/>
                  <a:gd name="connsiteY7" fmla="*/ 18124 h 71227"/>
                  <a:gd name="connsiteX8" fmla="*/ 60518 w 61798"/>
                  <a:gd name="connsiteY8" fmla="*/ 1074 h 71227"/>
                  <a:gd name="connsiteX9" fmla="*/ 57912 w 61798"/>
                  <a:gd name="connsiteY9" fmla="*/ 1135 h 71227"/>
                  <a:gd name="connsiteX10" fmla="*/ 19137 w 61798"/>
                  <a:gd name="connsiteY10" fmla="*/ 54942 h 71227"/>
                  <a:gd name="connsiteX11" fmla="*/ 1031 w 61798"/>
                  <a:gd name="connsiteY11" fmla="*/ 61783 h 71227"/>
                  <a:gd name="connsiteX12" fmla="*/ 1463 w 61798"/>
                  <a:gd name="connsiteY12" fmla="*/ 64389 h 71227"/>
                  <a:gd name="connsiteX13" fmla="*/ 1463 w 61798"/>
                  <a:gd name="connsiteY13" fmla="*/ 64389 h 71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798" h="71227">
                    <a:moveTo>
                      <a:pt x="1463" y="64389"/>
                    </a:moveTo>
                    <a:cubicBezTo>
                      <a:pt x="24800" y="59107"/>
                      <a:pt x="44733" y="42239"/>
                      <a:pt x="54700" y="20609"/>
                    </a:cubicBezTo>
                    <a:cubicBezTo>
                      <a:pt x="57514" y="14522"/>
                      <a:pt x="59471" y="8053"/>
                      <a:pt x="60536" y="1429"/>
                    </a:cubicBezTo>
                    <a:cubicBezTo>
                      <a:pt x="59661" y="1446"/>
                      <a:pt x="58795" y="1472"/>
                      <a:pt x="57921" y="1490"/>
                    </a:cubicBezTo>
                    <a:cubicBezTo>
                      <a:pt x="61887" y="20765"/>
                      <a:pt x="55886" y="40404"/>
                      <a:pt x="45365" y="56588"/>
                    </a:cubicBezTo>
                    <a:cubicBezTo>
                      <a:pt x="42490" y="61004"/>
                      <a:pt x="39295" y="65195"/>
                      <a:pt x="35883" y="69204"/>
                    </a:cubicBezTo>
                    <a:cubicBezTo>
                      <a:pt x="34784" y="70494"/>
                      <a:pt x="36922" y="72027"/>
                      <a:pt x="38005" y="70745"/>
                    </a:cubicBezTo>
                    <a:cubicBezTo>
                      <a:pt x="50656" y="55921"/>
                      <a:pt x="60397" y="37901"/>
                      <a:pt x="61662" y="18124"/>
                    </a:cubicBezTo>
                    <a:cubicBezTo>
                      <a:pt x="62025" y="12417"/>
                      <a:pt x="61670" y="6676"/>
                      <a:pt x="60518" y="1074"/>
                    </a:cubicBezTo>
                    <a:cubicBezTo>
                      <a:pt x="60224" y="-389"/>
                      <a:pt x="58154" y="-346"/>
                      <a:pt x="57912" y="1135"/>
                    </a:cubicBezTo>
                    <a:cubicBezTo>
                      <a:pt x="54293" y="23804"/>
                      <a:pt x="39243" y="44066"/>
                      <a:pt x="19137" y="54942"/>
                    </a:cubicBezTo>
                    <a:cubicBezTo>
                      <a:pt x="13439" y="58025"/>
                      <a:pt x="7352" y="60354"/>
                      <a:pt x="1031" y="61783"/>
                    </a:cubicBezTo>
                    <a:cubicBezTo>
                      <a:pt x="-589" y="62164"/>
                      <a:pt x="-190" y="64762"/>
                      <a:pt x="1463" y="64389"/>
                    </a:cubicBezTo>
                    <a:lnTo>
                      <a:pt x="1463" y="64389"/>
                    </a:lnTo>
                    <a:close/>
                  </a:path>
                </a:pathLst>
              </a:custGeom>
              <a:solidFill>
                <a:srgbClr val="362F2F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xmlns="" id="{372CB4F0-360D-4FF3-B298-8812AA4E1D8B}"/>
                </a:ext>
              </a:extLst>
            </p:cNvPr>
            <p:cNvSpPr/>
            <p:nvPr/>
          </p:nvSpPr>
          <p:spPr>
            <a:xfrm>
              <a:off x="10274686" y="2829752"/>
              <a:ext cx="60942" cy="185662"/>
            </a:xfrm>
            <a:custGeom>
              <a:avLst/>
              <a:gdLst>
                <a:gd name="connsiteX0" fmla="*/ 6688 w 27581"/>
                <a:gd name="connsiteY0" fmla="*/ 1670 h 84027"/>
                <a:gd name="connsiteX1" fmla="*/ 2203 w 27581"/>
                <a:gd name="connsiteY1" fmla="*/ 12658 h 84027"/>
                <a:gd name="connsiteX2" fmla="*/ 108 w 27581"/>
                <a:gd name="connsiteY2" fmla="*/ 24313 h 84027"/>
                <a:gd name="connsiteX3" fmla="*/ 7009 w 27581"/>
                <a:gd name="connsiteY3" fmla="*/ 32531 h 84027"/>
                <a:gd name="connsiteX4" fmla="*/ 18049 w 27581"/>
                <a:gd name="connsiteY4" fmla="*/ 37224 h 84027"/>
                <a:gd name="connsiteX5" fmla="*/ 21400 w 27581"/>
                <a:gd name="connsiteY5" fmla="*/ 33682 h 84027"/>
                <a:gd name="connsiteX6" fmla="*/ 8022 w 27581"/>
                <a:gd name="connsiteY6" fmla="*/ 31370 h 84027"/>
                <a:gd name="connsiteX7" fmla="*/ 125 w 27581"/>
                <a:gd name="connsiteY7" fmla="*/ 44324 h 84027"/>
                <a:gd name="connsiteX8" fmla="*/ 4290 w 27581"/>
                <a:gd name="connsiteY8" fmla="*/ 50775 h 84027"/>
                <a:gd name="connsiteX9" fmla="*/ 11659 w 27581"/>
                <a:gd name="connsiteY9" fmla="*/ 53512 h 84027"/>
                <a:gd name="connsiteX10" fmla="*/ 15599 w 27581"/>
                <a:gd name="connsiteY10" fmla="*/ 57192 h 84027"/>
                <a:gd name="connsiteX11" fmla="*/ 14802 w 27581"/>
                <a:gd name="connsiteY11" fmla="*/ 61374 h 84027"/>
                <a:gd name="connsiteX12" fmla="*/ 14378 w 27581"/>
                <a:gd name="connsiteY12" fmla="*/ 65807 h 84027"/>
                <a:gd name="connsiteX13" fmla="*/ 22846 w 27581"/>
                <a:gd name="connsiteY13" fmla="*/ 83134 h 84027"/>
                <a:gd name="connsiteX14" fmla="*/ 26916 w 27581"/>
                <a:gd name="connsiteY14" fmla="*/ 79801 h 84027"/>
                <a:gd name="connsiteX15" fmla="*/ 19833 w 27581"/>
                <a:gd name="connsiteY15" fmla="*/ 67565 h 84027"/>
                <a:gd name="connsiteX16" fmla="*/ 20301 w 27581"/>
                <a:gd name="connsiteY16" fmla="*/ 60855 h 84027"/>
                <a:gd name="connsiteX17" fmla="*/ 19920 w 27581"/>
                <a:gd name="connsiteY17" fmla="*/ 53408 h 84027"/>
                <a:gd name="connsiteX18" fmla="*/ 8377 w 27581"/>
                <a:gd name="connsiteY18" fmla="*/ 47009 h 84027"/>
                <a:gd name="connsiteX19" fmla="*/ 5303 w 27581"/>
                <a:gd name="connsiteY19" fmla="*/ 43320 h 84027"/>
                <a:gd name="connsiteX20" fmla="*/ 7017 w 27581"/>
                <a:gd name="connsiteY20" fmla="*/ 38375 h 84027"/>
                <a:gd name="connsiteX21" fmla="*/ 12629 w 27581"/>
                <a:gd name="connsiteY21" fmla="*/ 35319 h 84027"/>
                <a:gd name="connsiteX22" fmla="*/ 15573 w 27581"/>
                <a:gd name="connsiteY22" fmla="*/ 35085 h 84027"/>
                <a:gd name="connsiteX23" fmla="*/ 16265 w 27581"/>
                <a:gd name="connsiteY23" fmla="*/ 35275 h 84027"/>
                <a:gd name="connsiteX24" fmla="*/ 16439 w 27581"/>
                <a:gd name="connsiteY24" fmla="*/ 35397 h 84027"/>
                <a:gd name="connsiteX25" fmla="*/ 16620 w 27581"/>
                <a:gd name="connsiteY25" fmla="*/ 35890 h 84027"/>
                <a:gd name="connsiteX26" fmla="*/ 19971 w 27581"/>
                <a:gd name="connsiteY26" fmla="*/ 32340 h 84027"/>
                <a:gd name="connsiteX27" fmla="*/ 10204 w 27581"/>
                <a:gd name="connsiteY27" fmla="*/ 28305 h 84027"/>
                <a:gd name="connsiteX28" fmla="*/ 5303 w 27581"/>
                <a:gd name="connsiteY28" fmla="*/ 22850 h 84027"/>
                <a:gd name="connsiteX29" fmla="*/ 7554 w 27581"/>
                <a:gd name="connsiteY29" fmla="*/ 13230 h 84027"/>
                <a:gd name="connsiteX30" fmla="*/ 11607 w 27581"/>
                <a:gd name="connsiteY30" fmla="*/ 3601 h 84027"/>
                <a:gd name="connsiteX31" fmla="*/ 10109 w 27581"/>
                <a:gd name="connsiteY31" fmla="*/ 198 h 84027"/>
                <a:gd name="connsiteX32" fmla="*/ 6688 w 27581"/>
                <a:gd name="connsiteY32" fmla="*/ 1670 h 84027"/>
                <a:gd name="connsiteX33" fmla="*/ 6688 w 27581"/>
                <a:gd name="connsiteY33" fmla="*/ 1670 h 84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581" h="84027">
                  <a:moveTo>
                    <a:pt x="6688" y="1670"/>
                  </a:moveTo>
                  <a:cubicBezTo>
                    <a:pt x="4887" y="5194"/>
                    <a:pt x="3372" y="8874"/>
                    <a:pt x="2203" y="12658"/>
                  </a:cubicBezTo>
                  <a:cubicBezTo>
                    <a:pt x="1069" y="16321"/>
                    <a:pt x="-265" y="20434"/>
                    <a:pt x="108" y="24313"/>
                  </a:cubicBezTo>
                  <a:cubicBezTo>
                    <a:pt x="488" y="28435"/>
                    <a:pt x="3623" y="30773"/>
                    <a:pt x="7009" y="32531"/>
                  </a:cubicBezTo>
                  <a:cubicBezTo>
                    <a:pt x="10559" y="34384"/>
                    <a:pt x="14257" y="35934"/>
                    <a:pt x="18049" y="37224"/>
                  </a:cubicBezTo>
                  <a:cubicBezTo>
                    <a:pt x="20404" y="38020"/>
                    <a:pt x="22058" y="35830"/>
                    <a:pt x="21400" y="33682"/>
                  </a:cubicBezTo>
                  <a:cubicBezTo>
                    <a:pt x="19686" y="28132"/>
                    <a:pt x="11901" y="29595"/>
                    <a:pt x="8022" y="31370"/>
                  </a:cubicBezTo>
                  <a:cubicBezTo>
                    <a:pt x="3008" y="33665"/>
                    <a:pt x="-741" y="38601"/>
                    <a:pt x="125" y="44324"/>
                  </a:cubicBezTo>
                  <a:cubicBezTo>
                    <a:pt x="523" y="46948"/>
                    <a:pt x="2030" y="49347"/>
                    <a:pt x="4290" y="50775"/>
                  </a:cubicBezTo>
                  <a:cubicBezTo>
                    <a:pt x="6576" y="52213"/>
                    <a:pt x="9147" y="52654"/>
                    <a:pt x="11659" y="53512"/>
                  </a:cubicBezTo>
                  <a:cubicBezTo>
                    <a:pt x="13417" y="54118"/>
                    <a:pt x="15547" y="55044"/>
                    <a:pt x="15599" y="57192"/>
                  </a:cubicBezTo>
                  <a:cubicBezTo>
                    <a:pt x="15625" y="58586"/>
                    <a:pt x="15105" y="60032"/>
                    <a:pt x="14802" y="61374"/>
                  </a:cubicBezTo>
                  <a:cubicBezTo>
                    <a:pt x="14456" y="62846"/>
                    <a:pt x="14326" y="64292"/>
                    <a:pt x="14378" y="65807"/>
                  </a:cubicBezTo>
                  <a:cubicBezTo>
                    <a:pt x="14594" y="72449"/>
                    <a:pt x="18525" y="78355"/>
                    <a:pt x="22846" y="83134"/>
                  </a:cubicBezTo>
                  <a:cubicBezTo>
                    <a:pt x="25106" y="85646"/>
                    <a:pt x="29185" y="82320"/>
                    <a:pt x="26916" y="79801"/>
                  </a:cubicBezTo>
                  <a:cubicBezTo>
                    <a:pt x="23773" y="76328"/>
                    <a:pt x="20708" y="72267"/>
                    <a:pt x="19833" y="67565"/>
                  </a:cubicBezTo>
                  <a:cubicBezTo>
                    <a:pt x="19409" y="65236"/>
                    <a:pt x="19764" y="63123"/>
                    <a:pt x="20301" y="60855"/>
                  </a:cubicBezTo>
                  <a:cubicBezTo>
                    <a:pt x="20907" y="58369"/>
                    <a:pt x="21210" y="55737"/>
                    <a:pt x="19920" y="53408"/>
                  </a:cubicBezTo>
                  <a:cubicBezTo>
                    <a:pt x="17478" y="49000"/>
                    <a:pt x="12559" y="48732"/>
                    <a:pt x="8377" y="47009"/>
                  </a:cubicBezTo>
                  <a:cubicBezTo>
                    <a:pt x="6680" y="46307"/>
                    <a:pt x="5537" y="45190"/>
                    <a:pt x="5303" y="43320"/>
                  </a:cubicBezTo>
                  <a:cubicBezTo>
                    <a:pt x="5078" y="41519"/>
                    <a:pt x="5796" y="39692"/>
                    <a:pt x="7017" y="38375"/>
                  </a:cubicBezTo>
                  <a:cubicBezTo>
                    <a:pt x="8472" y="36817"/>
                    <a:pt x="10576" y="35821"/>
                    <a:pt x="12629" y="35319"/>
                  </a:cubicBezTo>
                  <a:cubicBezTo>
                    <a:pt x="13642" y="35068"/>
                    <a:pt x="14559" y="34886"/>
                    <a:pt x="15573" y="35085"/>
                  </a:cubicBezTo>
                  <a:cubicBezTo>
                    <a:pt x="15763" y="35111"/>
                    <a:pt x="16239" y="35258"/>
                    <a:pt x="16265" y="35275"/>
                  </a:cubicBezTo>
                  <a:cubicBezTo>
                    <a:pt x="16300" y="35293"/>
                    <a:pt x="16594" y="35579"/>
                    <a:pt x="16439" y="35397"/>
                  </a:cubicBezTo>
                  <a:cubicBezTo>
                    <a:pt x="16257" y="35172"/>
                    <a:pt x="16620" y="35856"/>
                    <a:pt x="16620" y="35890"/>
                  </a:cubicBezTo>
                  <a:cubicBezTo>
                    <a:pt x="17737" y="34704"/>
                    <a:pt x="18854" y="33526"/>
                    <a:pt x="19971" y="32340"/>
                  </a:cubicBezTo>
                  <a:cubicBezTo>
                    <a:pt x="16629" y="31206"/>
                    <a:pt x="13364" y="29864"/>
                    <a:pt x="10204" y="28305"/>
                  </a:cubicBezTo>
                  <a:cubicBezTo>
                    <a:pt x="7797" y="27110"/>
                    <a:pt x="5208" y="25924"/>
                    <a:pt x="5303" y="22850"/>
                  </a:cubicBezTo>
                  <a:cubicBezTo>
                    <a:pt x="5398" y="19629"/>
                    <a:pt x="6550" y="16260"/>
                    <a:pt x="7554" y="13230"/>
                  </a:cubicBezTo>
                  <a:cubicBezTo>
                    <a:pt x="8654" y="9922"/>
                    <a:pt x="10013" y="6709"/>
                    <a:pt x="11607" y="3601"/>
                  </a:cubicBezTo>
                  <a:cubicBezTo>
                    <a:pt x="12256" y="2336"/>
                    <a:pt x="11330" y="674"/>
                    <a:pt x="10109" y="198"/>
                  </a:cubicBezTo>
                  <a:cubicBezTo>
                    <a:pt x="8654" y="-391"/>
                    <a:pt x="7329" y="405"/>
                    <a:pt x="6688" y="1670"/>
                  </a:cubicBezTo>
                  <a:lnTo>
                    <a:pt x="6688" y="167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xmlns="" id="{F8272DAF-DEE3-4928-9A5D-18E4E46E4CA9}"/>
                </a:ext>
              </a:extLst>
            </p:cNvPr>
            <p:cNvSpPr/>
            <p:nvPr/>
          </p:nvSpPr>
          <p:spPr>
            <a:xfrm>
              <a:off x="10345782" y="2889675"/>
              <a:ext cx="84396" cy="162099"/>
            </a:xfrm>
            <a:custGeom>
              <a:avLst/>
              <a:gdLst>
                <a:gd name="connsiteX0" fmla="*/ 5208 w 38196"/>
                <a:gd name="connsiteY0" fmla="*/ 1073 h 73363"/>
                <a:gd name="connsiteX1" fmla="*/ 1684 w 38196"/>
                <a:gd name="connsiteY1" fmla="*/ 31588 h 73363"/>
                <a:gd name="connsiteX2" fmla="*/ 9763 w 38196"/>
                <a:gd name="connsiteY2" fmla="*/ 44888 h 73363"/>
                <a:gd name="connsiteX3" fmla="*/ 23574 w 38196"/>
                <a:gd name="connsiteY3" fmla="*/ 55903 h 73363"/>
                <a:gd name="connsiteX4" fmla="*/ 32995 w 38196"/>
                <a:gd name="connsiteY4" fmla="*/ 71160 h 73363"/>
                <a:gd name="connsiteX5" fmla="*/ 36009 w 38196"/>
                <a:gd name="connsiteY5" fmla="*/ 73333 h 73363"/>
                <a:gd name="connsiteX6" fmla="*/ 38191 w 38196"/>
                <a:gd name="connsiteY6" fmla="*/ 70329 h 73363"/>
                <a:gd name="connsiteX7" fmla="*/ 17357 w 38196"/>
                <a:gd name="connsiteY7" fmla="*/ 44603 h 73363"/>
                <a:gd name="connsiteX8" fmla="*/ 7893 w 38196"/>
                <a:gd name="connsiteY8" fmla="*/ 33190 h 73363"/>
                <a:gd name="connsiteX9" fmla="*/ 5217 w 38196"/>
                <a:gd name="connsiteY9" fmla="*/ 19656 h 73363"/>
                <a:gd name="connsiteX10" fmla="*/ 9460 w 38196"/>
                <a:gd name="connsiteY10" fmla="*/ 4147 h 73363"/>
                <a:gd name="connsiteX11" fmla="*/ 8871 w 38196"/>
                <a:gd name="connsiteY11" fmla="*/ 476 h 73363"/>
                <a:gd name="connsiteX12" fmla="*/ 5208 w 38196"/>
                <a:gd name="connsiteY12" fmla="*/ 1073 h 73363"/>
                <a:gd name="connsiteX13" fmla="*/ 5208 w 38196"/>
                <a:gd name="connsiteY13" fmla="*/ 1073 h 7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96" h="73363">
                  <a:moveTo>
                    <a:pt x="5208" y="1073"/>
                  </a:moveTo>
                  <a:cubicBezTo>
                    <a:pt x="-126" y="10295"/>
                    <a:pt x="-1476" y="21396"/>
                    <a:pt x="1684" y="31588"/>
                  </a:cubicBezTo>
                  <a:cubicBezTo>
                    <a:pt x="3243" y="36610"/>
                    <a:pt x="6022" y="41208"/>
                    <a:pt x="9763" y="44888"/>
                  </a:cubicBezTo>
                  <a:cubicBezTo>
                    <a:pt x="13989" y="49045"/>
                    <a:pt x="19002" y="52179"/>
                    <a:pt x="23574" y="55903"/>
                  </a:cubicBezTo>
                  <a:cubicBezTo>
                    <a:pt x="28311" y="59764"/>
                    <a:pt x="32649" y="64796"/>
                    <a:pt x="32995" y="71160"/>
                  </a:cubicBezTo>
                  <a:cubicBezTo>
                    <a:pt x="33073" y="72580"/>
                    <a:pt x="34710" y="73550"/>
                    <a:pt x="36009" y="73333"/>
                  </a:cubicBezTo>
                  <a:cubicBezTo>
                    <a:pt x="37533" y="73091"/>
                    <a:pt x="38269" y="71749"/>
                    <a:pt x="38191" y="70329"/>
                  </a:cubicBezTo>
                  <a:cubicBezTo>
                    <a:pt x="37515" y="58067"/>
                    <a:pt x="25921" y="51383"/>
                    <a:pt x="17357" y="44603"/>
                  </a:cubicBezTo>
                  <a:cubicBezTo>
                    <a:pt x="13391" y="41459"/>
                    <a:pt x="10005" y="37831"/>
                    <a:pt x="7893" y="33190"/>
                  </a:cubicBezTo>
                  <a:cubicBezTo>
                    <a:pt x="5979" y="28981"/>
                    <a:pt x="5078" y="24288"/>
                    <a:pt x="5217" y="19656"/>
                  </a:cubicBezTo>
                  <a:cubicBezTo>
                    <a:pt x="5373" y="14252"/>
                    <a:pt x="6741" y="8840"/>
                    <a:pt x="9460" y="4147"/>
                  </a:cubicBezTo>
                  <a:cubicBezTo>
                    <a:pt x="10179" y="2918"/>
                    <a:pt x="10101" y="1376"/>
                    <a:pt x="8871" y="476"/>
                  </a:cubicBezTo>
                  <a:cubicBezTo>
                    <a:pt x="7815" y="-286"/>
                    <a:pt x="5918" y="-165"/>
                    <a:pt x="5208" y="1073"/>
                  </a:cubicBezTo>
                  <a:lnTo>
                    <a:pt x="5208" y="10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xmlns="" id="{55745538-0A7E-45A2-AF26-C68B77CDD6BB}"/>
                </a:ext>
              </a:extLst>
            </p:cNvPr>
            <p:cNvSpPr/>
            <p:nvPr/>
          </p:nvSpPr>
          <p:spPr>
            <a:xfrm>
              <a:off x="10156205" y="2861588"/>
              <a:ext cx="17027" cy="17027"/>
            </a:xfrm>
            <a:custGeom>
              <a:avLst/>
              <a:gdLst>
                <a:gd name="connsiteX0" fmla="*/ 7707 w 7706"/>
                <a:gd name="connsiteY0" fmla="*/ 3853 h 7706"/>
                <a:gd name="connsiteX1" fmla="*/ 3853 w 7706"/>
                <a:gd name="connsiteY1" fmla="*/ 7707 h 7706"/>
                <a:gd name="connsiteX2" fmla="*/ 0 w 7706"/>
                <a:gd name="connsiteY2" fmla="*/ 3853 h 7706"/>
                <a:gd name="connsiteX3" fmla="*/ 3853 w 7706"/>
                <a:gd name="connsiteY3" fmla="*/ 0 h 7706"/>
                <a:gd name="connsiteX4" fmla="*/ 7707 w 7706"/>
                <a:gd name="connsiteY4" fmla="*/ 3853 h 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6" h="7706">
                  <a:moveTo>
                    <a:pt x="7707" y="3853"/>
                  </a:moveTo>
                  <a:cubicBezTo>
                    <a:pt x="7707" y="5981"/>
                    <a:pt x="5981" y="7707"/>
                    <a:pt x="3853" y="7707"/>
                  </a:cubicBezTo>
                  <a:cubicBezTo>
                    <a:pt x="1725" y="7707"/>
                    <a:pt x="0" y="5981"/>
                    <a:pt x="0" y="3853"/>
                  </a:cubicBezTo>
                  <a:cubicBezTo>
                    <a:pt x="0" y="1725"/>
                    <a:pt x="1725" y="0"/>
                    <a:pt x="3853" y="0"/>
                  </a:cubicBezTo>
                  <a:cubicBezTo>
                    <a:pt x="5981" y="0"/>
                    <a:pt x="7707" y="1725"/>
                    <a:pt x="7707" y="3853"/>
                  </a:cubicBez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074C29E3-E191-40CC-A9CF-C290A09096DE}"/>
                </a:ext>
              </a:extLst>
            </p:cNvPr>
            <p:cNvSpPr/>
            <p:nvPr/>
          </p:nvSpPr>
          <p:spPr>
            <a:xfrm rot="21073009">
              <a:off x="10167582" y="2885183"/>
              <a:ext cx="41173" cy="25982"/>
            </a:xfrm>
            <a:custGeom>
              <a:avLst/>
              <a:gdLst>
                <a:gd name="connsiteX0" fmla="*/ 18635 w 18634"/>
                <a:gd name="connsiteY0" fmla="*/ 5880 h 11759"/>
                <a:gd name="connsiteX1" fmla="*/ 9317 w 18634"/>
                <a:gd name="connsiteY1" fmla="*/ 11759 h 11759"/>
                <a:gd name="connsiteX2" fmla="*/ 0 w 18634"/>
                <a:gd name="connsiteY2" fmla="*/ 5880 h 11759"/>
                <a:gd name="connsiteX3" fmla="*/ 9317 w 18634"/>
                <a:gd name="connsiteY3" fmla="*/ 0 h 11759"/>
                <a:gd name="connsiteX4" fmla="*/ 18635 w 18634"/>
                <a:gd name="connsiteY4" fmla="*/ 5880 h 1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4" h="11759">
                  <a:moveTo>
                    <a:pt x="18635" y="5880"/>
                  </a:moveTo>
                  <a:cubicBezTo>
                    <a:pt x="18635" y="9127"/>
                    <a:pt x="14463" y="11759"/>
                    <a:pt x="9317" y="11759"/>
                  </a:cubicBezTo>
                  <a:cubicBezTo>
                    <a:pt x="4172" y="11759"/>
                    <a:pt x="0" y="9127"/>
                    <a:pt x="0" y="5880"/>
                  </a:cubicBezTo>
                  <a:cubicBezTo>
                    <a:pt x="0" y="2632"/>
                    <a:pt x="4172" y="0"/>
                    <a:pt x="9317" y="0"/>
                  </a:cubicBezTo>
                  <a:cubicBezTo>
                    <a:pt x="14463" y="0"/>
                    <a:pt x="18635" y="2632"/>
                    <a:pt x="18635" y="5880"/>
                  </a:cubicBezTo>
                  <a:close/>
                </a:path>
              </a:pathLst>
            </a:custGeom>
            <a:solidFill>
              <a:srgbClr val="F3724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9581B20-EF31-4B6B-B322-60E2C2724252}"/>
              </a:ext>
            </a:extLst>
          </p:cNvPr>
          <p:cNvGrpSpPr/>
          <p:nvPr/>
        </p:nvGrpSpPr>
        <p:grpSpPr>
          <a:xfrm>
            <a:off x="2166264" y="560543"/>
            <a:ext cx="5424532" cy="1216178"/>
            <a:chOff x="2166264" y="560543"/>
            <a:chExt cx="5424532" cy="1216178"/>
          </a:xfrm>
        </p:grpSpPr>
        <p:sp>
          <p:nvSpPr>
            <p:cNvPr id="312" name="Subtitle 2">
              <a:extLst>
                <a:ext uri="{FF2B5EF4-FFF2-40B4-BE49-F238E27FC236}">
                  <a16:creationId xmlns:a16="http://schemas.microsoft.com/office/drawing/2014/main" xmlns="" id="{7954F889-3D47-4D20-B45E-357B498DA0DA}"/>
                </a:ext>
              </a:extLst>
            </p:cNvPr>
            <p:cNvSpPr txBox="1">
              <a:spLocks/>
            </p:cNvSpPr>
            <p:nvPr/>
          </p:nvSpPr>
          <p:spPr>
            <a:xfrm>
              <a:off x="2506850" y="914486"/>
              <a:ext cx="4678097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 Functional</a:t>
              </a:r>
            </a:p>
          </p:txBody>
        </p:sp>
        <p:sp>
          <p:nvSpPr>
            <p:cNvPr id="313" name="Freeform 387">
              <a:extLst>
                <a:ext uri="{FF2B5EF4-FFF2-40B4-BE49-F238E27FC236}">
                  <a16:creationId xmlns:a16="http://schemas.microsoft.com/office/drawing/2014/main" xmlns="" id="{152EE707-540F-4307-BC46-9097BD424DC4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2616981" y="585133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388">
              <a:extLst>
                <a:ext uri="{FF2B5EF4-FFF2-40B4-BE49-F238E27FC236}">
                  <a16:creationId xmlns:a16="http://schemas.microsoft.com/office/drawing/2014/main" xmlns="" id="{BB1E587D-6454-4BFC-99AD-4C9C17279B97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2166264" y="80948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xmlns="" id="{E517DA9B-D8F2-4A30-8C81-55CF2198FACD}"/>
                </a:ext>
              </a:extLst>
            </p:cNvPr>
            <p:cNvGrpSpPr/>
            <p:nvPr/>
          </p:nvGrpSpPr>
          <p:grpSpPr>
            <a:xfrm rot="10800000">
              <a:off x="6943969" y="1126547"/>
              <a:ext cx="646827" cy="650174"/>
              <a:chOff x="9900468" y="1243402"/>
              <a:chExt cx="646827" cy="650174"/>
            </a:xfrm>
          </p:grpSpPr>
          <p:sp>
            <p:nvSpPr>
              <p:cNvPr id="316" name="Freeform 387">
                <a:extLst>
                  <a:ext uri="{FF2B5EF4-FFF2-40B4-BE49-F238E27FC236}">
                    <a16:creationId xmlns:a16="http://schemas.microsoft.com/office/drawing/2014/main" xmlns="" id="{C8587330-90B7-44C8-9AC8-1BEA796B62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10254943" y="126799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88">
                <a:extLst>
                  <a:ext uri="{FF2B5EF4-FFF2-40B4-BE49-F238E27FC236}">
                    <a16:creationId xmlns:a16="http://schemas.microsoft.com/office/drawing/2014/main" xmlns="" id="{7556C5C4-03DF-4263-BBA2-2B42558419E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9900468" y="1521987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599330" y="2401701"/>
            <a:ext cx="6301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Responsive.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Heritage reflection.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Password encryption.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Audit Table.</a:t>
            </a:r>
          </a:p>
        </p:txBody>
      </p:sp>
    </p:spTree>
    <p:extLst>
      <p:ext uri="{BB962C8B-B14F-4D97-AF65-F5344CB8AC3E}">
        <p14:creationId xmlns:p14="http://schemas.microsoft.com/office/powerpoint/2010/main" val="2247128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1C777519-4973-4DBB-9E25-4CB22700E0EF}"/>
              </a:ext>
            </a:extLst>
          </p:cNvPr>
          <p:cNvSpPr/>
          <p:nvPr/>
        </p:nvSpPr>
        <p:spPr>
          <a:xfrm>
            <a:off x="3997532" y="4482304"/>
            <a:ext cx="4744122" cy="17104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5258CF3A-4821-44D9-88E9-8DDD629E73D8}"/>
              </a:ext>
            </a:extLst>
          </p:cNvPr>
          <p:cNvSpPr/>
          <p:nvPr/>
        </p:nvSpPr>
        <p:spPr>
          <a:xfrm>
            <a:off x="7051523" y="1904106"/>
            <a:ext cx="4744122" cy="17104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B229B380-8257-4EA4-91CD-C67A18F73F0A}"/>
              </a:ext>
            </a:extLst>
          </p:cNvPr>
          <p:cNvSpPr/>
          <p:nvPr/>
        </p:nvSpPr>
        <p:spPr>
          <a:xfrm>
            <a:off x="828339" y="1904106"/>
            <a:ext cx="4744122" cy="1710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1F0EF37-A869-469F-9A94-48BAA5DA0F73}"/>
              </a:ext>
            </a:extLst>
          </p:cNvPr>
          <p:cNvGrpSpPr/>
          <p:nvPr/>
        </p:nvGrpSpPr>
        <p:grpSpPr>
          <a:xfrm>
            <a:off x="2461419" y="600140"/>
            <a:ext cx="7269162" cy="1101955"/>
            <a:chOff x="2461419" y="524834"/>
            <a:chExt cx="7269162" cy="1101955"/>
          </a:xfrm>
        </p:grpSpPr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xmlns="" id="{D71DC484-9ADF-4DA4-97E6-E5D790895C99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794405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LOGO DESIGN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4389F770-6E97-4AAA-BD03-1DF50EB418B2}"/>
                </a:ext>
              </a:extLst>
            </p:cNvPr>
            <p:cNvGrpSpPr/>
            <p:nvPr/>
          </p:nvGrpSpPr>
          <p:grpSpPr>
            <a:xfrm>
              <a:off x="3436591" y="524834"/>
              <a:ext cx="675739" cy="564729"/>
              <a:chOff x="3123158" y="551722"/>
              <a:chExt cx="675739" cy="564729"/>
            </a:xfrm>
          </p:grpSpPr>
          <p:sp>
            <p:nvSpPr>
              <p:cNvPr id="44" name="Freeform 387">
                <a:extLst>
                  <a:ext uri="{FF2B5EF4-FFF2-40B4-BE49-F238E27FC236}">
                    <a16:creationId xmlns:a16="http://schemas.microsoft.com/office/drawing/2014/main" xmlns="" id="{39988E3F-80F4-4472-B402-A18420D2B0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88">
                <a:extLst>
                  <a:ext uri="{FF2B5EF4-FFF2-40B4-BE49-F238E27FC236}">
                    <a16:creationId xmlns:a16="http://schemas.microsoft.com/office/drawing/2014/main" xmlns="" id="{CCA60E36-6A02-4275-B3EA-74DA6D1D63B3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AD194892-682C-4004-B801-0BB4C0273DB7}"/>
                </a:ext>
              </a:extLst>
            </p:cNvPr>
            <p:cNvGrpSpPr/>
            <p:nvPr/>
          </p:nvGrpSpPr>
          <p:grpSpPr>
            <a:xfrm rot="10800000">
              <a:off x="8101185" y="1062060"/>
              <a:ext cx="675739" cy="564729"/>
              <a:chOff x="8395583" y="1172989"/>
              <a:chExt cx="675739" cy="564729"/>
            </a:xfrm>
          </p:grpSpPr>
          <p:sp>
            <p:nvSpPr>
              <p:cNvPr id="42" name="Freeform 387">
                <a:extLst>
                  <a:ext uri="{FF2B5EF4-FFF2-40B4-BE49-F238E27FC236}">
                    <a16:creationId xmlns:a16="http://schemas.microsoft.com/office/drawing/2014/main" xmlns="" id="{103137FC-044B-4167-B24C-882D051DD04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88">
                <a:extLst>
                  <a:ext uri="{FF2B5EF4-FFF2-40B4-BE49-F238E27FC236}">
                    <a16:creationId xmlns:a16="http://schemas.microsoft.com/office/drawing/2014/main" xmlns="" id="{7EEB3217-6D9F-43CF-A550-1D18FB1BF77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4" name="Google Shape;919;p39">
            <a:extLst>
              <a:ext uri="{FF2B5EF4-FFF2-40B4-BE49-F238E27FC236}">
                <a16:creationId xmlns:a16="http://schemas.microsoft.com/office/drawing/2014/main" xmlns="" id="{49DCCA52-9AC9-4DE6-AFCD-22CF4378E05B}"/>
              </a:ext>
              <a:ext uri="{4B1E3C2F-F306-4664-B93D-F1E2CD35F1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62B307-FA80-469B-BD49-82A980620C27}"/>
              </a:ext>
            </a:extLst>
          </p:cNvPr>
          <p:cNvSpPr txBox="1"/>
          <p:nvPr/>
        </p:nvSpPr>
        <p:spPr>
          <a:xfrm>
            <a:off x="2236728" y="3751569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 Black</a:t>
            </a:r>
          </a:p>
        </p:txBody>
      </p:sp>
      <p:sp>
        <p:nvSpPr>
          <p:cNvPr id="55" name="Google Shape;919;p39">
            <a:extLst>
              <a:ext uri="{FF2B5EF4-FFF2-40B4-BE49-F238E27FC236}">
                <a16:creationId xmlns:a16="http://schemas.microsoft.com/office/drawing/2014/main" xmlns="" id="{55860EA6-C5AE-4E57-9B82-43B48238529D}"/>
              </a:ext>
              <a:ext uri="{4B1E3C2F-F306-4664-B93D-F1E2CD35F1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62B307-FA80-469B-BD49-82A980620C27}"/>
              </a:ext>
            </a:extLst>
          </p:cNvPr>
          <p:cNvSpPr txBox="1"/>
          <p:nvPr/>
        </p:nvSpPr>
        <p:spPr>
          <a:xfrm>
            <a:off x="8554341" y="3782069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-White</a:t>
            </a:r>
          </a:p>
        </p:txBody>
      </p:sp>
      <p:sp>
        <p:nvSpPr>
          <p:cNvPr id="56" name="Google Shape;919;p39">
            <a:extLst>
              <a:ext uri="{FF2B5EF4-FFF2-40B4-BE49-F238E27FC236}">
                <a16:creationId xmlns:a16="http://schemas.microsoft.com/office/drawing/2014/main" xmlns="" id="{BFF67ED3-35E3-47B6-9D2F-B9394753ABA2}"/>
              </a:ext>
              <a:ext uri="{4B1E3C2F-F306-4664-B93D-F1E2CD35F17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7C62B307-FA80-469B-BD49-82A980620C27}"/>
              </a:ext>
            </a:extLst>
          </p:cNvPr>
          <p:cNvSpPr txBox="1"/>
          <p:nvPr/>
        </p:nvSpPr>
        <p:spPr>
          <a:xfrm>
            <a:off x="5500350" y="6380783"/>
            <a:ext cx="1738486" cy="3693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Logo -Icon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40BB8E19-6D74-4DCB-BFA4-5B3B2ABCD46F}"/>
              </a:ext>
              <a:ext uri="{8FB695BE-747B-46D4-83B8-C4637A8BE1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0749971-5D03-49ED-B9D4-95885CA050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058" y="0"/>
            <a:ext cx="8229085" cy="5877915"/>
          </a:xfrm>
          <a:prstGeom prst="rect">
            <a:avLst/>
          </a:pr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B8BC08BF-4C4B-4972-B440-DE917407E882}"/>
              </a:ext>
              <a:ext uri="{81A6B9EF-0374-41F0-A177-CFAD9ADADD1F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1DB5938-3F95-4284-97A9-E0580DFE7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029" y="1810860"/>
            <a:ext cx="9601200" cy="6858000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9D7FC994-8DF6-4B27-898A-F0BC25854A6F}"/>
              </a:ext>
              <a:ext uri="{FF8E0C35-17EF-4255-98B0-266CD83D65B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0FB8C9AF-EBD6-4304-9D8F-C91AC35A91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1887" y="-744967"/>
            <a:ext cx="96012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7349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27BABC8-C06E-4817-8640-69CE04E7CBAA}"/>
              </a:ext>
            </a:extLst>
          </p:cNvPr>
          <p:cNvGrpSpPr/>
          <p:nvPr/>
        </p:nvGrpSpPr>
        <p:grpSpPr>
          <a:xfrm>
            <a:off x="6985784" y="1377593"/>
            <a:ext cx="2380594" cy="5057118"/>
            <a:chOff x="2242430" y="1634056"/>
            <a:chExt cx="2380594" cy="5057118"/>
          </a:xfrm>
        </p:grpSpPr>
        <p:sp>
          <p:nvSpPr>
            <p:cNvPr id="318" name="Google Shape;936;p40">
              <a:extLst>
                <a:ext uri="{FF2B5EF4-FFF2-40B4-BE49-F238E27FC236}">
                  <a16:creationId xmlns:a16="http://schemas.microsoft.com/office/drawing/2014/main" xmlns="" id="{964DD5DF-DB45-41CE-B64B-E8698290C17C}"/>
                </a:ext>
                <a:ext uri="{6F84EBDE-9C21-4F5B-9A60-A37578DF6470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  </a:ext>
              </a:extLst>
            </p:cNvPr>
            <p:cNvSpPr/>
            <p:nvPr/>
          </p:nvSpPr>
          <p:spPr>
            <a:xfrm>
              <a:off x="2463380" y="6229550"/>
              <a:ext cx="2159644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Cart Page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B3FD6A18-DB4C-455E-B625-3A220974DD5B}"/>
                </a:ext>
                <a:ext uri="{6FA72A59-B351-4BE3-9ABA-96F3B044544D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FEECEAED-72B9-49DA-B88E-B4110F1DA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2430" y="1634056"/>
              <a:ext cx="2301268" cy="4419085"/>
            </a:xfrm>
            <a:prstGeom prst="rect">
              <a:avLst/>
            </a:prstGeom>
            <a:noFill/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C6CB086-E043-43DD-9AB6-B5BF3C1C3525}"/>
              </a:ext>
            </a:extLst>
          </p:cNvPr>
          <p:cNvGrpSpPr/>
          <p:nvPr/>
        </p:nvGrpSpPr>
        <p:grpSpPr>
          <a:xfrm>
            <a:off x="2945808" y="1351575"/>
            <a:ext cx="1677216" cy="5083136"/>
            <a:chOff x="7592051" y="1588054"/>
            <a:chExt cx="1677216" cy="5083136"/>
          </a:xfrm>
        </p:grpSpPr>
        <p:sp>
          <p:nvSpPr>
            <p:cNvPr id="319" name="Google Shape;937;p40">
              <a:extLst>
                <a:ext uri="{FF2B5EF4-FFF2-40B4-BE49-F238E27FC236}">
                  <a16:creationId xmlns:a16="http://schemas.microsoft.com/office/drawing/2014/main" xmlns="" id="{DDE07FFF-D7A3-4CF5-9160-2CAA1BF65CCE}"/>
                </a:ext>
                <a:ext uri="{7AFFF5CC-2070-4DBF-BF7E-88FFA4906224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12345-045B-427C-A199-F5B5336F1433}"/>
                </a:ext>
              </a:extLst>
            </p:cNvPr>
            <p:cNvSpPr txBox="1"/>
            <p:nvPr/>
          </p:nvSpPr>
          <p:spPr>
            <a:xfrm>
              <a:off x="7592051" y="6209566"/>
              <a:ext cx="167721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Home Page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557AB476-5518-40D9-86F5-882970410E30}"/>
                </a:ext>
                <a:ext uri="{FBA676FF-C15A-48DD-B1F2-DC75F20F4ECC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DF45A47-0925-4863-B813-95E2CF1D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1042" y="1588054"/>
              <a:ext cx="1499235" cy="451108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96913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ubtitle 2">
            <a:extLst>
              <a:ext uri="{FF2B5EF4-FFF2-40B4-BE49-F238E27FC236}">
                <a16:creationId xmlns:a16="http://schemas.microsoft.com/office/drawing/2014/main" xmlns="" id="{F7AFA1AA-ED04-47A5-B62E-5A9D8D0EDF3C}"/>
              </a:ext>
            </a:extLst>
          </p:cNvPr>
          <p:cNvSpPr txBox="1">
            <a:spLocks/>
          </p:cNvSpPr>
          <p:nvPr/>
        </p:nvSpPr>
        <p:spPr>
          <a:xfrm>
            <a:off x="2233897" y="439563"/>
            <a:ext cx="7269162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Charter</a:t>
            </a:r>
          </a:p>
        </p:txBody>
      </p:sp>
      <p:grpSp>
        <p:nvGrpSpPr>
          <p:cNvPr id="578" name="Group 577">
            <a:extLst>
              <a:ext uri="{FF2B5EF4-FFF2-40B4-BE49-F238E27FC236}">
                <a16:creationId xmlns:a16="http://schemas.microsoft.com/office/drawing/2014/main" xmlns="" id="{6D42DDC1-81FC-42B3-BBBC-0021B273601C}"/>
              </a:ext>
            </a:extLst>
          </p:cNvPr>
          <p:cNvGrpSpPr/>
          <p:nvPr/>
        </p:nvGrpSpPr>
        <p:grpSpPr>
          <a:xfrm>
            <a:off x="3309710" y="136434"/>
            <a:ext cx="592853" cy="636860"/>
            <a:chOff x="3917425" y="539382"/>
            <a:chExt cx="592853" cy="636860"/>
          </a:xfrm>
        </p:grpSpPr>
        <p:sp>
          <p:nvSpPr>
            <p:cNvPr id="582" name="Freeform 387">
              <a:extLst>
                <a:ext uri="{FF2B5EF4-FFF2-40B4-BE49-F238E27FC236}">
                  <a16:creationId xmlns:a16="http://schemas.microsoft.com/office/drawing/2014/main" xmlns="" id="{4B679567-EA28-4AFC-830F-FB1E2FCC5C69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4217926" y="563972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Freeform 388">
              <a:extLst>
                <a:ext uri="{FF2B5EF4-FFF2-40B4-BE49-F238E27FC236}">
                  <a16:creationId xmlns:a16="http://schemas.microsoft.com/office/drawing/2014/main" xmlns="" id="{21CB04BB-EFD6-4E2B-9A57-93B9EBA180BB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3917425" y="804653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9" name="Group 578">
            <a:extLst>
              <a:ext uri="{FF2B5EF4-FFF2-40B4-BE49-F238E27FC236}">
                <a16:creationId xmlns:a16="http://schemas.microsoft.com/office/drawing/2014/main" xmlns="" id="{D270209E-9E65-4F82-96FD-BD5D8A6AAB05}"/>
              </a:ext>
            </a:extLst>
          </p:cNvPr>
          <p:cNvGrpSpPr/>
          <p:nvPr/>
        </p:nvGrpSpPr>
        <p:grpSpPr>
          <a:xfrm rot="10800000">
            <a:off x="7669061" y="642701"/>
            <a:ext cx="739230" cy="613633"/>
            <a:chOff x="9078243" y="1316088"/>
            <a:chExt cx="739230" cy="613633"/>
          </a:xfrm>
        </p:grpSpPr>
        <p:sp>
          <p:nvSpPr>
            <p:cNvPr id="580" name="Freeform 387">
              <a:extLst>
                <a:ext uri="{FF2B5EF4-FFF2-40B4-BE49-F238E27FC236}">
                  <a16:creationId xmlns:a16="http://schemas.microsoft.com/office/drawing/2014/main" xmlns="" id="{99307341-12C3-4EFE-A1A3-E643ED489AE1}"/>
                </a:ext>
              </a:extLst>
            </p:cNvPr>
            <p:cNvSpPr>
              <a:spLocks/>
            </p:cNvSpPr>
            <p:nvPr/>
          </p:nvSpPr>
          <p:spPr bwMode="auto">
            <a:xfrm rot="17437475">
              <a:off x="9525121" y="134067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388">
              <a:extLst>
                <a:ext uri="{FF2B5EF4-FFF2-40B4-BE49-F238E27FC236}">
                  <a16:creationId xmlns:a16="http://schemas.microsoft.com/office/drawing/2014/main" xmlns="" id="{7F05789D-B7C2-4923-BB27-2921BFE9B9D4}"/>
                </a:ext>
              </a:extLst>
            </p:cNvPr>
            <p:cNvSpPr>
              <a:spLocks/>
            </p:cNvSpPr>
            <p:nvPr/>
          </p:nvSpPr>
          <p:spPr bwMode="auto">
            <a:xfrm rot="981222">
              <a:off x="9078243" y="1558132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8" name="Oval 587">
            <a:extLst>
              <a:ext uri="{FF2B5EF4-FFF2-40B4-BE49-F238E27FC236}">
                <a16:creationId xmlns:a16="http://schemas.microsoft.com/office/drawing/2014/main" xmlns="" id="{27C01E18-EA86-404D-A716-40244AC467A1}"/>
              </a:ext>
            </a:extLst>
          </p:cNvPr>
          <p:cNvSpPr/>
          <p:nvPr/>
        </p:nvSpPr>
        <p:spPr>
          <a:xfrm>
            <a:off x="2875036" y="3043042"/>
            <a:ext cx="837286" cy="837286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589" name="Graphic 328">
            <a:extLst>
              <a:ext uri="{FF2B5EF4-FFF2-40B4-BE49-F238E27FC236}">
                <a16:creationId xmlns:a16="http://schemas.microsoft.com/office/drawing/2014/main" xmlns="" id="{D7579D35-CC12-425A-8D98-9E98B06D3B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093647" y="3261653"/>
            <a:ext cx="400065" cy="400065"/>
          </a:xfrm>
          <a:prstGeom prst="rect">
            <a:avLst/>
          </a:prstGeom>
        </p:spPr>
      </p:pic>
      <p:sp>
        <p:nvSpPr>
          <p:cNvPr id="590" name="Arc 589">
            <a:extLst>
              <a:ext uri="{FF2B5EF4-FFF2-40B4-BE49-F238E27FC236}">
                <a16:creationId xmlns:a16="http://schemas.microsoft.com/office/drawing/2014/main" xmlns="" id="{0280D3BB-614B-4EF3-9F9B-9F2216A11AA8}"/>
              </a:ext>
            </a:extLst>
          </p:cNvPr>
          <p:cNvSpPr/>
          <p:nvPr/>
        </p:nvSpPr>
        <p:spPr>
          <a:xfrm flipH="1" flipV="1">
            <a:off x="754582" y="1432667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591" name="Subtitle 2">
            <a:extLst>
              <a:ext uri="{FF2B5EF4-FFF2-40B4-BE49-F238E27FC236}">
                <a16:creationId xmlns:a16="http://schemas.microsoft.com/office/drawing/2014/main" xmlns="" id="{FDF23207-54A6-4BA3-92F4-2CA72DFF4B4C}"/>
              </a:ext>
            </a:extLst>
          </p:cNvPr>
          <p:cNvSpPr txBox="1">
            <a:spLocks/>
          </p:cNvSpPr>
          <p:nvPr/>
        </p:nvSpPr>
        <p:spPr>
          <a:xfrm>
            <a:off x="1024650" y="2340077"/>
            <a:ext cx="2069133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592" name="Arc 591">
            <a:extLst>
              <a:ext uri="{FF2B5EF4-FFF2-40B4-BE49-F238E27FC236}">
                <a16:creationId xmlns:a16="http://schemas.microsoft.com/office/drawing/2014/main" xmlns="" id="{2DB26268-3D96-4578-A9AD-E665B7B6C8E1}"/>
              </a:ext>
            </a:extLst>
          </p:cNvPr>
          <p:cNvSpPr/>
          <p:nvPr/>
        </p:nvSpPr>
        <p:spPr>
          <a:xfrm rot="10800000">
            <a:off x="3194793" y="3211919"/>
            <a:ext cx="1716476" cy="1716476"/>
          </a:xfrm>
          <a:prstGeom prst="arc">
            <a:avLst>
              <a:gd name="adj1" fmla="val 19213567"/>
              <a:gd name="adj2" fmla="val 865400"/>
            </a:avLst>
          </a:prstGeom>
          <a:ln w="28575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ontserrat Black" panose="00000A00000000000000" pitchFamily="2" charset="0"/>
            </a:endParaRPr>
          </a:p>
        </p:txBody>
      </p:sp>
      <p:grpSp>
        <p:nvGrpSpPr>
          <p:cNvPr id="599" name="Group 598">
            <a:extLst>
              <a:ext uri="{FF2B5EF4-FFF2-40B4-BE49-F238E27FC236}">
                <a16:creationId xmlns:a16="http://schemas.microsoft.com/office/drawing/2014/main" xmlns="" id="{92F71A15-8544-453B-AB5D-15DB457A0836}"/>
              </a:ext>
            </a:extLst>
          </p:cNvPr>
          <p:cNvGrpSpPr/>
          <p:nvPr/>
        </p:nvGrpSpPr>
        <p:grpSpPr>
          <a:xfrm>
            <a:off x="8356064" y="5298137"/>
            <a:ext cx="1477112" cy="1351516"/>
            <a:chOff x="12624800" y="1863763"/>
            <a:chExt cx="3759594" cy="3439923"/>
          </a:xfrm>
        </p:grpSpPr>
        <p:sp>
          <p:nvSpPr>
            <p:cNvPr id="600" name="Freeform 369">
              <a:extLst>
                <a:ext uri="{FF2B5EF4-FFF2-40B4-BE49-F238E27FC236}">
                  <a16:creationId xmlns:a16="http://schemas.microsoft.com/office/drawing/2014/main" xmlns="" id="{E3AE293C-E561-4B77-A5FE-4CA435B8F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1" name="Freeform 371">
              <a:extLst>
                <a:ext uri="{FF2B5EF4-FFF2-40B4-BE49-F238E27FC236}">
                  <a16:creationId xmlns:a16="http://schemas.microsoft.com/office/drawing/2014/main" xmlns="" id="{9DA314D0-8AF8-4F70-86F3-6D5DFF8E4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2" name="Freeform 372">
              <a:extLst>
                <a:ext uri="{FF2B5EF4-FFF2-40B4-BE49-F238E27FC236}">
                  <a16:creationId xmlns:a16="http://schemas.microsoft.com/office/drawing/2014/main" xmlns="" id="{A1D6F008-19D6-4A19-B096-6723B9546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3" name="Freeform 373">
              <a:extLst>
                <a:ext uri="{FF2B5EF4-FFF2-40B4-BE49-F238E27FC236}">
                  <a16:creationId xmlns:a16="http://schemas.microsoft.com/office/drawing/2014/main" xmlns="" id="{8345D8CD-5D89-4F47-9706-851CA6752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4" name="Freeform 374">
              <a:extLst>
                <a:ext uri="{FF2B5EF4-FFF2-40B4-BE49-F238E27FC236}">
                  <a16:creationId xmlns:a16="http://schemas.microsoft.com/office/drawing/2014/main" xmlns="" id="{65BA591C-8393-4D3B-8215-0BB28CCCE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5" name="Freeform 375">
              <a:extLst>
                <a:ext uri="{FF2B5EF4-FFF2-40B4-BE49-F238E27FC236}">
                  <a16:creationId xmlns:a16="http://schemas.microsoft.com/office/drawing/2014/main" xmlns="" id="{82756BED-5F21-49FE-9DA9-0F55981DF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6" name="Freeform 376">
              <a:extLst>
                <a:ext uri="{FF2B5EF4-FFF2-40B4-BE49-F238E27FC236}">
                  <a16:creationId xmlns:a16="http://schemas.microsoft.com/office/drawing/2014/main" xmlns="" id="{97130034-6C30-4406-815D-DDA94DE6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7" name="Freeform 377">
              <a:extLst>
                <a:ext uri="{FF2B5EF4-FFF2-40B4-BE49-F238E27FC236}">
                  <a16:creationId xmlns:a16="http://schemas.microsoft.com/office/drawing/2014/main" xmlns="" id="{7E1323FC-F3B6-42F3-BB3C-B2EE8C61A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8" name="Freeform 381">
              <a:extLst>
                <a:ext uri="{FF2B5EF4-FFF2-40B4-BE49-F238E27FC236}">
                  <a16:creationId xmlns:a16="http://schemas.microsoft.com/office/drawing/2014/main" xmlns="" id="{1DF66CDE-04B4-4702-9C48-B57516AA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09" name="Freeform 383">
              <a:extLst>
                <a:ext uri="{FF2B5EF4-FFF2-40B4-BE49-F238E27FC236}">
                  <a16:creationId xmlns:a16="http://schemas.microsoft.com/office/drawing/2014/main" xmlns="" id="{43BA3E9A-F45A-47E3-89C5-6912C6BC0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0" name="Freeform 385">
              <a:extLst>
                <a:ext uri="{FF2B5EF4-FFF2-40B4-BE49-F238E27FC236}">
                  <a16:creationId xmlns:a16="http://schemas.microsoft.com/office/drawing/2014/main" xmlns="" id="{47C327F3-06FC-4FC3-8694-0199BD621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1" name="Freeform 386">
              <a:extLst>
                <a:ext uri="{FF2B5EF4-FFF2-40B4-BE49-F238E27FC236}">
                  <a16:creationId xmlns:a16="http://schemas.microsoft.com/office/drawing/2014/main" xmlns="" id="{7770CD1B-04A4-4ABB-8E76-A93F7E4FD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2" name="Freeform 387">
              <a:extLst>
                <a:ext uri="{FF2B5EF4-FFF2-40B4-BE49-F238E27FC236}">
                  <a16:creationId xmlns:a16="http://schemas.microsoft.com/office/drawing/2014/main" xmlns="" id="{2912DC6D-B3F8-4991-A397-C45EF4883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3" name="Freeform 388">
              <a:extLst>
                <a:ext uri="{FF2B5EF4-FFF2-40B4-BE49-F238E27FC236}">
                  <a16:creationId xmlns:a16="http://schemas.microsoft.com/office/drawing/2014/main" xmlns="" id="{F0E8C16C-CA2A-4506-95BF-52F3CDBD2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4" name="Freeform 390">
              <a:extLst>
                <a:ext uri="{FF2B5EF4-FFF2-40B4-BE49-F238E27FC236}">
                  <a16:creationId xmlns:a16="http://schemas.microsoft.com/office/drawing/2014/main" xmlns="" id="{658DCE88-01C4-4914-B397-39C1B832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15" name="Freeform 391">
              <a:extLst>
                <a:ext uri="{FF2B5EF4-FFF2-40B4-BE49-F238E27FC236}">
                  <a16:creationId xmlns:a16="http://schemas.microsoft.com/office/drawing/2014/main" xmlns="" id="{9EF779EA-60EC-4E64-BA1E-0FAE43BAC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</p:grpSp>
      <p:sp>
        <p:nvSpPr>
          <p:cNvPr id="629" name="Arc 628">
            <a:extLst>
              <a:ext uri="{FF2B5EF4-FFF2-40B4-BE49-F238E27FC236}">
                <a16:creationId xmlns:a16="http://schemas.microsoft.com/office/drawing/2014/main" xmlns="" id="{D0A5BD7A-C707-4292-A1D2-D9D2866C8E11}"/>
              </a:ext>
            </a:extLst>
          </p:cNvPr>
          <p:cNvSpPr/>
          <p:nvPr/>
        </p:nvSpPr>
        <p:spPr>
          <a:xfrm flipH="1" flipV="1">
            <a:off x="8553557" y="1503992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30" name="Oval 629">
            <a:extLst>
              <a:ext uri="{FF2B5EF4-FFF2-40B4-BE49-F238E27FC236}">
                <a16:creationId xmlns:a16="http://schemas.microsoft.com/office/drawing/2014/main" xmlns="" id="{02165697-3347-4A1B-A74C-B8C758F40D24}"/>
              </a:ext>
            </a:extLst>
          </p:cNvPr>
          <p:cNvSpPr/>
          <p:nvPr/>
        </p:nvSpPr>
        <p:spPr>
          <a:xfrm>
            <a:off x="10719473" y="3272566"/>
            <a:ext cx="717945" cy="717945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sp>
        <p:nvSpPr>
          <p:cNvPr id="631" name="Subtitle 2">
            <a:extLst>
              <a:ext uri="{FF2B5EF4-FFF2-40B4-BE49-F238E27FC236}">
                <a16:creationId xmlns:a16="http://schemas.microsoft.com/office/drawing/2014/main" xmlns="" id="{E4A381D5-6086-4B53-92F4-FC4F411D7932}"/>
              </a:ext>
            </a:extLst>
          </p:cNvPr>
          <p:cNvSpPr txBox="1">
            <a:spLocks/>
          </p:cNvSpPr>
          <p:nvPr/>
        </p:nvSpPr>
        <p:spPr>
          <a:xfrm>
            <a:off x="8874289" y="2116680"/>
            <a:ext cx="2069133" cy="1253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</a:p>
        </p:txBody>
      </p:sp>
      <p:pic>
        <p:nvPicPr>
          <p:cNvPr id="643" name="Graphic 349">
            <a:extLst>
              <a:ext uri="{FF2B5EF4-FFF2-40B4-BE49-F238E27FC236}">
                <a16:creationId xmlns:a16="http://schemas.microsoft.com/office/drawing/2014/main" xmlns="" id="{1EC3FA16-5688-4330-9679-9EDDFB05C2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884307" y="3434690"/>
            <a:ext cx="390987" cy="390987"/>
          </a:xfrm>
          <a:prstGeom prst="rect">
            <a:avLst/>
          </a:prstGeom>
        </p:spPr>
      </p:pic>
      <p:sp>
        <p:nvSpPr>
          <p:cNvPr id="646" name="Arc 645">
            <a:extLst>
              <a:ext uri="{FF2B5EF4-FFF2-40B4-BE49-F238E27FC236}">
                <a16:creationId xmlns:a16="http://schemas.microsoft.com/office/drawing/2014/main" xmlns="" id="{6B6DFB1C-306D-4803-9579-049420EBDC33}"/>
              </a:ext>
            </a:extLst>
          </p:cNvPr>
          <p:cNvSpPr/>
          <p:nvPr/>
        </p:nvSpPr>
        <p:spPr>
          <a:xfrm rot="10800000">
            <a:off x="6702706" y="3301895"/>
            <a:ext cx="1728460" cy="1626499"/>
          </a:xfrm>
          <a:prstGeom prst="arc">
            <a:avLst>
              <a:gd name="adj1" fmla="val 19328294"/>
              <a:gd name="adj2" fmla="val 865400"/>
            </a:avLst>
          </a:prstGeom>
          <a:ln w="28575">
            <a:solidFill>
              <a:srgbClr val="99CC1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47" name="Arc 646">
            <a:extLst>
              <a:ext uri="{FF2B5EF4-FFF2-40B4-BE49-F238E27FC236}">
                <a16:creationId xmlns:a16="http://schemas.microsoft.com/office/drawing/2014/main" xmlns="" id="{2A420CA7-2091-415E-AE3A-4EB97C52529F}"/>
              </a:ext>
            </a:extLst>
          </p:cNvPr>
          <p:cNvSpPr/>
          <p:nvPr/>
        </p:nvSpPr>
        <p:spPr>
          <a:xfrm rot="10800000" flipH="1">
            <a:off x="7083515" y="3354224"/>
            <a:ext cx="2733708" cy="2572449"/>
          </a:xfrm>
          <a:prstGeom prst="arc">
            <a:avLst>
              <a:gd name="adj1" fmla="val 20280798"/>
              <a:gd name="adj2" fmla="val 1504476"/>
            </a:avLst>
          </a:prstGeom>
          <a:ln w="28575">
            <a:solidFill>
              <a:srgbClr val="99CC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62" name="Subtitle 2">
            <a:extLst>
              <a:ext uri="{FF2B5EF4-FFF2-40B4-BE49-F238E27FC236}">
                <a16:creationId xmlns:a16="http://schemas.microsoft.com/office/drawing/2014/main" xmlns="" id="{A9C2F064-E9D1-44D4-BA6B-E986E6FB2F24}"/>
              </a:ext>
            </a:extLst>
          </p:cNvPr>
          <p:cNvSpPr txBox="1">
            <a:spLocks/>
          </p:cNvSpPr>
          <p:nvPr/>
        </p:nvSpPr>
        <p:spPr>
          <a:xfrm>
            <a:off x="7340017" y="5059330"/>
            <a:ext cx="2083579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</a:p>
        </p:txBody>
      </p:sp>
      <p:sp>
        <p:nvSpPr>
          <p:cNvPr id="664" name="Oval 663">
            <a:extLst>
              <a:ext uri="{FF2B5EF4-FFF2-40B4-BE49-F238E27FC236}">
                <a16:creationId xmlns:a16="http://schemas.microsoft.com/office/drawing/2014/main" xmlns="" id="{02808504-F79E-425C-84B8-C1BC0DAE93F3}"/>
              </a:ext>
            </a:extLst>
          </p:cNvPr>
          <p:cNvSpPr/>
          <p:nvPr/>
        </p:nvSpPr>
        <p:spPr>
          <a:xfrm>
            <a:off x="6790480" y="4549699"/>
            <a:ext cx="517073" cy="486571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665" name="Graphic 337">
            <a:extLst>
              <a:ext uri="{FF2B5EF4-FFF2-40B4-BE49-F238E27FC236}">
                <a16:creationId xmlns:a16="http://schemas.microsoft.com/office/drawing/2014/main" xmlns="" id="{FD4847C0-EF4C-42DE-9E2E-9F0404710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938435" y="4669219"/>
            <a:ext cx="219100" cy="219100"/>
          </a:xfrm>
          <a:prstGeom prst="rect">
            <a:avLst/>
          </a:prstGeom>
        </p:spPr>
      </p:pic>
      <p:sp>
        <p:nvSpPr>
          <p:cNvPr id="666" name="Arc 665">
            <a:extLst>
              <a:ext uri="{FF2B5EF4-FFF2-40B4-BE49-F238E27FC236}">
                <a16:creationId xmlns:a16="http://schemas.microsoft.com/office/drawing/2014/main" xmlns="" id="{ECFEC42B-66AC-491A-B84C-34DE2A2B2EF8}"/>
              </a:ext>
            </a:extLst>
          </p:cNvPr>
          <p:cNvSpPr/>
          <p:nvPr/>
        </p:nvSpPr>
        <p:spPr>
          <a:xfrm flipH="1" flipV="1">
            <a:off x="7003557" y="4218329"/>
            <a:ext cx="2733708" cy="2405392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1" name="Freeform 392">
            <a:extLst>
              <a:ext uri="{FF2B5EF4-FFF2-40B4-BE49-F238E27FC236}">
                <a16:creationId xmlns:a16="http://schemas.microsoft.com/office/drawing/2014/main" xmlns="" id="{C96E4CF5-D722-4CD7-8A06-1DF6FD0FDB7A}"/>
              </a:ext>
            </a:extLst>
          </p:cNvPr>
          <p:cNvSpPr>
            <a:spLocks/>
          </p:cNvSpPr>
          <p:nvPr/>
        </p:nvSpPr>
        <p:spPr bwMode="auto">
          <a:xfrm>
            <a:off x="8803706" y="6252181"/>
            <a:ext cx="359965" cy="247182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2" name="Freeform 389">
            <a:extLst>
              <a:ext uri="{FF2B5EF4-FFF2-40B4-BE49-F238E27FC236}">
                <a16:creationId xmlns:a16="http://schemas.microsoft.com/office/drawing/2014/main" xmlns="" id="{3F54A610-64D2-4BC7-BE8E-56A908BE7F55}"/>
              </a:ext>
            </a:extLst>
          </p:cNvPr>
          <p:cNvSpPr>
            <a:spLocks/>
          </p:cNvSpPr>
          <p:nvPr/>
        </p:nvSpPr>
        <p:spPr bwMode="auto">
          <a:xfrm>
            <a:off x="9592715" y="5215504"/>
            <a:ext cx="74587" cy="136307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3" name="Freeform 384">
            <a:extLst>
              <a:ext uri="{FF2B5EF4-FFF2-40B4-BE49-F238E27FC236}">
                <a16:creationId xmlns:a16="http://schemas.microsoft.com/office/drawing/2014/main" xmlns="" id="{98CF27BF-BBB1-4FBC-871A-EA732D3C526A}"/>
              </a:ext>
            </a:extLst>
          </p:cNvPr>
          <p:cNvSpPr>
            <a:spLocks/>
          </p:cNvSpPr>
          <p:nvPr/>
        </p:nvSpPr>
        <p:spPr bwMode="auto">
          <a:xfrm>
            <a:off x="9457457" y="5420630"/>
            <a:ext cx="208628" cy="234975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4" name="Freeform 382">
            <a:extLst>
              <a:ext uri="{FF2B5EF4-FFF2-40B4-BE49-F238E27FC236}">
                <a16:creationId xmlns:a16="http://schemas.microsoft.com/office/drawing/2014/main" xmlns="" id="{23D86C48-AC76-4FF2-945B-0624744BCE5D}"/>
              </a:ext>
            </a:extLst>
          </p:cNvPr>
          <p:cNvSpPr>
            <a:spLocks/>
          </p:cNvSpPr>
          <p:nvPr/>
        </p:nvSpPr>
        <p:spPr bwMode="auto">
          <a:xfrm>
            <a:off x="8885290" y="6494658"/>
            <a:ext cx="151337" cy="70187"/>
          </a:xfrm>
          <a:custGeom>
            <a:avLst/>
            <a:gdLst>
              <a:gd name="T0" fmla="*/ 20 w 59"/>
              <a:gd name="T1" fmla="*/ 27 h 29"/>
              <a:gd name="T2" fmla="*/ 59 w 59"/>
              <a:gd name="T3" fmla="*/ 13 h 29"/>
              <a:gd name="T4" fmla="*/ 29 w 59"/>
              <a:gd name="T5" fmla="*/ 18 h 29"/>
              <a:gd name="T6" fmla="*/ 11 w 59"/>
              <a:gd name="T7" fmla="*/ 17 h 29"/>
              <a:gd name="T8" fmla="*/ 44 w 59"/>
              <a:gd name="T9" fmla="*/ 11 h 29"/>
              <a:gd name="T10" fmla="*/ 59 w 59"/>
              <a:gd name="T11" fmla="*/ 11 h 29"/>
              <a:gd name="T12" fmla="*/ 41 w 59"/>
              <a:gd name="T13" fmla="*/ 2 h 29"/>
              <a:gd name="T14" fmla="*/ 0 w 59"/>
              <a:gd name="T15" fmla="*/ 17 h 29"/>
              <a:gd name="T16" fmla="*/ 20 w 59"/>
              <a:gd name="T17" fmla="*/ 27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29">
                <a:moveTo>
                  <a:pt x="20" y="27"/>
                </a:moveTo>
                <a:cubicBezTo>
                  <a:pt x="33" y="29"/>
                  <a:pt x="47" y="24"/>
                  <a:pt x="59" y="13"/>
                </a:cubicBezTo>
                <a:cubicBezTo>
                  <a:pt x="50" y="16"/>
                  <a:pt x="40" y="17"/>
                  <a:pt x="29" y="18"/>
                </a:cubicBezTo>
                <a:cubicBezTo>
                  <a:pt x="23" y="18"/>
                  <a:pt x="16" y="18"/>
                  <a:pt x="11" y="17"/>
                </a:cubicBezTo>
                <a:cubicBezTo>
                  <a:pt x="20" y="14"/>
                  <a:pt x="32" y="12"/>
                  <a:pt x="44" y="11"/>
                </a:cubicBezTo>
                <a:cubicBezTo>
                  <a:pt x="50" y="11"/>
                  <a:pt x="55" y="11"/>
                  <a:pt x="59" y="11"/>
                </a:cubicBezTo>
                <a:cubicBezTo>
                  <a:pt x="54" y="7"/>
                  <a:pt x="47" y="3"/>
                  <a:pt x="41" y="2"/>
                </a:cubicBezTo>
                <a:cubicBezTo>
                  <a:pt x="27" y="0"/>
                  <a:pt x="12" y="5"/>
                  <a:pt x="0" y="17"/>
                </a:cubicBezTo>
                <a:cubicBezTo>
                  <a:pt x="6" y="22"/>
                  <a:pt x="13" y="25"/>
                  <a:pt x="20" y="2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5" name="Freeform 393">
            <a:extLst>
              <a:ext uri="{FF2B5EF4-FFF2-40B4-BE49-F238E27FC236}">
                <a16:creationId xmlns:a16="http://schemas.microsoft.com/office/drawing/2014/main" xmlns="" id="{5B8C9898-FC0A-4330-85C2-893F6DF974BA}"/>
              </a:ext>
            </a:extLst>
          </p:cNvPr>
          <p:cNvSpPr>
            <a:spLocks/>
          </p:cNvSpPr>
          <p:nvPr/>
        </p:nvSpPr>
        <p:spPr bwMode="auto">
          <a:xfrm>
            <a:off x="9186940" y="6155703"/>
            <a:ext cx="607509" cy="404850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7" name="Freeform 381">
            <a:extLst>
              <a:ext uri="{FF2B5EF4-FFF2-40B4-BE49-F238E27FC236}">
                <a16:creationId xmlns:a16="http://schemas.microsoft.com/office/drawing/2014/main" xmlns="" id="{44A30717-23F3-4833-B6B8-B7F667B57D1C}"/>
              </a:ext>
            </a:extLst>
          </p:cNvPr>
          <p:cNvSpPr>
            <a:spLocks/>
          </p:cNvSpPr>
          <p:nvPr/>
        </p:nvSpPr>
        <p:spPr bwMode="auto">
          <a:xfrm>
            <a:off x="5727852" y="6516067"/>
            <a:ext cx="82533" cy="137406"/>
          </a:xfrm>
          <a:custGeom>
            <a:avLst/>
            <a:gdLst>
              <a:gd name="T0" fmla="*/ 31 w 32"/>
              <a:gd name="T1" fmla="*/ 32 h 54"/>
              <a:gd name="T2" fmla="*/ 6 w 32"/>
              <a:gd name="T3" fmla="*/ 0 h 54"/>
              <a:gd name="T4" fmla="*/ 20 w 32"/>
              <a:gd name="T5" fmla="*/ 26 h 54"/>
              <a:gd name="T6" fmla="*/ 25 w 32"/>
              <a:gd name="T7" fmla="*/ 44 h 54"/>
              <a:gd name="T8" fmla="*/ 8 w 32"/>
              <a:gd name="T9" fmla="*/ 14 h 54"/>
              <a:gd name="T10" fmla="*/ 4 w 32"/>
              <a:gd name="T11" fmla="*/ 0 h 54"/>
              <a:gd name="T12" fmla="*/ 1 w 32"/>
              <a:gd name="T13" fmla="*/ 21 h 54"/>
              <a:gd name="T14" fmla="*/ 28 w 32"/>
              <a:gd name="T15" fmla="*/ 54 h 54"/>
              <a:gd name="T16" fmla="*/ 31 w 32"/>
              <a:gd name="T17" fmla="*/ 3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54">
                <a:moveTo>
                  <a:pt x="31" y="32"/>
                </a:moveTo>
                <a:cubicBezTo>
                  <a:pt x="29" y="19"/>
                  <a:pt x="20" y="8"/>
                  <a:pt x="6" y="0"/>
                </a:cubicBezTo>
                <a:cubicBezTo>
                  <a:pt x="11" y="7"/>
                  <a:pt x="16" y="16"/>
                  <a:pt x="20" y="26"/>
                </a:cubicBezTo>
                <a:cubicBezTo>
                  <a:pt x="22" y="32"/>
                  <a:pt x="24" y="38"/>
                  <a:pt x="25" y="44"/>
                </a:cubicBezTo>
                <a:cubicBezTo>
                  <a:pt x="19" y="36"/>
                  <a:pt x="13" y="26"/>
                  <a:pt x="8" y="14"/>
                </a:cubicBezTo>
                <a:cubicBezTo>
                  <a:pt x="7" y="9"/>
                  <a:pt x="5" y="4"/>
                  <a:pt x="4" y="0"/>
                </a:cubicBezTo>
                <a:cubicBezTo>
                  <a:pt x="1" y="7"/>
                  <a:pt x="0" y="14"/>
                  <a:pt x="1" y="21"/>
                </a:cubicBezTo>
                <a:cubicBezTo>
                  <a:pt x="3" y="35"/>
                  <a:pt x="13" y="46"/>
                  <a:pt x="28" y="54"/>
                </a:cubicBezTo>
                <a:cubicBezTo>
                  <a:pt x="31" y="47"/>
                  <a:pt x="32" y="40"/>
                  <a:pt x="31" y="32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8" name="Freeform 391">
            <a:extLst>
              <a:ext uri="{FF2B5EF4-FFF2-40B4-BE49-F238E27FC236}">
                <a16:creationId xmlns:a16="http://schemas.microsoft.com/office/drawing/2014/main" xmlns="" id="{5A4EDB80-9B6F-4D65-820A-5CC4331696A2}"/>
              </a:ext>
            </a:extLst>
          </p:cNvPr>
          <p:cNvSpPr>
            <a:spLocks/>
          </p:cNvSpPr>
          <p:nvPr/>
        </p:nvSpPr>
        <p:spPr bwMode="auto">
          <a:xfrm>
            <a:off x="5572197" y="6484936"/>
            <a:ext cx="133572" cy="212550"/>
          </a:xfrm>
          <a:custGeom>
            <a:avLst/>
            <a:gdLst>
              <a:gd name="T0" fmla="*/ 35 w 52"/>
              <a:gd name="T1" fmla="*/ 66 h 83"/>
              <a:gd name="T2" fmla="*/ 47 w 52"/>
              <a:gd name="T3" fmla="*/ 2 h 83"/>
              <a:gd name="T4" fmla="*/ 30 w 52"/>
              <a:gd name="T5" fmla="*/ 45 h 83"/>
              <a:gd name="T6" fmla="*/ 15 w 52"/>
              <a:gd name="T7" fmla="*/ 70 h 83"/>
              <a:gd name="T8" fmla="*/ 33 w 52"/>
              <a:gd name="T9" fmla="*/ 19 h 83"/>
              <a:gd name="T10" fmla="*/ 45 w 52"/>
              <a:gd name="T11" fmla="*/ 0 h 83"/>
              <a:gd name="T12" fmla="*/ 17 w 52"/>
              <a:gd name="T13" fmla="*/ 17 h 83"/>
              <a:gd name="T14" fmla="*/ 6 w 52"/>
              <a:gd name="T15" fmla="*/ 83 h 83"/>
              <a:gd name="T16" fmla="*/ 35 w 52"/>
              <a:gd name="T17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" h="83">
                <a:moveTo>
                  <a:pt x="35" y="66"/>
                </a:moveTo>
                <a:cubicBezTo>
                  <a:pt x="49" y="50"/>
                  <a:pt x="52" y="27"/>
                  <a:pt x="47" y="2"/>
                </a:cubicBezTo>
                <a:cubicBezTo>
                  <a:pt x="44" y="16"/>
                  <a:pt x="38" y="31"/>
                  <a:pt x="30" y="45"/>
                </a:cubicBezTo>
                <a:cubicBezTo>
                  <a:pt x="25" y="54"/>
                  <a:pt x="20" y="63"/>
                  <a:pt x="15" y="70"/>
                </a:cubicBezTo>
                <a:cubicBezTo>
                  <a:pt x="18" y="54"/>
                  <a:pt x="24" y="37"/>
                  <a:pt x="33" y="19"/>
                </a:cubicBezTo>
                <a:cubicBezTo>
                  <a:pt x="37" y="12"/>
                  <a:pt x="41" y="6"/>
                  <a:pt x="45" y="0"/>
                </a:cubicBezTo>
                <a:cubicBezTo>
                  <a:pt x="34" y="3"/>
                  <a:pt x="24" y="9"/>
                  <a:pt x="17" y="17"/>
                </a:cubicBezTo>
                <a:cubicBezTo>
                  <a:pt x="3" y="33"/>
                  <a:pt x="0" y="57"/>
                  <a:pt x="6" y="83"/>
                </a:cubicBezTo>
                <a:cubicBezTo>
                  <a:pt x="18" y="80"/>
                  <a:pt x="28" y="74"/>
                  <a:pt x="35" y="6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79" name="Arc 678">
            <a:extLst>
              <a:ext uri="{FF2B5EF4-FFF2-40B4-BE49-F238E27FC236}">
                <a16:creationId xmlns:a16="http://schemas.microsoft.com/office/drawing/2014/main" xmlns="" id="{E21D73D5-465C-4A02-9C6D-99076C0DC7A1}"/>
              </a:ext>
            </a:extLst>
          </p:cNvPr>
          <p:cNvSpPr/>
          <p:nvPr/>
        </p:nvSpPr>
        <p:spPr>
          <a:xfrm flipH="1" flipV="1">
            <a:off x="3475396" y="4133097"/>
            <a:ext cx="2746293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680" name="Graphic 331">
            <a:extLst>
              <a:ext uri="{FF2B5EF4-FFF2-40B4-BE49-F238E27FC236}">
                <a16:creationId xmlns:a16="http://schemas.microsoft.com/office/drawing/2014/main" xmlns="" id="{3C695FC0-1584-4264-8C1B-AE824DDCFE4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445550" y="4692716"/>
            <a:ext cx="217581" cy="217581"/>
          </a:xfrm>
          <a:prstGeom prst="rect">
            <a:avLst/>
          </a:prstGeom>
        </p:spPr>
      </p:pic>
      <p:sp>
        <p:nvSpPr>
          <p:cNvPr id="681" name="Subtitle 2">
            <a:extLst>
              <a:ext uri="{FF2B5EF4-FFF2-40B4-BE49-F238E27FC236}">
                <a16:creationId xmlns:a16="http://schemas.microsoft.com/office/drawing/2014/main" xmlns="" id="{53E9511F-08F9-4589-8B68-5E4E0E2EB6CB}"/>
              </a:ext>
            </a:extLst>
          </p:cNvPr>
          <p:cNvSpPr txBox="1">
            <a:spLocks/>
          </p:cNvSpPr>
          <p:nvPr/>
        </p:nvSpPr>
        <p:spPr>
          <a:xfrm>
            <a:off x="3814287" y="5031428"/>
            <a:ext cx="2093171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Justification</a:t>
            </a:r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xmlns="" id="{DCBD0137-DFF7-4291-9D74-08768B08F2EF}"/>
              </a:ext>
            </a:extLst>
          </p:cNvPr>
          <p:cNvSpPr/>
          <p:nvPr/>
        </p:nvSpPr>
        <p:spPr>
          <a:xfrm>
            <a:off x="3298062" y="4522783"/>
            <a:ext cx="513488" cy="513488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grpSp>
        <p:nvGrpSpPr>
          <p:cNvPr id="683" name="Group 682">
            <a:extLst>
              <a:ext uri="{FF2B5EF4-FFF2-40B4-BE49-F238E27FC236}">
                <a16:creationId xmlns:a16="http://schemas.microsoft.com/office/drawing/2014/main" xmlns="" id="{0B2226B8-3C21-4803-A4DF-EC43EBC8BE01}"/>
              </a:ext>
            </a:extLst>
          </p:cNvPr>
          <p:cNvGrpSpPr/>
          <p:nvPr/>
        </p:nvGrpSpPr>
        <p:grpSpPr>
          <a:xfrm>
            <a:off x="4856182" y="5345971"/>
            <a:ext cx="1458862" cy="1266710"/>
            <a:chOff x="12624800" y="1863763"/>
            <a:chExt cx="3713145" cy="3224073"/>
          </a:xfrm>
        </p:grpSpPr>
        <p:sp>
          <p:nvSpPr>
            <p:cNvPr id="684" name="Freeform 369">
              <a:extLst>
                <a:ext uri="{FF2B5EF4-FFF2-40B4-BE49-F238E27FC236}">
                  <a16:creationId xmlns:a16="http://schemas.microsoft.com/office/drawing/2014/main" xmlns="" id="{D650946A-C89B-4E09-B076-348B2ABF4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5" name="Freeform 371">
              <a:extLst>
                <a:ext uri="{FF2B5EF4-FFF2-40B4-BE49-F238E27FC236}">
                  <a16:creationId xmlns:a16="http://schemas.microsoft.com/office/drawing/2014/main" xmlns="" id="{D1220C58-4906-4C76-99F5-7BE28655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6" name="Freeform 372">
              <a:extLst>
                <a:ext uri="{FF2B5EF4-FFF2-40B4-BE49-F238E27FC236}">
                  <a16:creationId xmlns:a16="http://schemas.microsoft.com/office/drawing/2014/main" xmlns="" id="{06231543-9193-49DB-A62B-8B8AB4CB5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7" name="Freeform 373">
              <a:extLst>
                <a:ext uri="{FF2B5EF4-FFF2-40B4-BE49-F238E27FC236}">
                  <a16:creationId xmlns:a16="http://schemas.microsoft.com/office/drawing/2014/main" xmlns="" id="{D2819EC7-5957-4A13-B47D-0E3894971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8" name="Freeform 374">
              <a:extLst>
                <a:ext uri="{FF2B5EF4-FFF2-40B4-BE49-F238E27FC236}">
                  <a16:creationId xmlns:a16="http://schemas.microsoft.com/office/drawing/2014/main" xmlns="" id="{E9EB99E5-7C29-47B3-917C-44AEFA73C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89" name="Freeform 375">
              <a:extLst>
                <a:ext uri="{FF2B5EF4-FFF2-40B4-BE49-F238E27FC236}">
                  <a16:creationId xmlns:a16="http://schemas.microsoft.com/office/drawing/2014/main" xmlns="" id="{D488DAA9-09A5-4A77-BB7F-D2CFE2BEF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0" name="Freeform 376">
              <a:extLst>
                <a:ext uri="{FF2B5EF4-FFF2-40B4-BE49-F238E27FC236}">
                  <a16:creationId xmlns:a16="http://schemas.microsoft.com/office/drawing/2014/main" xmlns="" id="{B6FF074E-0F52-40EC-9589-8BA27ADBE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1" name="Freeform 377">
              <a:extLst>
                <a:ext uri="{FF2B5EF4-FFF2-40B4-BE49-F238E27FC236}">
                  <a16:creationId xmlns:a16="http://schemas.microsoft.com/office/drawing/2014/main" xmlns="" id="{7382969E-FA64-4FF3-B91A-A5565833B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2" name="Freeform 382">
              <a:extLst>
                <a:ext uri="{FF2B5EF4-FFF2-40B4-BE49-F238E27FC236}">
                  <a16:creationId xmlns:a16="http://schemas.microsoft.com/office/drawing/2014/main" xmlns="" id="{CBEA9680-C563-40FA-BB78-7D6B43329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3" name="Freeform 383">
              <a:extLst>
                <a:ext uri="{FF2B5EF4-FFF2-40B4-BE49-F238E27FC236}">
                  <a16:creationId xmlns:a16="http://schemas.microsoft.com/office/drawing/2014/main" xmlns="" id="{1E2CDFF8-351F-4B8A-AC3E-9FF55D379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4" name="Freeform 385">
              <a:extLst>
                <a:ext uri="{FF2B5EF4-FFF2-40B4-BE49-F238E27FC236}">
                  <a16:creationId xmlns:a16="http://schemas.microsoft.com/office/drawing/2014/main" xmlns="" id="{CE3E2ADD-771D-4DE7-BD29-54D862B49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5" name="Freeform 387">
              <a:extLst>
                <a:ext uri="{FF2B5EF4-FFF2-40B4-BE49-F238E27FC236}">
                  <a16:creationId xmlns:a16="http://schemas.microsoft.com/office/drawing/2014/main" xmlns="" id="{8AF14DE0-9CBD-4467-ADFD-86339756C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6" y="2642458"/>
              <a:ext cx="316943" cy="267761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xmlns="" id="{0AA09928-4268-445A-ACEB-F88B35396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Montserrat Black" panose="00000A00000000000000" pitchFamily="2" charset="0"/>
              </a:endParaRPr>
            </a:p>
          </p:txBody>
        </p:sp>
      </p:grpSp>
      <p:sp>
        <p:nvSpPr>
          <p:cNvPr id="697" name="Freeform 393">
            <a:extLst>
              <a:ext uri="{FF2B5EF4-FFF2-40B4-BE49-F238E27FC236}">
                <a16:creationId xmlns:a16="http://schemas.microsoft.com/office/drawing/2014/main" xmlns="" id="{C176E0DF-F56A-4628-BCA2-B2EACC742027}"/>
              </a:ext>
            </a:extLst>
          </p:cNvPr>
          <p:cNvSpPr>
            <a:spLocks/>
          </p:cNvSpPr>
          <p:nvPr/>
        </p:nvSpPr>
        <p:spPr bwMode="auto">
          <a:xfrm>
            <a:off x="5687059" y="6203537"/>
            <a:ext cx="614567" cy="404850"/>
          </a:xfrm>
          <a:custGeom>
            <a:avLst/>
            <a:gdLst>
              <a:gd name="T0" fmla="*/ 4 w 236"/>
              <a:gd name="T1" fmla="*/ 101 h 167"/>
              <a:gd name="T2" fmla="*/ 201 w 236"/>
              <a:gd name="T3" fmla="*/ 68 h 167"/>
              <a:gd name="T4" fmla="*/ 0 w 236"/>
              <a:gd name="T5" fmla="*/ 97 h 167"/>
              <a:gd name="T6" fmla="*/ 236 w 236"/>
              <a:gd name="T7" fmla="*/ 76 h 167"/>
              <a:gd name="T8" fmla="*/ 180 w 236"/>
              <a:gd name="T9" fmla="*/ 103 h 167"/>
              <a:gd name="T10" fmla="*/ 4 w 236"/>
              <a:gd name="T11" fmla="*/ 101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6" h="167">
                <a:moveTo>
                  <a:pt x="4" y="101"/>
                </a:moveTo>
                <a:cubicBezTo>
                  <a:pt x="55" y="73"/>
                  <a:pt x="162" y="43"/>
                  <a:pt x="201" y="68"/>
                </a:cubicBezTo>
                <a:cubicBezTo>
                  <a:pt x="154" y="24"/>
                  <a:pt x="28" y="73"/>
                  <a:pt x="0" y="97"/>
                </a:cubicBezTo>
                <a:cubicBezTo>
                  <a:pt x="94" y="0"/>
                  <a:pt x="161" y="2"/>
                  <a:pt x="236" y="76"/>
                </a:cubicBezTo>
                <a:cubicBezTo>
                  <a:pt x="236" y="76"/>
                  <a:pt x="187" y="96"/>
                  <a:pt x="180" y="103"/>
                </a:cubicBezTo>
                <a:cubicBezTo>
                  <a:pt x="112" y="167"/>
                  <a:pt x="37" y="127"/>
                  <a:pt x="4" y="101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98" name="Freeform 384">
            <a:extLst>
              <a:ext uri="{FF2B5EF4-FFF2-40B4-BE49-F238E27FC236}">
                <a16:creationId xmlns:a16="http://schemas.microsoft.com/office/drawing/2014/main" xmlns="" id="{4D4111CC-2B08-4E54-B82D-347ED8238239}"/>
              </a:ext>
            </a:extLst>
          </p:cNvPr>
          <p:cNvSpPr>
            <a:spLocks/>
          </p:cNvSpPr>
          <p:nvPr/>
        </p:nvSpPr>
        <p:spPr bwMode="auto">
          <a:xfrm>
            <a:off x="5957576" y="5468464"/>
            <a:ext cx="211052" cy="234975"/>
          </a:xfrm>
          <a:custGeom>
            <a:avLst/>
            <a:gdLst>
              <a:gd name="T0" fmla="*/ 81 w 81"/>
              <a:gd name="T1" fmla="*/ 95 h 97"/>
              <a:gd name="T2" fmla="*/ 62 w 81"/>
              <a:gd name="T3" fmla="*/ 29 h 97"/>
              <a:gd name="T4" fmla="*/ 7 w 81"/>
              <a:gd name="T5" fmla="*/ 0 h 97"/>
              <a:gd name="T6" fmla="*/ 0 w 81"/>
              <a:gd name="T7" fmla="*/ 30 h 97"/>
              <a:gd name="T8" fmla="*/ 19 w 81"/>
              <a:gd name="T9" fmla="*/ 75 h 97"/>
              <a:gd name="T10" fmla="*/ 49 w 81"/>
              <a:gd name="T11" fmla="*/ 95 h 97"/>
              <a:gd name="T12" fmla="*/ 81 w 81"/>
              <a:gd name="T13" fmla="*/ 9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97">
                <a:moveTo>
                  <a:pt x="81" y="95"/>
                </a:moveTo>
                <a:cubicBezTo>
                  <a:pt x="81" y="95"/>
                  <a:pt x="77" y="51"/>
                  <a:pt x="62" y="29"/>
                </a:cubicBezTo>
                <a:cubicBezTo>
                  <a:pt x="44" y="3"/>
                  <a:pt x="14" y="1"/>
                  <a:pt x="7" y="0"/>
                </a:cubicBezTo>
                <a:cubicBezTo>
                  <a:pt x="6" y="0"/>
                  <a:pt x="0" y="14"/>
                  <a:pt x="0" y="30"/>
                </a:cubicBezTo>
                <a:cubicBezTo>
                  <a:pt x="0" y="38"/>
                  <a:pt x="4" y="61"/>
                  <a:pt x="19" y="75"/>
                </a:cubicBezTo>
                <a:cubicBezTo>
                  <a:pt x="33" y="89"/>
                  <a:pt x="39" y="93"/>
                  <a:pt x="49" y="95"/>
                </a:cubicBezTo>
                <a:cubicBezTo>
                  <a:pt x="59" y="97"/>
                  <a:pt x="77" y="92"/>
                  <a:pt x="81" y="95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699" name="Freeform 386">
            <a:extLst>
              <a:ext uri="{FF2B5EF4-FFF2-40B4-BE49-F238E27FC236}">
                <a16:creationId xmlns:a16="http://schemas.microsoft.com/office/drawing/2014/main" xmlns="" id="{AC64EF3F-FB8E-4B00-89D1-CB4F31C3449B}"/>
              </a:ext>
            </a:extLst>
          </p:cNvPr>
          <p:cNvSpPr>
            <a:spLocks/>
          </p:cNvSpPr>
          <p:nvPr/>
        </p:nvSpPr>
        <p:spPr bwMode="auto">
          <a:xfrm>
            <a:off x="5868478" y="5762607"/>
            <a:ext cx="241672" cy="196322"/>
          </a:xfrm>
          <a:custGeom>
            <a:avLst/>
            <a:gdLst>
              <a:gd name="T0" fmla="*/ 93 w 93"/>
              <a:gd name="T1" fmla="*/ 73 h 81"/>
              <a:gd name="T2" fmla="*/ 72 w 93"/>
              <a:gd name="T3" fmla="*/ 32 h 81"/>
              <a:gd name="T4" fmla="*/ 0 w 93"/>
              <a:gd name="T5" fmla="*/ 3 h 81"/>
              <a:gd name="T6" fmla="*/ 10 w 93"/>
              <a:gd name="T7" fmla="*/ 18 h 81"/>
              <a:gd name="T8" fmla="*/ 37 w 93"/>
              <a:gd name="T9" fmla="*/ 68 h 81"/>
              <a:gd name="T10" fmla="*/ 64 w 93"/>
              <a:gd name="T11" fmla="*/ 80 h 81"/>
              <a:gd name="T12" fmla="*/ 93 w 93"/>
              <a:gd name="T13" fmla="*/ 7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81">
                <a:moveTo>
                  <a:pt x="93" y="73"/>
                </a:moveTo>
                <a:cubicBezTo>
                  <a:pt x="93" y="73"/>
                  <a:pt x="85" y="48"/>
                  <a:pt x="72" y="32"/>
                </a:cubicBezTo>
                <a:cubicBezTo>
                  <a:pt x="59" y="17"/>
                  <a:pt x="37" y="0"/>
                  <a:pt x="0" y="3"/>
                </a:cubicBezTo>
                <a:cubicBezTo>
                  <a:pt x="0" y="3"/>
                  <a:pt x="7" y="10"/>
                  <a:pt x="10" y="18"/>
                </a:cubicBezTo>
                <a:cubicBezTo>
                  <a:pt x="12" y="26"/>
                  <a:pt x="18" y="53"/>
                  <a:pt x="37" y="68"/>
                </a:cubicBezTo>
                <a:cubicBezTo>
                  <a:pt x="48" y="77"/>
                  <a:pt x="55" y="79"/>
                  <a:pt x="64" y="80"/>
                </a:cubicBezTo>
                <a:cubicBezTo>
                  <a:pt x="73" y="81"/>
                  <a:pt x="90" y="71"/>
                  <a:pt x="93" y="73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0" name="Freeform 388">
            <a:extLst>
              <a:ext uri="{FF2B5EF4-FFF2-40B4-BE49-F238E27FC236}">
                <a16:creationId xmlns:a16="http://schemas.microsoft.com/office/drawing/2014/main" xmlns="" id="{8F23CCEC-CEDA-4DCE-98A5-73F6BCD8279A}"/>
              </a:ext>
            </a:extLst>
          </p:cNvPr>
          <p:cNvSpPr>
            <a:spLocks/>
          </p:cNvSpPr>
          <p:nvPr/>
        </p:nvSpPr>
        <p:spPr bwMode="auto">
          <a:xfrm>
            <a:off x="6129334" y="5861380"/>
            <a:ext cx="207771" cy="138341"/>
          </a:xfrm>
          <a:custGeom>
            <a:avLst/>
            <a:gdLst>
              <a:gd name="T0" fmla="*/ 0 w 80"/>
              <a:gd name="T1" fmla="*/ 37 h 57"/>
              <a:gd name="T2" fmla="*/ 27 w 80"/>
              <a:gd name="T3" fmla="*/ 15 h 57"/>
              <a:gd name="T4" fmla="*/ 67 w 80"/>
              <a:gd name="T5" fmla="*/ 2 h 57"/>
              <a:gd name="T6" fmla="*/ 80 w 80"/>
              <a:gd name="T7" fmla="*/ 9 h 57"/>
              <a:gd name="T8" fmla="*/ 68 w 80"/>
              <a:gd name="T9" fmla="*/ 20 h 57"/>
              <a:gd name="T10" fmla="*/ 39 w 80"/>
              <a:gd name="T11" fmla="*/ 49 h 57"/>
              <a:gd name="T12" fmla="*/ 0 w 80"/>
              <a:gd name="T13" fmla="*/ 3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" h="57">
                <a:moveTo>
                  <a:pt x="0" y="37"/>
                </a:moveTo>
                <a:cubicBezTo>
                  <a:pt x="0" y="37"/>
                  <a:pt x="14" y="25"/>
                  <a:pt x="27" y="15"/>
                </a:cubicBezTo>
                <a:cubicBezTo>
                  <a:pt x="39" y="5"/>
                  <a:pt x="58" y="0"/>
                  <a:pt x="67" y="2"/>
                </a:cubicBezTo>
                <a:cubicBezTo>
                  <a:pt x="76" y="4"/>
                  <a:pt x="80" y="9"/>
                  <a:pt x="80" y="9"/>
                </a:cubicBezTo>
                <a:cubicBezTo>
                  <a:pt x="80" y="9"/>
                  <a:pt x="73" y="14"/>
                  <a:pt x="68" y="20"/>
                </a:cubicBezTo>
                <a:cubicBezTo>
                  <a:pt x="64" y="24"/>
                  <a:pt x="50" y="45"/>
                  <a:pt x="39" y="49"/>
                </a:cubicBezTo>
                <a:cubicBezTo>
                  <a:pt x="13" y="57"/>
                  <a:pt x="0" y="37"/>
                  <a:pt x="0" y="37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1" name="Freeform 389">
            <a:extLst>
              <a:ext uri="{FF2B5EF4-FFF2-40B4-BE49-F238E27FC236}">
                <a16:creationId xmlns:a16="http://schemas.microsoft.com/office/drawing/2014/main" xmlns="" id="{F17353E8-E3E5-4337-9EFB-B1EA50F919C8}"/>
              </a:ext>
            </a:extLst>
          </p:cNvPr>
          <p:cNvSpPr>
            <a:spLocks/>
          </p:cNvSpPr>
          <p:nvPr/>
        </p:nvSpPr>
        <p:spPr bwMode="auto">
          <a:xfrm>
            <a:off x="6092835" y="5263338"/>
            <a:ext cx="74587" cy="136307"/>
          </a:xfrm>
          <a:custGeom>
            <a:avLst/>
            <a:gdLst>
              <a:gd name="T0" fmla="*/ 22 w 29"/>
              <a:gd name="T1" fmla="*/ 56 h 56"/>
              <a:gd name="T2" fmla="*/ 21 w 29"/>
              <a:gd name="T3" fmla="*/ 23 h 56"/>
              <a:gd name="T4" fmla="*/ 4 w 29"/>
              <a:gd name="T5" fmla="*/ 0 h 56"/>
              <a:gd name="T6" fmla="*/ 1 w 29"/>
              <a:gd name="T7" fmla="*/ 16 h 56"/>
              <a:gd name="T8" fmla="*/ 8 w 29"/>
              <a:gd name="T9" fmla="*/ 44 h 56"/>
              <a:gd name="T10" fmla="*/ 22 w 29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56">
                <a:moveTo>
                  <a:pt x="22" y="56"/>
                </a:moveTo>
                <a:cubicBezTo>
                  <a:pt x="22" y="56"/>
                  <a:pt x="29" y="43"/>
                  <a:pt x="21" y="23"/>
                </a:cubicBezTo>
                <a:cubicBezTo>
                  <a:pt x="14" y="4"/>
                  <a:pt x="6" y="0"/>
                  <a:pt x="4" y="0"/>
                </a:cubicBezTo>
                <a:cubicBezTo>
                  <a:pt x="3" y="0"/>
                  <a:pt x="1" y="4"/>
                  <a:pt x="1" y="16"/>
                </a:cubicBezTo>
                <a:cubicBezTo>
                  <a:pt x="0" y="26"/>
                  <a:pt x="1" y="34"/>
                  <a:pt x="8" y="44"/>
                </a:cubicBezTo>
                <a:cubicBezTo>
                  <a:pt x="14" y="54"/>
                  <a:pt x="22" y="56"/>
                  <a:pt x="22" y="56"/>
                </a:cubicBezTo>
                <a:close/>
              </a:path>
            </a:pathLst>
          </a:custGeom>
          <a:solidFill>
            <a:srgbClr val="5B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2" name="Freeform 392">
            <a:extLst>
              <a:ext uri="{FF2B5EF4-FFF2-40B4-BE49-F238E27FC236}">
                <a16:creationId xmlns:a16="http://schemas.microsoft.com/office/drawing/2014/main" xmlns="" id="{57270280-061E-4B7C-A910-556BE48A5D9D}"/>
              </a:ext>
            </a:extLst>
          </p:cNvPr>
          <p:cNvSpPr>
            <a:spLocks/>
          </p:cNvSpPr>
          <p:nvPr/>
        </p:nvSpPr>
        <p:spPr bwMode="auto">
          <a:xfrm>
            <a:off x="5303825" y="6300015"/>
            <a:ext cx="364147" cy="247182"/>
          </a:xfrm>
          <a:custGeom>
            <a:avLst/>
            <a:gdLst>
              <a:gd name="T0" fmla="*/ 137 w 140"/>
              <a:gd name="T1" fmla="*/ 68 h 102"/>
              <a:gd name="T2" fmla="*/ 21 w 140"/>
              <a:gd name="T3" fmla="*/ 38 h 102"/>
              <a:gd name="T4" fmla="*/ 140 w 140"/>
              <a:gd name="T5" fmla="*/ 66 h 102"/>
              <a:gd name="T6" fmla="*/ 0 w 140"/>
              <a:gd name="T7" fmla="*/ 41 h 102"/>
              <a:gd name="T8" fmla="*/ 32 w 140"/>
              <a:gd name="T9" fmla="*/ 59 h 102"/>
              <a:gd name="T10" fmla="*/ 137 w 140"/>
              <a:gd name="T11" fmla="*/ 68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02">
                <a:moveTo>
                  <a:pt x="137" y="68"/>
                </a:moveTo>
                <a:cubicBezTo>
                  <a:pt x="108" y="48"/>
                  <a:pt x="46" y="25"/>
                  <a:pt x="21" y="38"/>
                </a:cubicBezTo>
                <a:cubicBezTo>
                  <a:pt x="51" y="14"/>
                  <a:pt x="124" y="50"/>
                  <a:pt x="140" y="66"/>
                </a:cubicBezTo>
                <a:cubicBezTo>
                  <a:pt x="89" y="3"/>
                  <a:pt x="49" y="0"/>
                  <a:pt x="0" y="41"/>
                </a:cubicBezTo>
                <a:cubicBezTo>
                  <a:pt x="0" y="41"/>
                  <a:pt x="28" y="55"/>
                  <a:pt x="32" y="59"/>
                </a:cubicBezTo>
                <a:cubicBezTo>
                  <a:pt x="69" y="102"/>
                  <a:pt x="116" y="81"/>
                  <a:pt x="137" y="68"/>
                </a:cubicBezTo>
                <a:close/>
              </a:path>
            </a:pathLst>
          </a:custGeom>
          <a:solidFill>
            <a:srgbClr val="8FBB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Montserrat Black" panose="00000A00000000000000" pitchFamily="2" charset="0"/>
            </a:endParaRPr>
          </a:p>
        </p:txBody>
      </p:sp>
      <p:pic>
        <p:nvPicPr>
          <p:cNvPr id="703" name="Graphic 337">
            <a:extLst>
              <a:ext uri="{FF2B5EF4-FFF2-40B4-BE49-F238E27FC236}">
                <a16:creationId xmlns:a16="http://schemas.microsoft.com/office/drawing/2014/main" xmlns="" id="{FD4847C0-EF4C-42DE-9E2E-9F0404710F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444031" y="4650350"/>
            <a:ext cx="219100" cy="219100"/>
          </a:xfrm>
          <a:prstGeom prst="rect">
            <a:avLst/>
          </a:prstGeom>
        </p:spPr>
      </p:pic>
      <p:sp>
        <p:nvSpPr>
          <p:cNvPr id="704" name="Arc 703">
            <a:extLst>
              <a:ext uri="{FF2B5EF4-FFF2-40B4-BE49-F238E27FC236}">
                <a16:creationId xmlns:a16="http://schemas.microsoft.com/office/drawing/2014/main" xmlns="" id="{327470CB-FE65-42BC-882A-F8D3E261FF5D}"/>
              </a:ext>
            </a:extLst>
          </p:cNvPr>
          <p:cNvSpPr/>
          <p:nvPr/>
        </p:nvSpPr>
        <p:spPr>
          <a:xfrm rot="10800000" flipH="1">
            <a:off x="3519165" y="3106767"/>
            <a:ext cx="2709514" cy="2714755"/>
          </a:xfrm>
          <a:prstGeom prst="arc">
            <a:avLst>
              <a:gd name="adj1" fmla="val 20265902"/>
              <a:gd name="adj2" fmla="val 1504476"/>
            </a:avLst>
          </a:prstGeom>
          <a:ln w="28575">
            <a:solidFill>
              <a:srgbClr val="99CC1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5" name="Arc 704">
            <a:extLst>
              <a:ext uri="{FF2B5EF4-FFF2-40B4-BE49-F238E27FC236}">
                <a16:creationId xmlns:a16="http://schemas.microsoft.com/office/drawing/2014/main" xmlns="" id="{48C1CA64-A70A-4E6C-AA33-CB3C22FB2709}"/>
              </a:ext>
            </a:extLst>
          </p:cNvPr>
          <p:cNvSpPr/>
          <p:nvPr/>
        </p:nvSpPr>
        <p:spPr>
          <a:xfrm flipH="1" flipV="1">
            <a:off x="4901992" y="1395071"/>
            <a:ext cx="2714755" cy="2538457"/>
          </a:xfrm>
          <a:prstGeom prst="arc">
            <a:avLst>
              <a:gd name="adj1" fmla="val 12983061"/>
              <a:gd name="adj2" fmla="val 12182103"/>
            </a:avLst>
          </a:prstGeom>
          <a:ln w="28575">
            <a:solidFill>
              <a:srgbClr val="99C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Montserrat Black" panose="00000A00000000000000" pitchFamily="2" charset="0"/>
            </a:endParaRPr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xmlns="" id="{A9F5E3D9-7FD0-4D92-9450-7BD46182BE53}"/>
              </a:ext>
            </a:extLst>
          </p:cNvPr>
          <p:cNvSpPr/>
          <p:nvPr/>
        </p:nvSpPr>
        <p:spPr>
          <a:xfrm>
            <a:off x="7047225" y="3107745"/>
            <a:ext cx="691781" cy="664659"/>
          </a:xfrm>
          <a:prstGeom prst="ellipse">
            <a:avLst/>
          </a:prstGeom>
          <a:solidFill>
            <a:srgbClr val="9DC43A"/>
          </a:solidFill>
          <a:ln>
            <a:solidFill>
              <a:srgbClr val="99CC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Montserrat Black" panose="00000A00000000000000" pitchFamily="2" charset="0"/>
            </a:endParaRPr>
          </a:p>
        </p:txBody>
      </p:sp>
      <p:pic>
        <p:nvPicPr>
          <p:cNvPr id="707" name="Graphic 334">
            <a:extLst>
              <a:ext uri="{FF2B5EF4-FFF2-40B4-BE49-F238E27FC236}">
                <a16:creationId xmlns:a16="http://schemas.microsoft.com/office/drawing/2014/main" xmlns="" id="{94BEECDA-0592-43C0-8C5A-6697C241D5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04952" y="3229372"/>
            <a:ext cx="374126" cy="381992"/>
          </a:xfrm>
          <a:prstGeom prst="rect">
            <a:avLst/>
          </a:prstGeom>
        </p:spPr>
      </p:pic>
      <p:sp>
        <p:nvSpPr>
          <p:cNvPr id="708" name="Subtitle 2">
            <a:extLst>
              <a:ext uri="{FF2B5EF4-FFF2-40B4-BE49-F238E27FC236}">
                <a16:creationId xmlns:a16="http://schemas.microsoft.com/office/drawing/2014/main" xmlns="" id="{732C7783-FEBB-4973-93DF-2534ECE4C82E}"/>
              </a:ext>
            </a:extLst>
          </p:cNvPr>
          <p:cNvSpPr txBox="1">
            <a:spLocks/>
          </p:cNvSpPr>
          <p:nvPr/>
        </p:nvSpPr>
        <p:spPr>
          <a:xfrm>
            <a:off x="5574700" y="2347552"/>
            <a:ext cx="1407298" cy="793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2944087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0" animBg="1"/>
      <p:bldP spid="590" grpId="0" animBg="1"/>
      <p:bldP spid="591" grpId="0"/>
      <p:bldP spid="592" grpId="0" animBg="1"/>
      <p:bldP spid="629" grpId="0" animBg="1"/>
      <p:bldP spid="630" grpId="0" animBg="1"/>
      <p:bldP spid="631" grpId="0"/>
      <p:bldP spid="646" grpId="0" animBg="1"/>
      <p:bldP spid="647" grpId="0" animBg="1"/>
      <p:bldP spid="662" grpId="0"/>
      <p:bldP spid="664" grpId="0" animBg="1"/>
      <p:bldP spid="666" grpId="0" animBg="1"/>
      <p:bldP spid="671" grpId="0" animBg="1"/>
      <p:bldP spid="672" grpId="0" animBg="1"/>
      <p:bldP spid="673" grpId="0" animBg="1"/>
      <p:bldP spid="674" grpId="0" animBg="1"/>
      <p:bldP spid="675" grpId="0" animBg="1"/>
      <p:bldP spid="677" grpId="0" animBg="1"/>
      <p:bldP spid="678" grpId="0" animBg="1"/>
      <p:bldP spid="679" grpId="0" animBg="1"/>
      <p:bldP spid="681" grpId="0"/>
      <p:bldP spid="682" grpId="0" animBg="1"/>
      <p:bldP spid="697" grpId="0" animBg="1"/>
      <p:bldP spid="698" grpId="0" animBg="1"/>
      <p:bldP spid="699" grpId="0" animBg="1"/>
      <p:bldP spid="700" grpId="0" animBg="1"/>
      <p:bldP spid="701" grpId="0" animBg="1"/>
      <p:bldP spid="702" grpId="0" animBg="1"/>
      <p:bldP spid="704" grpId="0" animBg="1"/>
      <p:bldP spid="705" grpId="0" animBg="1"/>
      <p:bldP spid="706" grpId="0" animBg="1"/>
      <p:bldP spid="70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936;p40">
            <a:extLst>
              <a:ext uri="{FF2B5EF4-FFF2-40B4-BE49-F238E27FC236}">
                <a16:creationId xmlns:a16="http://schemas.microsoft.com/office/drawing/2014/main" xmlns="" id="{964DD5DF-DB45-41CE-B64B-E8698290C17C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2463380" y="6229550"/>
            <a:ext cx="215964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About Us Page</a:t>
            </a:r>
          </a:p>
        </p:txBody>
      </p:sp>
      <p:sp>
        <p:nvSpPr>
          <p:cNvPr id="319" name="Google Shape;937;p40">
            <a:extLst>
              <a:ext uri="{FF2B5EF4-FFF2-40B4-BE49-F238E27FC236}">
                <a16:creationId xmlns:a16="http://schemas.microsoft.com/office/drawing/2014/main" xmlns="" id="{DDE07FFF-D7A3-4CF5-9160-2CAA1BF65CCE}"/>
              </a:ext>
              <a:ext uri="{7AFFF5CC-2070-4DBF-BF7E-88FFA49062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512345-045B-427C-A199-F5B5336F1433}"/>
              </a:ext>
            </a:extLst>
          </p:cNvPr>
          <p:cNvSpPr txBox="1"/>
          <p:nvPr/>
        </p:nvSpPr>
        <p:spPr>
          <a:xfrm>
            <a:off x="7851200" y="6265960"/>
            <a:ext cx="1284360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Invoice </a:t>
            </a:r>
          </a:p>
        </p:txBody>
      </p:sp>
      <p:pic>
        <p:nvPicPr>
          <p:cNvPr id="320" name="Picture 319">
            <a:extLst>
              <a:ext uri="{FF2B5EF4-FFF2-40B4-BE49-F238E27FC236}">
                <a16:creationId xmlns:a16="http://schemas.microsoft.com/office/drawing/2014/main" xmlns="" id="{20514ED8-6FA9-4122-B39F-A2903A002A60}"/>
              </a:ext>
              <a:ext uri="{8921E7F7-35A4-4FC2-A54F-F7CBF7D98E53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4C6C545A-DDDD-463C-B670-2CDF9357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08" y="1572783"/>
            <a:ext cx="1816484" cy="4693177"/>
          </a:xfrm>
          <a:prstGeom prst="rect">
            <a:avLst/>
          </a:prstGeom>
          <a:noFill/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xmlns="" id="{D442E96F-DCF5-4488-A1B0-BB2F1A4D00C5}"/>
              </a:ext>
              <a:ext uri="{80123E8E-8643-4332-9491-07D9F0EF4568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1405A35E-A93C-4182-8643-9FFACD6A0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0776"/>
            <a:ext cx="4153214" cy="4445184"/>
          </a:xfrm>
          <a:prstGeom prst="rect">
            <a:avLst/>
          </a:prstGeom>
          <a:noFill/>
        </p:spPr>
      </p:pic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7805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936;p40">
            <a:extLst>
              <a:ext uri="{FF2B5EF4-FFF2-40B4-BE49-F238E27FC236}">
                <a16:creationId xmlns:a16="http://schemas.microsoft.com/office/drawing/2014/main" xmlns="" id="{964DD5DF-DB45-41CE-B64B-E8698290C17C}"/>
              </a:ext>
              <a:ext uri="{6F84EBDE-9C21-4F5B-9A60-A37578DF647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198FAC4-651E-4873-AA1B-1D4B9A8A9192}"/>
              </a:ext>
            </a:extLst>
          </p:cNvPr>
          <p:cNvSpPr/>
          <p:nvPr/>
        </p:nvSpPr>
        <p:spPr>
          <a:xfrm>
            <a:off x="2060831" y="6229487"/>
            <a:ext cx="2796988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Product Detail Page</a:t>
            </a:r>
          </a:p>
        </p:txBody>
      </p:sp>
      <p:sp>
        <p:nvSpPr>
          <p:cNvPr id="319" name="Google Shape;937;p40">
            <a:extLst>
              <a:ext uri="{FF2B5EF4-FFF2-40B4-BE49-F238E27FC236}">
                <a16:creationId xmlns:a16="http://schemas.microsoft.com/office/drawing/2014/main" xmlns="" id="{DDE07FFF-D7A3-4CF5-9160-2CAA1BF65CCE}"/>
              </a:ext>
              <a:ext uri="{7AFFF5CC-2070-4DBF-BF7E-88FFA490622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4512345-045B-427C-A199-F5B5336F1433}"/>
              </a:ext>
            </a:extLst>
          </p:cNvPr>
          <p:cNvSpPr txBox="1"/>
          <p:nvPr/>
        </p:nvSpPr>
        <p:spPr>
          <a:xfrm>
            <a:off x="6727255" y="6229487"/>
            <a:ext cx="189501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Contact Page </a:t>
            </a:r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2034AEC-EF16-483C-8CFC-5EA75F00976E}"/>
              </a:ext>
              <a:ext uri="{BDE11E25-6C8B-4323-AFC1-2BEA973CDD8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D80B83E-7BAF-4B1A-BF25-0FAA80C8A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677" y="1320676"/>
            <a:ext cx="2475358" cy="4784295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91734ED-FE44-4860-8AC7-77BAD41483B2}"/>
              </a:ext>
              <a:ext uri="{19A6BF9C-2D0D-4318-9574-BCF6223C8D76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CD34C720-9EEE-4421-8EC5-046943ED3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46" y="1552398"/>
            <a:ext cx="3383232" cy="42936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2045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3926434-E89F-461D-B418-B9CEC1C15C97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31" y="1477289"/>
            <a:ext cx="3507609" cy="4531633"/>
          </a:xfrm>
          <a:prstGeom prst="rect">
            <a:avLst/>
          </a:pr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1086BB33-8D8D-4770-A2A7-3630C77EAAC9}"/>
              </a:ext>
              <a:ext uri="{3C0405E5-ACEC-43AE-AC89-F8CD1E14540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BB17157-FB92-4E48-8440-7570A26A1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170" y="1616735"/>
            <a:ext cx="3304622" cy="4206440"/>
          </a:xfrm>
          <a:prstGeom prst="rect">
            <a:avLst/>
          </a:prstGeom>
          <a:noFill/>
        </p:spPr>
      </p:pic>
      <p:sp>
        <p:nvSpPr>
          <p:cNvPr id="20" name="Google Shape;936;p40">
            <a:extLst>
              <a:ext uri="{FF2B5EF4-FFF2-40B4-BE49-F238E27FC236}">
                <a16:creationId xmlns:a16="http://schemas.microsoft.com/office/drawing/2014/main" xmlns="" id="{C3D17DBB-5035-4F6F-97A1-C2389FF3CDAE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2986235" y="6045467"/>
            <a:ext cx="1656799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Login Page</a:t>
            </a:r>
          </a:p>
        </p:txBody>
      </p:sp>
      <p:sp>
        <p:nvSpPr>
          <p:cNvPr id="21" name="Google Shape;937;p40">
            <a:extLst>
              <a:ext uri="{FF2B5EF4-FFF2-40B4-BE49-F238E27FC236}">
                <a16:creationId xmlns:a16="http://schemas.microsoft.com/office/drawing/2014/main" xmlns="" id="{9AE9559B-D946-4FDB-9D2B-0B66D9D33839}"/>
              </a:ext>
              <a:ext uri="{7AFFF5CC-2070-4DBF-BF7E-88FFA4906224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64512345-045B-427C-A199-F5B5336F1433}"/>
              </a:ext>
            </a:extLst>
          </p:cNvPr>
          <p:cNvSpPr txBox="1"/>
          <p:nvPr/>
        </p:nvSpPr>
        <p:spPr>
          <a:xfrm>
            <a:off x="7129804" y="6045467"/>
            <a:ext cx="1895014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Signup Page </a:t>
            </a:r>
          </a:p>
        </p:txBody>
      </p:sp>
    </p:spTree>
    <p:extLst>
      <p:ext uri="{BB962C8B-B14F-4D97-AF65-F5344CB8AC3E}">
        <p14:creationId xmlns:p14="http://schemas.microsoft.com/office/powerpoint/2010/main" val="1818856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F74338E-B932-4C6F-942A-0A39352D177F}"/>
              </a:ext>
            </a:extLst>
          </p:cNvPr>
          <p:cNvGrpSpPr/>
          <p:nvPr/>
        </p:nvGrpSpPr>
        <p:grpSpPr>
          <a:xfrm>
            <a:off x="192774" y="1691865"/>
            <a:ext cx="6196676" cy="4514223"/>
            <a:chOff x="2976756" y="1461976"/>
            <a:chExt cx="6196676" cy="45142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73926434-E89F-461D-B418-B9CEC1C15C97}"/>
                </a:ext>
                <a:ext uri="{894BF62F-B424-402F-AE60-C83D86E84C6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756" y="1461976"/>
              <a:ext cx="6196676" cy="4068252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EFA5249D-5637-4E79-BD2A-68836AD76996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4861249" y="5514575"/>
              <a:ext cx="260324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/>
                </a:rPr>
                <a:t>Add Product Page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FF9A09D-FF14-4CFA-9181-30CD79A3D455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94" y="1526520"/>
            <a:ext cx="5924132" cy="4152630"/>
          </a:xfrm>
          <a:prstGeom prst="rect">
            <a:avLst/>
          </a:prstGeom>
          <a:noFill/>
        </p:spPr>
      </p:pic>
      <p:sp>
        <p:nvSpPr>
          <p:cNvPr id="17" name="Google Shape;936;p40">
            <a:extLst>
              <a:ext uri="{FF2B5EF4-FFF2-40B4-BE49-F238E27FC236}">
                <a16:creationId xmlns:a16="http://schemas.microsoft.com/office/drawing/2014/main" xmlns="" id="{8ADC70B6-D43C-4CE4-8C89-003F81EED2D3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8064757" y="5744464"/>
            <a:ext cx="2603241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/>
              </a:rPr>
              <a:t>Product Page</a:t>
            </a:r>
          </a:p>
        </p:txBody>
      </p:sp>
    </p:spTree>
    <p:extLst>
      <p:ext uri="{BB962C8B-B14F-4D97-AF65-F5344CB8AC3E}">
        <p14:creationId xmlns:p14="http://schemas.microsoft.com/office/powerpoint/2010/main" val="1444938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73926434-E89F-461D-B418-B9CEC1C15C97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60" y="1626551"/>
            <a:ext cx="5803758" cy="3695822"/>
          </a:xfrm>
          <a:prstGeom prst="rect">
            <a:avLst/>
          </a:prstGeom>
          <a:noFill/>
        </p:spPr>
      </p:pic>
      <p:sp>
        <p:nvSpPr>
          <p:cNvPr id="12" name="Google Shape;936;p40">
            <a:extLst>
              <a:ext uri="{FF2B5EF4-FFF2-40B4-BE49-F238E27FC236}">
                <a16:creationId xmlns:a16="http://schemas.microsoft.com/office/drawing/2014/main" xmlns="" id="{C3D17DBB-5035-4F6F-97A1-C2389FF3CDAE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2362207" y="5137727"/>
            <a:ext cx="2640465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Trader Profile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1E65AC2-A834-444F-A4A4-950E5B3D657A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741" y="1618405"/>
            <a:ext cx="5342284" cy="3502968"/>
          </a:xfrm>
          <a:prstGeom prst="rect">
            <a:avLst/>
          </a:prstGeom>
          <a:noFill/>
        </p:spPr>
      </p:pic>
      <p:sp>
        <p:nvSpPr>
          <p:cNvPr id="14" name="Google Shape;936;p40">
            <a:extLst>
              <a:ext uri="{FF2B5EF4-FFF2-40B4-BE49-F238E27FC236}">
                <a16:creationId xmlns:a16="http://schemas.microsoft.com/office/drawing/2014/main" xmlns="" id="{4C45A945-0DDE-4B98-B9B9-F05F4B942542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7828183" y="5091561"/>
            <a:ext cx="2302986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Trader Page</a:t>
            </a:r>
          </a:p>
        </p:txBody>
      </p:sp>
    </p:spTree>
    <p:extLst>
      <p:ext uri="{BB962C8B-B14F-4D97-AF65-F5344CB8AC3E}">
        <p14:creationId xmlns:p14="http://schemas.microsoft.com/office/powerpoint/2010/main" val="2447044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3C2DC14-B607-45CF-83E3-FDB1163A56EA}"/>
              </a:ext>
            </a:extLst>
          </p:cNvPr>
          <p:cNvGrpSpPr/>
          <p:nvPr/>
        </p:nvGrpSpPr>
        <p:grpSpPr>
          <a:xfrm>
            <a:off x="591985" y="1782146"/>
            <a:ext cx="5758293" cy="4241073"/>
            <a:chOff x="2924638" y="1648190"/>
            <a:chExt cx="5927531" cy="455292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73926434-E89F-461D-B418-B9CEC1C15C97}"/>
                </a:ext>
                <a:ext uri="{894BF62F-B424-402F-AE60-C83D86E84C6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638" y="1648190"/>
              <a:ext cx="5927531" cy="3886718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4937376" y="5705544"/>
              <a:ext cx="2500472" cy="4955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Add Trader Page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1E2CE2-A210-4C8B-8267-43161095409C}"/>
              </a:ext>
              <a:ext uri="{894BF62F-B424-402F-AE60-C83D86E84C6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78" y="1618405"/>
            <a:ext cx="5033070" cy="3787436"/>
          </a:xfrm>
          <a:prstGeom prst="rect">
            <a:avLst/>
          </a:prstGeom>
          <a:noFill/>
        </p:spPr>
      </p:pic>
      <p:sp>
        <p:nvSpPr>
          <p:cNvPr id="14" name="Google Shape;936;p40">
            <a:extLst>
              <a:ext uri="{FF2B5EF4-FFF2-40B4-BE49-F238E27FC236}">
                <a16:creationId xmlns:a16="http://schemas.microsoft.com/office/drawing/2014/main" xmlns="" id="{74C74FAE-4EB1-4155-AE36-35D7A9B6E2E0}"/>
              </a:ext>
              <a:ext uri="{6F84EBDE-9C21-4F5B-9A60-A37578DF6470}">
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</a:ext>
            </a:extLst>
          </p:cNvPr>
          <p:cNvSpPr/>
          <p:nvPr/>
        </p:nvSpPr>
        <p:spPr>
          <a:xfrm>
            <a:off x="7504912" y="5561596"/>
            <a:ext cx="3023119" cy="4616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Detail Page</a:t>
            </a:r>
          </a:p>
        </p:txBody>
      </p:sp>
    </p:spTree>
    <p:extLst>
      <p:ext uri="{BB962C8B-B14F-4D97-AF65-F5344CB8AC3E}">
        <p14:creationId xmlns:p14="http://schemas.microsoft.com/office/powerpoint/2010/main" val="2045521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7986714" cy="1239858"/>
            <a:chOff x="2123549" y="464468"/>
            <a:chExt cx="7986714" cy="1239858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WIREFRAME DESIGN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A5D72FA-845F-4E79-9ADA-97AEE014ADBE}"/>
              </a:ext>
            </a:extLst>
          </p:cNvPr>
          <p:cNvGrpSpPr/>
          <p:nvPr/>
        </p:nvGrpSpPr>
        <p:grpSpPr>
          <a:xfrm>
            <a:off x="3850037" y="1320676"/>
            <a:ext cx="4491926" cy="4820591"/>
            <a:chOff x="3584914" y="1330341"/>
            <a:chExt cx="4491926" cy="48205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73926434-E89F-461D-B418-B9CEC1C15C97}"/>
                </a:ext>
                <a:ext uri="{894BF62F-B424-402F-AE60-C83D86E84C67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2068FD-BA96-4C9D-925B-DA8AF4DD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4914" y="1330341"/>
              <a:ext cx="4491926" cy="4506255"/>
            </a:xfrm>
            <a:prstGeom prst="rect">
              <a:avLst/>
            </a:prstGeom>
            <a:noFill/>
          </p:spPr>
        </p:pic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4580873" y="5689308"/>
              <a:ext cx="250000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 Dashboard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484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1">
            <a:extLst>
              <a:ext uri="{FF2B5EF4-FFF2-40B4-BE49-F238E27FC236}">
                <a16:creationId xmlns:a16="http://schemas.microsoft.com/office/drawing/2014/main" xmlns="" id="{B004B7EF-C4CD-4499-9867-3C474388BCA5}"/>
              </a:ext>
            </a:extLst>
          </p:cNvPr>
          <p:cNvGrpSpPr/>
          <p:nvPr/>
        </p:nvGrpSpPr>
        <p:grpSpPr>
          <a:xfrm>
            <a:off x="2102643" y="239289"/>
            <a:ext cx="8378544" cy="1672326"/>
            <a:chOff x="2123549" y="464468"/>
            <a:chExt cx="7986714" cy="1672326"/>
          </a:xfrm>
        </p:grpSpPr>
        <p:sp>
          <p:nvSpPr>
            <p:cNvPr id="323" name="Subtitle 2">
              <a:extLst>
                <a:ext uri="{FF2B5EF4-FFF2-40B4-BE49-F238E27FC236}">
                  <a16:creationId xmlns:a16="http://schemas.microsoft.com/office/drawing/2014/main" xmlns="" id="{DB08F9BA-0C4C-4D2F-9D71-46236F58F153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411410" cy="13295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 DEVELOPMENT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xmlns="" id="{719E9B39-137C-4A62-B8DE-8500662D4479}"/>
                </a:ext>
              </a:extLst>
            </p:cNvPr>
            <p:cNvGrpSpPr/>
            <p:nvPr/>
          </p:nvGrpSpPr>
          <p:grpSpPr>
            <a:xfrm>
              <a:off x="2123549" y="464468"/>
              <a:ext cx="675739" cy="564729"/>
              <a:chOff x="3123158" y="551722"/>
              <a:chExt cx="675739" cy="564729"/>
            </a:xfrm>
          </p:grpSpPr>
          <p:sp>
            <p:nvSpPr>
              <p:cNvPr id="328" name="Freeform 387">
                <a:extLst>
                  <a:ext uri="{FF2B5EF4-FFF2-40B4-BE49-F238E27FC236}">
                    <a16:creationId xmlns:a16="http://schemas.microsoft.com/office/drawing/2014/main" xmlns="" id="{C2190E1F-00DE-49CF-A6EC-732D0657C98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8">
                <a:extLst>
                  <a:ext uri="{FF2B5EF4-FFF2-40B4-BE49-F238E27FC236}">
                    <a16:creationId xmlns:a16="http://schemas.microsoft.com/office/drawing/2014/main" xmlns="" id="{315E1E55-8FC2-4A23-9C42-0A19C8568735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xmlns="" id="{C7F18BD9-AE04-4402-90DA-1E2697F0C2DC}"/>
                </a:ext>
              </a:extLst>
            </p:cNvPr>
            <p:cNvGrpSpPr/>
            <p:nvPr/>
          </p:nvGrpSpPr>
          <p:grpSpPr>
            <a:xfrm rot="10800000">
              <a:off x="9434524" y="1139597"/>
              <a:ext cx="675739" cy="564729"/>
              <a:chOff x="8395583" y="1172989"/>
              <a:chExt cx="675739" cy="564729"/>
            </a:xfrm>
          </p:grpSpPr>
          <p:sp>
            <p:nvSpPr>
              <p:cNvPr id="326" name="Freeform 387">
                <a:extLst>
                  <a:ext uri="{FF2B5EF4-FFF2-40B4-BE49-F238E27FC236}">
                    <a16:creationId xmlns:a16="http://schemas.microsoft.com/office/drawing/2014/main" xmlns="" id="{9C6C22DB-3287-4AD4-BDC5-096C1437A22F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88">
                <a:extLst>
                  <a:ext uri="{FF2B5EF4-FFF2-40B4-BE49-F238E27FC236}">
                    <a16:creationId xmlns:a16="http://schemas.microsoft.com/office/drawing/2014/main" xmlns="" id="{5E54A48E-0FEB-474C-A39D-07074E1E6DDE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DFB9A021-3BEF-4F75-B1B6-1C97C7814B67}"/>
              </a:ext>
            </a:extLst>
          </p:cNvPr>
          <p:cNvGrpSpPr/>
          <p:nvPr/>
        </p:nvGrpSpPr>
        <p:grpSpPr>
          <a:xfrm>
            <a:off x="1856972" y="1287266"/>
            <a:ext cx="4758612" cy="5370761"/>
            <a:chOff x="798396" y="1321751"/>
            <a:chExt cx="4758612" cy="5370761"/>
          </a:xfrm>
        </p:grpSpPr>
        <p:sp>
          <p:nvSpPr>
            <p:cNvPr id="12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798396" y="6230888"/>
              <a:ext cx="475861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Homepage(Under Construction)</a:t>
              </a:r>
            </a:p>
          </p:txBody>
        </p:sp>
        <p:pic>
          <p:nvPicPr>
            <p:cNvPr id="13" name="Picture 12" descr="Graphical user interface, application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9778" y="1321751"/>
              <a:ext cx="2058311" cy="485072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126D182-A46F-4DB3-8F5E-0542D9EA5510}"/>
              </a:ext>
            </a:extLst>
          </p:cNvPr>
          <p:cNvGrpSpPr/>
          <p:nvPr/>
        </p:nvGrpSpPr>
        <p:grpSpPr>
          <a:xfrm>
            <a:off x="6615584" y="1287265"/>
            <a:ext cx="4109397" cy="5370761"/>
            <a:chOff x="6602095" y="1287264"/>
            <a:chExt cx="4109397" cy="5370761"/>
          </a:xfrm>
        </p:grpSpPr>
        <p:pic>
          <p:nvPicPr>
            <p:cNvPr id="14" name="Picture 13" descr="Graphical user interface, application, website&#10;&#10;Description automatically generated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748" y="1287264"/>
              <a:ext cx="2150368" cy="48507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936;p40">
              <a:extLst>
                <a:ext uri="{FF2B5EF4-FFF2-40B4-BE49-F238E27FC236}">
                  <a16:creationId xmlns:a16="http://schemas.microsoft.com/office/drawing/2014/main" xmlns="" id="{C3D17DBB-5035-4F6F-97A1-C2389FF3CDAE}"/>
                </a:ext>
                <a:ext uri="{6F84EBDE-9C21-4F5B-9A60-A37578DF6470}">
                  <a16:creationId xmlns="" xmlns:c="http://schemas.openxmlformats.org/drawingml/2006/chart" xmlns:cs="http://schemas.microsoft.com/office/drawing/2012/chartStyle" xmlns:ns1="http://schemas.openxmlformats.org/officeDocument/2006/extended-properties" xmlns:vt="http://schemas.openxmlformats.org/officeDocument/2006/docPropsVTypes" xmlns:a16="http://schemas.microsoft.com/office/drawing/2010/main" id="{B198FAC4-651E-4873-AA1B-1D4B9A8A9192}"/>
                </a:ext>
              </a:extLst>
            </p:cNvPr>
            <p:cNvSpPr/>
            <p:nvPr/>
          </p:nvSpPr>
          <p:spPr>
            <a:xfrm>
              <a:off x="6602095" y="6196401"/>
              <a:ext cx="410939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>
              <a:spAutoFit/>
            </a:bodyPr>
            <a:lstStyle/>
            <a:p>
              <a:pPr lvl="0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About Us (Under Construction</a:t>
              </a:r>
              <a:r>
                <a:rPr lang="en-US" sz="24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1727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Freeform: Shape 1321">
            <a:extLst>
              <a:ext uri="{FF2B5EF4-FFF2-40B4-BE49-F238E27FC236}">
                <a16:creationId xmlns:a16="http://schemas.microsoft.com/office/drawing/2014/main" xmlns="" id="{1F1045D7-00A1-4870-BE79-CE4BADD8492C}"/>
              </a:ext>
            </a:extLst>
          </p:cNvPr>
          <p:cNvSpPr/>
          <p:nvPr/>
        </p:nvSpPr>
        <p:spPr>
          <a:xfrm>
            <a:off x="4207098" y="4403982"/>
            <a:ext cx="7984902" cy="2454019"/>
          </a:xfrm>
          <a:custGeom>
            <a:avLst/>
            <a:gdLst>
              <a:gd name="connsiteX0" fmla="*/ 5086531 w 7984902"/>
              <a:gd name="connsiteY0" fmla="*/ 1764 h 2454019"/>
              <a:gd name="connsiteX1" fmla="*/ 6789601 w 7984902"/>
              <a:gd name="connsiteY1" fmla="*/ 1030811 h 2454019"/>
              <a:gd name="connsiteX2" fmla="*/ 7563724 w 7984902"/>
              <a:gd name="connsiteY2" fmla="*/ 650157 h 2454019"/>
              <a:gd name="connsiteX3" fmla="*/ 7891298 w 7984902"/>
              <a:gd name="connsiteY3" fmla="*/ 836042 h 2454019"/>
              <a:gd name="connsiteX4" fmla="*/ 7984902 w 7984902"/>
              <a:gd name="connsiteY4" fmla="*/ 913407 h 2454019"/>
              <a:gd name="connsiteX5" fmla="*/ 7984902 w 7984902"/>
              <a:gd name="connsiteY5" fmla="*/ 2454019 h 2454019"/>
              <a:gd name="connsiteX6" fmla="*/ 21736 w 7984902"/>
              <a:gd name="connsiteY6" fmla="*/ 2454019 h 2454019"/>
              <a:gd name="connsiteX7" fmla="*/ 14086 w 7984902"/>
              <a:gd name="connsiteY7" fmla="*/ 2439720 h 2454019"/>
              <a:gd name="connsiteX8" fmla="*/ 1827942 w 7984902"/>
              <a:gd name="connsiteY8" fmla="*/ 766535 h 2454019"/>
              <a:gd name="connsiteX9" fmla="*/ 3590240 w 7984902"/>
              <a:gd name="connsiteY9" fmla="*/ 783161 h 2454019"/>
              <a:gd name="connsiteX10" fmla="*/ 5086531 w 7984902"/>
              <a:gd name="connsiteY10" fmla="*/ 1764 h 245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84902" h="2454019">
                <a:moveTo>
                  <a:pt x="5086531" y="1764"/>
                </a:moveTo>
                <a:cubicBezTo>
                  <a:pt x="5619758" y="43039"/>
                  <a:pt x="6376736" y="922746"/>
                  <a:pt x="6789601" y="1030811"/>
                </a:cubicBezTo>
                <a:cubicBezTo>
                  <a:pt x="7202466" y="1138876"/>
                  <a:pt x="7130423" y="547633"/>
                  <a:pt x="7563724" y="650157"/>
                </a:cubicBezTo>
                <a:cubicBezTo>
                  <a:pt x="7644968" y="669381"/>
                  <a:pt x="7762278" y="736871"/>
                  <a:pt x="7891298" y="836042"/>
                </a:cubicBezTo>
                <a:lnTo>
                  <a:pt x="7984902" y="913407"/>
                </a:lnTo>
                <a:lnTo>
                  <a:pt x="7984902" y="2454019"/>
                </a:lnTo>
                <a:lnTo>
                  <a:pt x="21736" y="2454019"/>
                </a:lnTo>
                <a:lnTo>
                  <a:pt x="14086" y="2439720"/>
                </a:lnTo>
                <a:cubicBezTo>
                  <a:pt x="-162213" y="1971670"/>
                  <a:pt x="1365953" y="1028142"/>
                  <a:pt x="1827942" y="766535"/>
                </a:cubicBezTo>
                <a:cubicBezTo>
                  <a:pt x="2375485" y="456482"/>
                  <a:pt x="3047142" y="910623"/>
                  <a:pt x="3590240" y="783161"/>
                </a:cubicBezTo>
                <a:cubicBezTo>
                  <a:pt x="4133338" y="655699"/>
                  <a:pt x="4553304" y="-39511"/>
                  <a:pt x="5086531" y="17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23" name="Freeform: Shape 1322">
            <a:extLst>
              <a:ext uri="{FF2B5EF4-FFF2-40B4-BE49-F238E27FC236}">
                <a16:creationId xmlns:a16="http://schemas.microsoft.com/office/drawing/2014/main" xmlns="" id="{2F539A0D-AB21-46F2-9960-B92DB4B33806}"/>
              </a:ext>
            </a:extLst>
          </p:cNvPr>
          <p:cNvSpPr/>
          <p:nvPr/>
        </p:nvSpPr>
        <p:spPr>
          <a:xfrm rot="21225582">
            <a:off x="4947514" y="5011115"/>
            <a:ext cx="7231921" cy="2263871"/>
          </a:xfrm>
          <a:custGeom>
            <a:avLst/>
            <a:gdLst>
              <a:gd name="connsiteX0" fmla="*/ 4333550 w 7231921"/>
              <a:gd name="connsiteY0" fmla="*/ 1764 h 2263871"/>
              <a:gd name="connsiteX1" fmla="*/ 6036620 w 7231921"/>
              <a:gd name="connsiteY1" fmla="*/ 1030811 h 2263871"/>
              <a:gd name="connsiteX2" fmla="*/ 6810743 w 7231921"/>
              <a:gd name="connsiteY2" fmla="*/ 650157 h 2263871"/>
              <a:gd name="connsiteX3" fmla="*/ 7138317 w 7231921"/>
              <a:gd name="connsiteY3" fmla="*/ 836042 h 2263871"/>
              <a:gd name="connsiteX4" fmla="*/ 7231921 w 7231921"/>
              <a:gd name="connsiteY4" fmla="*/ 913407 h 2263871"/>
              <a:gd name="connsiteX5" fmla="*/ 7231921 w 7231921"/>
              <a:gd name="connsiteY5" fmla="*/ 2263871 h 2263871"/>
              <a:gd name="connsiteX6" fmla="*/ 0 w 7231921"/>
              <a:gd name="connsiteY6" fmla="*/ 1473086 h 2263871"/>
              <a:gd name="connsiteX7" fmla="*/ 251538 w 7231921"/>
              <a:gd name="connsiteY7" fmla="*/ 1287494 h 2263871"/>
              <a:gd name="connsiteX8" fmla="*/ 1074961 w 7231921"/>
              <a:gd name="connsiteY8" fmla="*/ 766535 h 2263871"/>
              <a:gd name="connsiteX9" fmla="*/ 2837259 w 7231921"/>
              <a:gd name="connsiteY9" fmla="*/ 783161 h 2263871"/>
              <a:gd name="connsiteX10" fmla="*/ 4333550 w 7231921"/>
              <a:gd name="connsiteY10" fmla="*/ 1764 h 226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31921" h="2263871">
                <a:moveTo>
                  <a:pt x="4333550" y="1764"/>
                </a:moveTo>
                <a:cubicBezTo>
                  <a:pt x="4866777" y="43039"/>
                  <a:pt x="5623755" y="922746"/>
                  <a:pt x="6036620" y="1030811"/>
                </a:cubicBezTo>
                <a:cubicBezTo>
                  <a:pt x="6449485" y="1138876"/>
                  <a:pt x="6377442" y="547633"/>
                  <a:pt x="6810743" y="650157"/>
                </a:cubicBezTo>
                <a:cubicBezTo>
                  <a:pt x="6891988" y="669381"/>
                  <a:pt x="7009296" y="736871"/>
                  <a:pt x="7138317" y="836042"/>
                </a:cubicBezTo>
                <a:lnTo>
                  <a:pt x="7231921" y="913407"/>
                </a:lnTo>
                <a:lnTo>
                  <a:pt x="7231921" y="2263871"/>
                </a:lnTo>
                <a:lnTo>
                  <a:pt x="0" y="1473086"/>
                </a:lnTo>
                <a:lnTo>
                  <a:pt x="251538" y="1287494"/>
                </a:lnTo>
                <a:cubicBezTo>
                  <a:pt x="578538" y="1058635"/>
                  <a:pt x="901716" y="864638"/>
                  <a:pt x="1074961" y="766535"/>
                </a:cubicBezTo>
                <a:cubicBezTo>
                  <a:pt x="1622504" y="456482"/>
                  <a:pt x="2294161" y="910623"/>
                  <a:pt x="2837259" y="783161"/>
                </a:cubicBezTo>
                <a:cubicBezTo>
                  <a:pt x="3380357" y="655699"/>
                  <a:pt x="3800323" y="-39511"/>
                  <a:pt x="4333550" y="17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625395C-1FAE-467D-838D-FE73D2A790F8}"/>
              </a:ext>
            </a:extLst>
          </p:cNvPr>
          <p:cNvGrpSpPr/>
          <p:nvPr/>
        </p:nvGrpSpPr>
        <p:grpSpPr>
          <a:xfrm>
            <a:off x="1121589" y="54742"/>
            <a:ext cx="9086012" cy="6803258"/>
            <a:chOff x="1121589" y="54742"/>
            <a:chExt cx="9086012" cy="6803258"/>
          </a:xfrm>
        </p:grpSpPr>
        <p:sp>
          <p:nvSpPr>
            <p:cNvPr id="786" name="Freeform 370">
              <a:extLst>
                <a:ext uri="{FF2B5EF4-FFF2-40B4-BE49-F238E27FC236}">
                  <a16:creationId xmlns:a16="http://schemas.microsoft.com/office/drawing/2014/main" xmlns="" id="{A8103FDC-7CAE-4E30-9F17-6D055CCA8635}"/>
                </a:ext>
              </a:extLst>
            </p:cNvPr>
            <p:cNvSpPr>
              <a:spLocks/>
            </p:cNvSpPr>
            <p:nvPr/>
          </p:nvSpPr>
          <p:spPr bwMode="auto">
            <a:xfrm rot="327535">
              <a:off x="1589845" y="54742"/>
              <a:ext cx="4071071" cy="4423539"/>
            </a:xfrm>
            <a:custGeom>
              <a:avLst/>
              <a:gdLst>
                <a:gd name="T0" fmla="*/ 555 w 626"/>
                <a:gd name="T1" fmla="*/ 101 h 680"/>
                <a:gd name="T2" fmla="*/ 499 w 626"/>
                <a:gd name="T3" fmla="*/ 59 h 680"/>
                <a:gd name="T4" fmla="*/ 435 w 626"/>
                <a:gd name="T5" fmla="*/ 37 h 680"/>
                <a:gd name="T6" fmla="*/ 391 w 626"/>
                <a:gd name="T7" fmla="*/ 28 h 680"/>
                <a:gd name="T8" fmla="*/ 361 w 626"/>
                <a:gd name="T9" fmla="*/ 24 h 680"/>
                <a:gd name="T10" fmla="*/ 291 w 626"/>
                <a:gd name="T11" fmla="*/ 28 h 680"/>
                <a:gd name="T12" fmla="*/ 260 w 626"/>
                <a:gd name="T13" fmla="*/ 32 h 680"/>
                <a:gd name="T14" fmla="*/ 214 w 626"/>
                <a:gd name="T15" fmla="*/ 48 h 680"/>
                <a:gd name="T16" fmla="*/ 174 w 626"/>
                <a:gd name="T17" fmla="*/ 74 h 680"/>
                <a:gd name="T18" fmla="*/ 148 w 626"/>
                <a:gd name="T19" fmla="*/ 91 h 680"/>
                <a:gd name="T20" fmla="*/ 132 w 626"/>
                <a:gd name="T21" fmla="*/ 111 h 680"/>
                <a:gd name="T22" fmla="*/ 104 w 626"/>
                <a:gd name="T23" fmla="*/ 142 h 680"/>
                <a:gd name="T24" fmla="*/ 93 w 626"/>
                <a:gd name="T25" fmla="*/ 153 h 680"/>
                <a:gd name="T26" fmla="*/ 73 w 626"/>
                <a:gd name="T27" fmla="*/ 182 h 680"/>
                <a:gd name="T28" fmla="*/ 57 w 626"/>
                <a:gd name="T29" fmla="*/ 214 h 680"/>
                <a:gd name="T30" fmla="*/ 44 w 626"/>
                <a:gd name="T31" fmla="*/ 250 h 680"/>
                <a:gd name="T32" fmla="*/ 30 w 626"/>
                <a:gd name="T33" fmla="*/ 289 h 680"/>
                <a:gd name="T34" fmla="*/ 26 w 626"/>
                <a:gd name="T35" fmla="*/ 326 h 680"/>
                <a:gd name="T36" fmla="*/ 27 w 626"/>
                <a:gd name="T37" fmla="*/ 342 h 680"/>
                <a:gd name="T38" fmla="*/ 27 w 626"/>
                <a:gd name="T39" fmla="*/ 349 h 680"/>
                <a:gd name="T40" fmla="*/ 27 w 626"/>
                <a:gd name="T41" fmla="*/ 349 h 680"/>
                <a:gd name="T42" fmla="*/ 28 w 626"/>
                <a:gd name="T43" fmla="*/ 363 h 680"/>
                <a:gd name="T44" fmla="*/ 33 w 626"/>
                <a:gd name="T45" fmla="*/ 406 h 680"/>
                <a:gd name="T46" fmla="*/ 45 w 626"/>
                <a:gd name="T47" fmla="*/ 444 h 680"/>
                <a:gd name="T48" fmla="*/ 51 w 626"/>
                <a:gd name="T49" fmla="*/ 466 h 680"/>
                <a:gd name="T50" fmla="*/ 84 w 626"/>
                <a:gd name="T51" fmla="*/ 521 h 680"/>
                <a:gd name="T52" fmla="*/ 91 w 626"/>
                <a:gd name="T53" fmla="*/ 537 h 680"/>
                <a:gd name="T54" fmla="*/ 100 w 626"/>
                <a:gd name="T55" fmla="*/ 546 h 680"/>
                <a:gd name="T56" fmla="*/ 109 w 626"/>
                <a:gd name="T57" fmla="*/ 561 h 680"/>
                <a:gd name="T58" fmla="*/ 133 w 626"/>
                <a:gd name="T59" fmla="*/ 578 h 680"/>
                <a:gd name="T60" fmla="*/ 143 w 626"/>
                <a:gd name="T61" fmla="*/ 587 h 680"/>
                <a:gd name="T62" fmla="*/ 154 w 626"/>
                <a:gd name="T63" fmla="*/ 593 h 680"/>
                <a:gd name="T64" fmla="*/ 162 w 626"/>
                <a:gd name="T65" fmla="*/ 613 h 680"/>
                <a:gd name="T66" fmla="*/ 180 w 626"/>
                <a:gd name="T67" fmla="*/ 622 h 680"/>
                <a:gd name="T68" fmla="*/ 201 w 626"/>
                <a:gd name="T69" fmla="*/ 621 h 680"/>
                <a:gd name="T70" fmla="*/ 219 w 626"/>
                <a:gd name="T71" fmla="*/ 633 h 680"/>
                <a:gd name="T72" fmla="*/ 222 w 626"/>
                <a:gd name="T73" fmla="*/ 640 h 680"/>
                <a:gd name="T74" fmla="*/ 242 w 626"/>
                <a:gd name="T75" fmla="*/ 653 h 680"/>
                <a:gd name="T76" fmla="*/ 286 w 626"/>
                <a:gd name="T77" fmla="*/ 667 h 680"/>
                <a:gd name="T78" fmla="*/ 323 w 626"/>
                <a:gd name="T79" fmla="*/ 672 h 680"/>
                <a:gd name="T80" fmla="*/ 314 w 626"/>
                <a:gd name="T81" fmla="*/ 675 h 680"/>
                <a:gd name="T82" fmla="*/ 293 w 626"/>
                <a:gd name="T83" fmla="*/ 678 h 680"/>
                <a:gd name="T84" fmla="*/ 247 w 626"/>
                <a:gd name="T85" fmla="*/ 668 h 680"/>
                <a:gd name="T86" fmla="*/ 169 w 626"/>
                <a:gd name="T87" fmla="*/ 635 h 680"/>
                <a:gd name="T88" fmla="*/ 127 w 626"/>
                <a:gd name="T89" fmla="*/ 606 h 680"/>
                <a:gd name="T90" fmla="*/ 50 w 626"/>
                <a:gd name="T91" fmla="*/ 521 h 680"/>
                <a:gd name="T92" fmla="*/ 21 w 626"/>
                <a:gd name="T93" fmla="*/ 458 h 680"/>
                <a:gd name="T94" fmla="*/ 8 w 626"/>
                <a:gd name="T95" fmla="*/ 410 h 680"/>
                <a:gd name="T96" fmla="*/ 1 w 626"/>
                <a:gd name="T97" fmla="*/ 359 h 680"/>
                <a:gd name="T98" fmla="*/ 2 w 626"/>
                <a:gd name="T99" fmla="*/ 314 h 680"/>
                <a:gd name="T100" fmla="*/ 14 w 626"/>
                <a:gd name="T101" fmla="*/ 252 h 680"/>
                <a:gd name="T102" fmla="*/ 40 w 626"/>
                <a:gd name="T103" fmla="*/ 199 h 680"/>
                <a:gd name="T104" fmla="*/ 98 w 626"/>
                <a:gd name="T105" fmla="*/ 117 h 680"/>
                <a:gd name="T106" fmla="*/ 362 w 626"/>
                <a:gd name="T107" fmla="*/ 7 h 680"/>
                <a:gd name="T108" fmla="*/ 424 w 626"/>
                <a:gd name="T109" fmla="*/ 15 h 680"/>
                <a:gd name="T110" fmla="*/ 626 w 626"/>
                <a:gd name="T111" fmla="*/ 159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6" h="680">
                  <a:moveTo>
                    <a:pt x="608" y="151"/>
                  </a:moveTo>
                  <a:cubicBezTo>
                    <a:pt x="604" y="149"/>
                    <a:pt x="601" y="146"/>
                    <a:pt x="598" y="143"/>
                  </a:cubicBezTo>
                  <a:cubicBezTo>
                    <a:pt x="594" y="140"/>
                    <a:pt x="592" y="136"/>
                    <a:pt x="589" y="132"/>
                  </a:cubicBezTo>
                  <a:cubicBezTo>
                    <a:pt x="586" y="129"/>
                    <a:pt x="583" y="125"/>
                    <a:pt x="579" y="122"/>
                  </a:cubicBezTo>
                  <a:cubicBezTo>
                    <a:pt x="576" y="118"/>
                    <a:pt x="572" y="116"/>
                    <a:pt x="568" y="113"/>
                  </a:cubicBezTo>
                  <a:cubicBezTo>
                    <a:pt x="567" y="112"/>
                    <a:pt x="572" y="111"/>
                    <a:pt x="568" y="108"/>
                  </a:cubicBezTo>
                  <a:cubicBezTo>
                    <a:pt x="564" y="106"/>
                    <a:pt x="559" y="104"/>
                    <a:pt x="555" y="101"/>
                  </a:cubicBezTo>
                  <a:cubicBezTo>
                    <a:pt x="553" y="99"/>
                    <a:pt x="551" y="98"/>
                    <a:pt x="549" y="96"/>
                  </a:cubicBezTo>
                  <a:cubicBezTo>
                    <a:pt x="547" y="94"/>
                    <a:pt x="545" y="92"/>
                    <a:pt x="542" y="91"/>
                  </a:cubicBezTo>
                  <a:cubicBezTo>
                    <a:pt x="534" y="83"/>
                    <a:pt x="525" y="75"/>
                    <a:pt x="518" y="67"/>
                  </a:cubicBezTo>
                  <a:cubicBezTo>
                    <a:pt x="519" y="67"/>
                    <a:pt x="519" y="67"/>
                    <a:pt x="519" y="67"/>
                  </a:cubicBezTo>
                  <a:cubicBezTo>
                    <a:pt x="516" y="64"/>
                    <a:pt x="510" y="65"/>
                    <a:pt x="507" y="63"/>
                  </a:cubicBezTo>
                  <a:cubicBezTo>
                    <a:pt x="507" y="62"/>
                    <a:pt x="508" y="62"/>
                    <a:pt x="508" y="61"/>
                  </a:cubicBezTo>
                  <a:cubicBezTo>
                    <a:pt x="506" y="62"/>
                    <a:pt x="501" y="58"/>
                    <a:pt x="499" y="59"/>
                  </a:cubicBezTo>
                  <a:cubicBezTo>
                    <a:pt x="498" y="57"/>
                    <a:pt x="499" y="56"/>
                    <a:pt x="497" y="54"/>
                  </a:cubicBezTo>
                  <a:cubicBezTo>
                    <a:pt x="494" y="55"/>
                    <a:pt x="494" y="55"/>
                    <a:pt x="494" y="55"/>
                  </a:cubicBezTo>
                  <a:cubicBezTo>
                    <a:pt x="489" y="56"/>
                    <a:pt x="486" y="54"/>
                    <a:pt x="482" y="52"/>
                  </a:cubicBezTo>
                  <a:cubicBezTo>
                    <a:pt x="478" y="50"/>
                    <a:pt x="475" y="47"/>
                    <a:pt x="470" y="47"/>
                  </a:cubicBezTo>
                  <a:cubicBezTo>
                    <a:pt x="470" y="47"/>
                    <a:pt x="471" y="46"/>
                    <a:pt x="471" y="46"/>
                  </a:cubicBezTo>
                  <a:cubicBezTo>
                    <a:pt x="464" y="44"/>
                    <a:pt x="456" y="43"/>
                    <a:pt x="448" y="40"/>
                  </a:cubicBezTo>
                  <a:cubicBezTo>
                    <a:pt x="444" y="39"/>
                    <a:pt x="439" y="38"/>
                    <a:pt x="435" y="37"/>
                  </a:cubicBezTo>
                  <a:cubicBezTo>
                    <a:pt x="431" y="36"/>
                    <a:pt x="427" y="35"/>
                    <a:pt x="423" y="34"/>
                  </a:cubicBezTo>
                  <a:cubicBezTo>
                    <a:pt x="424" y="34"/>
                    <a:pt x="425" y="32"/>
                    <a:pt x="425" y="31"/>
                  </a:cubicBezTo>
                  <a:cubicBezTo>
                    <a:pt x="423" y="33"/>
                    <a:pt x="418" y="33"/>
                    <a:pt x="414" y="33"/>
                  </a:cubicBezTo>
                  <a:cubicBezTo>
                    <a:pt x="412" y="29"/>
                    <a:pt x="406" y="33"/>
                    <a:pt x="401" y="31"/>
                  </a:cubicBezTo>
                  <a:cubicBezTo>
                    <a:pt x="402" y="30"/>
                    <a:pt x="402" y="30"/>
                    <a:pt x="402" y="30"/>
                  </a:cubicBezTo>
                  <a:cubicBezTo>
                    <a:pt x="398" y="33"/>
                    <a:pt x="397" y="28"/>
                    <a:pt x="393" y="31"/>
                  </a:cubicBezTo>
                  <a:cubicBezTo>
                    <a:pt x="391" y="28"/>
                    <a:pt x="391" y="28"/>
                    <a:pt x="391" y="28"/>
                  </a:cubicBezTo>
                  <a:cubicBezTo>
                    <a:pt x="389" y="32"/>
                    <a:pt x="386" y="25"/>
                    <a:pt x="383" y="27"/>
                  </a:cubicBezTo>
                  <a:cubicBezTo>
                    <a:pt x="383" y="28"/>
                    <a:pt x="383" y="28"/>
                    <a:pt x="383" y="28"/>
                  </a:cubicBezTo>
                  <a:cubicBezTo>
                    <a:pt x="380" y="29"/>
                    <a:pt x="379" y="27"/>
                    <a:pt x="376" y="27"/>
                  </a:cubicBezTo>
                  <a:cubicBezTo>
                    <a:pt x="376" y="26"/>
                    <a:pt x="376" y="26"/>
                    <a:pt x="376" y="26"/>
                  </a:cubicBezTo>
                  <a:cubicBezTo>
                    <a:pt x="369" y="27"/>
                    <a:pt x="366" y="24"/>
                    <a:pt x="366" y="27"/>
                  </a:cubicBezTo>
                  <a:cubicBezTo>
                    <a:pt x="364" y="25"/>
                    <a:pt x="372" y="27"/>
                    <a:pt x="369" y="23"/>
                  </a:cubicBezTo>
                  <a:cubicBezTo>
                    <a:pt x="366" y="23"/>
                    <a:pt x="363" y="23"/>
                    <a:pt x="361" y="24"/>
                  </a:cubicBezTo>
                  <a:cubicBezTo>
                    <a:pt x="358" y="24"/>
                    <a:pt x="355" y="24"/>
                    <a:pt x="353" y="24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2" y="24"/>
                    <a:pt x="340" y="25"/>
                    <a:pt x="337" y="25"/>
                  </a:cubicBezTo>
                  <a:cubicBezTo>
                    <a:pt x="332" y="25"/>
                    <a:pt x="326" y="25"/>
                    <a:pt x="321" y="25"/>
                  </a:cubicBezTo>
                  <a:cubicBezTo>
                    <a:pt x="316" y="26"/>
                    <a:pt x="311" y="26"/>
                    <a:pt x="305" y="27"/>
                  </a:cubicBezTo>
                  <a:cubicBezTo>
                    <a:pt x="303" y="26"/>
                    <a:pt x="301" y="26"/>
                    <a:pt x="301" y="25"/>
                  </a:cubicBezTo>
                  <a:cubicBezTo>
                    <a:pt x="299" y="26"/>
                    <a:pt x="293" y="26"/>
                    <a:pt x="291" y="28"/>
                  </a:cubicBezTo>
                  <a:cubicBezTo>
                    <a:pt x="292" y="28"/>
                    <a:pt x="290" y="27"/>
                    <a:pt x="288" y="27"/>
                  </a:cubicBezTo>
                  <a:cubicBezTo>
                    <a:pt x="284" y="26"/>
                    <a:pt x="285" y="31"/>
                    <a:pt x="281" y="30"/>
                  </a:cubicBezTo>
                  <a:cubicBezTo>
                    <a:pt x="282" y="29"/>
                    <a:pt x="282" y="28"/>
                    <a:pt x="282" y="27"/>
                  </a:cubicBezTo>
                  <a:cubicBezTo>
                    <a:pt x="279" y="30"/>
                    <a:pt x="274" y="31"/>
                    <a:pt x="270" y="33"/>
                  </a:cubicBezTo>
                  <a:cubicBezTo>
                    <a:pt x="270" y="32"/>
                    <a:pt x="271" y="31"/>
                    <a:pt x="271" y="30"/>
                  </a:cubicBezTo>
                  <a:cubicBezTo>
                    <a:pt x="267" y="34"/>
                    <a:pt x="263" y="32"/>
                    <a:pt x="259" y="35"/>
                  </a:cubicBezTo>
                  <a:cubicBezTo>
                    <a:pt x="260" y="32"/>
                    <a:pt x="260" y="32"/>
                    <a:pt x="260" y="32"/>
                  </a:cubicBezTo>
                  <a:cubicBezTo>
                    <a:pt x="253" y="32"/>
                    <a:pt x="259" y="37"/>
                    <a:pt x="253" y="37"/>
                  </a:cubicBezTo>
                  <a:cubicBezTo>
                    <a:pt x="255" y="36"/>
                    <a:pt x="254" y="35"/>
                    <a:pt x="254" y="35"/>
                  </a:cubicBezTo>
                  <a:cubicBezTo>
                    <a:pt x="252" y="37"/>
                    <a:pt x="249" y="38"/>
                    <a:pt x="246" y="40"/>
                  </a:cubicBezTo>
                  <a:cubicBezTo>
                    <a:pt x="242" y="41"/>
                    <a:pt x="239" y="42"/>
                    <a:pt x="237" y="43"/>
                  </a:cubicBezTo>
                  <a:cubicBezTo>
                    <a:pt x="237" y="43"/>
                    <a:pt x="237" y="43"/>
                    <a:pt x="237" y="43"/>
                  </a:cubicBezTo>
                  <a:cubicBezTo>
                    <a:pt x="232" y="45"/>
                    <a:pt x="226" y="46"/>
                    <a:pt x="220" y="50"/>
                  </a:cubicBezTo>
                  <a:cubicBezTo>
                    <a:pt x="218" y="50"/>
                    <a:pt x="219" y="45"/>
                    <a:pt x="214" y="48"/>
                  </a:cubicBezTo>
                  <a:cubicBezTo>
                    <a:pt x="216" y="52"/>
                    <a:pt x="205" y="54"/>
                    <a:pt x="210" y="56"/>
                  </a:cubicBezTo>
                  <a:cubicBezTo>
                    <a:pt x="205" y="58"/>
                    <a:pt x="197" y="60"/>
                    <a:pt x="195" y="63"/>
                  </a:cubicBezTo>
                  <a:cubicBezTo>
                    <a:pt x="196" y="61"/>
                    <a:pt x="191" y="60"/>
                    <a:pt x="194" y="58"/>
                  </a:cubicBezTo>
                  <a:cubicBezTo>
                    <a:pt x="190" y="58"/>
                    <a:pt x="190" y="58"/>
                    <a:pt x="190" y="58"/>
                  </a:cubicBezTo>
                  <a:cubicBezTo>
                    <a:pt x="190" y="56"/>
                    <a:pt x="194" y="56"/>
                    <a:pt x="192" y="55"/>
                  </a:cubicBezTo>
                  <a:cubicBezTo>
                    <a:pt x="190" y="56"/>
                    <a:pt x="185" y="61"/>
                    <a:pt x="183" y="61"/>
                  </a:cubicBezTo>
                  <a:cubicBezTo>
                    <a:pt x="181" y="65"/>
                    <a:pt x="180" y="70"/>
                    <a:pt x="174" y="74"/>
                  </a:cubicBezTo>
                  <a:cubicBezTo>
                    <a:pt x="176" y="71"/>
                    <a:pt x="171" y="72"/>
                    <a:pt x="172" y="70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7" y="82"/>
                    <a:pt x="166" y="79"/>
                    <a:pt x="164" y="81"/>
                  </a:cubicBezTo>
                  <a:cubicBezTo>
                    <a:pt x="165" y="82"/>
                    <a:pt x="164" y="83"/>
                    <a:pt x="164" y="84"/>
                  </a:cubicBezTo>
                  <a:cubicBezTo>
                    <a:pt x="163" y="84"/>
                    <a:pt x="157" y="90"/>
                    <a:pt x="154" y="88"/>
                  </a:cubicBezTo>
                  <a:cubicBezTo>
                    <a:pt x="153" y="87"/>
                    <a:pt x="157" y="85"/>
                    <a:pt x="154" y="85"/>
                  </a:cubicBezTo>
                  <a:cubicBezTo>
                    <a:pt x="151" y="88"/>
                    <a:pt x="151" y="89"/>
                    <a:pt x="148" y="91"/>
                  </a:cubicBezTo>
                  <a:cubicBezTo>
                    <a:pt x="148" y="91"/>
                    <a:pt x="148" y="91"/>
                    <a:pt x="148" y="91"/>
                  </a:cubicBezTo>
                  <a:cubicBezTo>
                    <a:pt x="146" y="92"/>
                    <a:pt x="143" y="97"/>
                    <a:pt x="146" y="96"/>
                  </a:cubicBezTo>
                  <a:cubicBezTo>
                    <a:pt x="148" y="95"/>
                    <a:pt x="144" y="95"/>
                    <a:pt x="147" y="94"/>
                  </a:cubicBezTo>
                  <a:cubicBezTo>
                    <a:pt x="147" y="97"/>
                    <a:pt x="144" y="100"/>
                    <a:pt x="141" y="103"/>
                  </a:cubicBezTo>
                  <a:cubicBezTo>
                    <a:pt x="141" y="102"/>
                    <a:pt x="141" y="101"/>
                    <a:pt x="141" y="100"/>
                  </a:cubicBezTo>
                  <a:cubicBezTo>
                    <a:pt x="138" y="105"/>
                    <a:pt x="135" y="110"/>
                    <a:pt x="131" y="114"/>
                  </a:cubicBezTo>
                  <a:cubicBezTo>
                    <a:pt x="132" y="116"/>
                    <a:pt x="131" y="111"/>
                    <a:pt x="132" y="111"/>
                  </a:cubicBezTo>
                  <a:cubicBezTo>
                    <a:pt x="128" y="112"/>
                    <a:pt x="126" y="116"/>
                    <a:pt x="124" y="119"/>
                  </a:cubicBezTo>
                  <a:cubicBezTo>
                    <a:pt x="122" y="122"/>
                    <a:pt x="119" y="124"/>
                    <a:pt x="116" y="126"/>
                  </a:cubicBezTo>
                  <a:cubicBezTo>
                    <a:pt x="117" y="125"/>
                    <a:pt x="118" y="127"/>
                    <a:pt x="118" y="127"/>
                  </a:cubicBezTo>
                  <a:cubicBezTo>
                    <a:pt x="115" y="129"/>
                    <a:pt x="114" y="127"/>
                    <a:pt x="113" y="129"/>
                  </a:cubicBezTo>
                  <a:cubicBezTo>
                    <a:pt x="111" y="129"/>
                    <a:pt x="111" y="132"/>
                    <a:pt x="109" y="134"/>
                  </a:cubicBezTo>
                  <a:cubicBezTo>
                    <a:pt x="109" y="136"/>
                    <a:pt x="109" y="134"/>
                    <a:pt x="110" y="132"/>
                  </a:cubicBezTo>
                  <a:cubicBezTo>
                    <a:pt x="109" y="134"/>
                    <a:pt x="107" y="138"/>
                    <a:pt x="104" y="142"/>
                  </a:cubicBezTo>
                  <a:cubicBezTo>
                    <a:pt x="103" y="143"/>
                    <a:pt x="101" y="145"/>
                    <a:pt x="100" y="147"/>
                  </a:cubicBezTo>
                  <a:cubicBezTo>
                    <a:pt x="98" y="149"/>
                    <a:pt x="96" y="151"/>
                    <a:pt x="95" y="152"/>
                  </a:cubicBezTo>
                  <a:cubicBezTo>
                    <a:pt x="96" y="152"/>
                    <a:pt x="95" y="158"/>
                    <a:pt x="93" y="159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2"/>
                    <a:pt x="87" y="161"/>
                  </a:cubicBezTo>
                  <a:cubicBezTo>
                    <a:pt x="87" y="164"/>
                    <a:pt x="89" y="160"/>
                    <a:pt x="90" y="157"/>
                  </a:cubicBezTo>
                  <a:cubicBezTo>
                    <a:pt x="92" y="154"/>
                    <a:pt x="93" y="151"/>
                    <a:pt x="93" y="153"/>
                  </a:cubicBezTo>
                  <a:cubicBezTo>
                    <a:pt x="90" y="153"/>
                    <a:pt x="91" y="161"/>
                    <a:pt x="89" y="159"/>
                  </a:cubicBezTo>
                  <a:cubicBezTo>
                    <a:pt x="87" y="161"/>
                    <a:pt x="87" y="166"/>
                    <a:pt x="84" y="167"/>
                  </a:cubicBezTo>
                  <a:cubicBezTo>
                    <a:pt x="84" y="167"/>
                    <a:pt x="83" y="163"/>
                    <a:pt x="81" y="166"/>
                  </a:cubicBezTo>
                  <a:cubicBezTo>
                    <a:pt x="79" y="170"/>
                    <a:pt x="81" y="167"/>
                    <a:pt x="79" y="171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1" y="175"/>
                    <a:pt x="76" y="178"/>
                    <a:pt x="79" y="177"/>
                  </a:cubicBezTo>
                  <a:cubicBezTo>
                    <a:pt x="77" y="177"/>
                    <a:pt x="76" y="184"/>
                    <a:pt x="73" y="182"/>
                  </a:cubicBezTo>
                  <a:cubicBezTo>
                    <a:pt x="71" y="180"/>
                    <a:pt x="71" y="180"/>
                    <a:pt x="71" y="180"/>
                  </a:cubicBezTo>
                  <a:cubicBezTo>
                    <a:pt x="70" y="182"/>
                    <a:pt x="72" y="184"/>
                    <a:pt x="72" y="186"/>
                  </a:cubicBezTo>
                  <a:cubicBezTo>
                    <a:pt x="72" y="187"/>
                    <a:pt x="71" y="187"/>
                    <a:pt x="71" y="186"/>
                  </a:cubicBezTo>
                  <a:cubicBezTo>
                    <a:pt x="74" y="189"/>
                    <a:pt x="68" y="191"/>
                    <a:pt x="69" y="195"/>
                  </a:cubicBezTo>
                  <a:cubicBezTo>
                    <a:pt x="66" y="198"/>
                    <a:pt x="64" y="205"/>
                    <a:pt x="60" y="206"/>
                  </a:cubicBezTo>
                  <a:cubicBezTo>
                    <a:pt x="60" y="209"/>
                    <a:pt x="60" y="213"/>
                    <a:pt x="57" y="216"/>
                  </a:cubicBezTo>
                  <a:cubicBezTo>
                    <a:pt x="57" y="215"/>
                    <a:pt x="58" y="214"/>
                    <a:pt x="57" y="214"/>
                  </a:cubicBezTo>
                  <a:cubicBezTo>
                    <a:pt x="55" y="215"/>
                    <a:pt x="55" y="216"/>
                    <a:pt x="55" y="219"/>
                  </a:cubicBezTo>
                  <a:cubicBezTo>
                    <a:pt x="55" y="218"/>
                    <a:pt x="51" y="222"/>
                    <a:pt x="48" y="224"/>
                  </a:cubicBezTo>
                  <a:cubicBezTo>
                    <a:pt x="48" y="228"/>
                    <a:pt x="51" y="228"/>
                    <a:pt x="52" y="229"/>
                  </a:cubicBezTo>
                  <a:cubicBezTo>
                    <a:pt x="47" y="230"/>
                    <a:pt x="51" y="239"/>
                    <a:pt x="46" y="241"/>
                  </a:cubicBezTo>
                  <a:cubicBezTo>
                    <a:pt x="46" y="240"/>
                    <a:pt x="46" y="236"/>
                    <a:pt x="44" y="238"/>
                  </a:cubicBezTo>
                  <a:cubicBezTo>
                    <a:pt x="38" y="240"/>
                    <a:pt x="44" y="245"/>
                    <a:pt x="41" y="250"/>
                  </a:cubicBezTo>
                  <a:cubicBezTo>
                    <a:pt x="44" y="250"/>
                    <a:pt x="44" y="250"/>
                    <a:pt x="44" y="250"/>
                  </a:cubicBezTo>
                  <a:cubicBezTo>
                    <a:pt x="42" y="251"/>
                    <a:pt x="44" y="257"/>
                    <a:pt x="41" y="256"/>
                  </a:cubicBezTo>
                  <a:cubicBezTo>
                    <a:pt x="42" y="258"/>
                    <a:pt x="38" y="261"/>
                    <a:pt x="41" y="262"/>
                  </a:cubicBezTo>
                  <a:cubicBezTo>
                    <a:pt x="36" y="269"/>
                    <a:pt x="38" y="282"/>
                    <a:pt x="31" y="286"/>
                  </a:cubicBezTo>
                  <a:cubicBezTo>
                    <a:pt x="31" y="287"/>
                    <a:pt x="30" y="290"/>
                    <a:pt x="32" y="290"/>
                  </a:cubicBezTo>
                  <a:cubicBezTo>
                    <a:pt x="34" y="288"/>
                    <a:pt x="31" y="287"/>
                    <a:pt x="33" y="286"/>
                  </a:cubicBezTo>
                  <a:cubicBezTo>
                    <a:pt x="33" y="287"/>
                    <a:pt x="33" y="288"/>
                    <a:pt x="34" y="288"/>
                  </a:cubicBezTo>
                  <a:cubicBezTo>
                    <a:pt x="33" y="290"/>
                    <a:pt x="32" y="292"/>
                    <a:pt x="30" y="289"/>
                  </a:cubicBezTo>
                  <a:cubicBezTo>
                    <a:pt x="27" y="295"/>
                    <a:pt x="34" y="296"/>
                    <a:pt x="32" y="304"/>
                  </a:cubicBezTo>
                  <a:cubicBezTo>
                    <a:pt x="30" y="303"/>
                    <a:pt x="30" y="304"/>
                    <a:pt x="30" y="306"/>
                  </a:cubicBezTo>
                  <a:cubicBezTo>
                    <a:pt x="32" y="310"/>
                    <a:pt x="32" y="310"/>
                    <a:pt x="32" y="310"/>
                  </a:cubicBezTo>
                  <a:cubicBezTo>
                    <a:pt x="31" y="315"/>
                    <a:pt x="28" y="313"/>
                    <a:pt x="26" y="312"/>
                  </a:cubicBezTo>
                  <a:cubicBezTo>
                    <a:pt x="26" y="315"/>
                    <a:pt x="25" y="318"/>
                    <a:pt x="27" y="320"/>
                  </a:cubicBezTo>
                  <a:cubicBezTo>
                    <a:pt x="24" y="322"/>
                    <a:pt x="24" y="322"/>
                    <a:pt x="24" y="322"/>
                  </a:cubicBezTo>
                  <a:cubicBezTo>
                    <a:pt x="26" y="320"/>
                    <a:pt x="25" y="325"/>
                    <a:pt x="26" y="326"/>
                  </a:cubicBezTo>
                  <a:cubicBezTo>
                    <a:pt x="25" y="325"/>
                    <a:pt x="25" y="325"/>
                    <a:pt x="25" y="325"/>
                  </a:cubicBezTo>
                  <a:cubicBezTo>
                    <a:pt x="24" y="325"/>
                    <a:pt x="24" y="328"/>
                    <a:pt x="25" y="330"/>
                  </a:cubicBezTo>
                  <a:cubicBezTo>
                    <a:pt x="26" y="329"/>
                    <a:pt x="27" y="326"/>
                    <a:pt x="28" y="325"/>
                  </a:cubicBezTo>
                  <a:cubicBezTo>
                    <a:pt x="29" y="326"/>
                    <a:pt x="28" y="328"/>
                    <a:pt x="29" y="330"/>
                  </a:cubicBezTo>
                  <a:cubicBezTo>
                    <a:pt x="27" y="329"/>
                    <a:pt x="27" y="334"/>
                    <a:pt x="27" y="336"/>
                  </a:cubicBezTo>
                  <a:cubicBezTo>
                    <a:pt x="26" y="338"/>
                    <a:pt x="29" y="339"/>
                    <a:pt x="29" y="340"/>
                  </a:cubicBezTo>
                  <a:cubicBezTo>
                    <a:pt x="28" y="340"/>
                    <a:pt x="29" y="344"/>
                    <a:pt x="27" y="342"/>
                  </a:cubicBezTo>
                  <a:cubicBezTo>
                    <a:pt x="27" y="341"/>
                    <a:pt x="28" y="340"/>
                    <a:pt x="27" y="338"/>
                  </a:cubicBezTo>
                  <a:cubicBezTo>
                    <a:pt x="26" y="340"/>
                    <a:pt x="24" y="340"/>
                    <a:pt x="26" y="343"/>
                  </a:cubicBezTo>
                  <a:cubicBezTo>
                    <a:pt x="27" y="346"/>
                    <a:pt x="30" y="343"/>
                    <a:pt x="29" y="347"/>
                  </a:cubicBezTo>
                  <a:cubicBezTo>
                    <a:pt x="28" y="346"/>
                    <a:pt x="27" y="346"/>
                    <a:pt x="26" y="345"/>
                  </a:cubicBezTo>
                  <a:cubicBezTo>
                    <a:pt x="25" y="349"/>
                    <a:pt x="25" y="349"/>
                    <a:pt x="25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7" y="349"/>
                  </a:cubicBezTo>
                  <a:cubicBezTo>
                    <a:pt x="27" y="349"/>
                    <a:pt x="27" y="349"/>
                    <a:pt x="26" y="349"/>
                  </a:cubicBezTo>
                  <a:cubicBezTo>
                    <a:pt x="26" y="349"/>
                    <a:pt x="26" y="349"/>
                    <a:pt x="26" y="350"/>
                  </a:cubicBezTo>
                  <a:cubicBezTo>
                    <a:pt x="28" y="351"/>
                    <a:pt x="27" y="356"/>
                    <a:pt x="30" y="357"/>
                  </a:cubicBezTo>
                  <a:cubicBezTo>
                    <a:pt x="30" y="359"/>
                    <a:pt x="28" y="362"/>
                    <a:pt x="28" y="364"/>
                  </a:cubicBezTo>
                  <a:cubicBezTo>
                    <a:pt x="28" y="363"/>
                    <a:pt x="28" y="363"/>
                    <a:pt x="28" y="363"/>
                  </a:cubicBezTo>
                  <a:cubicBezTo>
                    <a:pt x="26" y="366"/>
                    <a:pt x="28" y="369"/>
                    <a:pt x="29" y="371"/>
                  </a:cubicBezTo>
                  <a:cubicBezTo>
                    <a:pt x="29" y="371"/>
                    <a:pt x="29" y="371"/>
                    <a:pt x="29" y="371"/>
                  </a:cubicBezTo>
                  <a:cubicBezTo>
                    <a:pt x="29" y="373"/>
                    <a:pt x="29" y="376"/>
                    <a:pt x="31" y="378"/>
                  </a:cubicBezTo>
                  <a:cubicBezTo>
                    <a:pt x="29" y="381"/>
                    <a:pt x="23" y="379"/>
                    <a:pt x="26" y="383"/>
                  </a:cubicBezTo>
                  <a:cubicBezTo>
                    <a:pt x="26" y="387"/>
                    <a:pt x="30" y="388"/>
                    <a:pt x="32" y="387"/>
                  </a:cubicBezTo>
                  <a:cubicBezTo>
                    <a:pt x="31" y="390"/>
                    <a:pt x="32" y="393"/>
                    <a:pt x="33" y="396"/>
                  </a:cubicBezTo>
                  <a:cubicBezTo>
                    <a:pt x="34" y="400"/>
                    <a:pt x="34" y="403"/>
                    <a:pt x="33" y="406"/>
                  </a:cubicBezTo>
                  <a:cubicBezTo>
                    <a:pt x="34" y="407"/>
                    <a:pt x="35" y="406"/>
                    <a:pt x="35" y="408"/>
                  </a:cubicBezTo>
                  <a:cubicBezTo>
                    <a:pt x="36" y="413"/>
                    <a:pt x="38" y="417"/>
                    <a:pt x="39" y="422"/>
                  </a:cubicBezTo>
                  <a:cubicBezTo>
                    <a:pt x="40" y="426"/>
                    <a:pt x="41" y="431"/>
                    <a:pt x="40" y="435"/>
                  </a:cubicBezTo>
                  <a:cubicBezTo>
                    <a:pt x="38" y="432"/>
                    <a:pt x="38" y="435"/>
                    <a:pt x="37" y="436"/>
                  </a:cubicBezTo>
                  <a:cubicBezTo>
                    <a:pt x="39" y="437"/>
                    <a:pt x="36" y="439"/>
                    <a:pt x="39" y="439"/>
                  </a:cubicBezTo>
                  <a:cubicBezTo>
                    <a:pt x="41" y="438"/>
                    <a:pt x="42" y="438"/>
                    <a:pt x="42" y="435"/>
                  </a:cubicBezTo>
                  <a:cubicBezTo>
                    <a:pt x="43" y="438"/>
                    <a:pt x="44" y="441"/>
                    <a:pt x="45" y="444"/>
                  </a:cubicBezTo>
                  <a:cubicBezTo>
                    <a:pt x="46" y="447"/>
                    <a:pt x="47" y="450"/>
                    <a:pt x="46" y="452"/>
                  </a:cubicBezTo>
                  <a:cubicBezTo>
                    <a:pt x="47" y="450"/>
                    <a:pt x="47" y="451"/>
                    <a:pt x="48" y="452"/>
                  </a:cubicBezTo>
                  <a:cubicBezTo>
                    <a:pt x="45" y="452"/>
                    <a:pt x="46" y="456"/>
                    <a:pt x="48" y="459"/>
                  </a:cubicBezTo>
                  <a:cubicBezTo>
                    <a:pt x="50" y="459"/>
                    <a:pt x="50" y="459"/>
                    <a:pt x="50" y="459"/>
                  </a:cubicBezTo>
                  <a:cubicBezTo>
                    <a:pt x="49" y="461"/>
                    <a:pt x="49" y="461"/>
                    <a:pt x="49" y="461"/>
                  </a:cubicBezTo>
                  <a:cubicBezTo>
                    <a:pt x="50" y="462"/>
                    <a:pt x="53" y="461"/>
                    <a:pt x="53" y="465"/>
                  </a:cubicBezTo>
                  <a:cubicBezTo>
                    <a:pt x="52" y="465"/>
                    <a:pt x="52" y="465"/>
                    <a:pt x="51" y="466"/>
                  </a:cubicBezTo>
                  <a:cubicBezTo>
                    <a:pt x="54" y="469"/>
                    <a:pt x="58" y="472"/>
                    <a:pt x="58" y="475"/>
                  </a:cubicBezTo>
                  <a:cubicBezTo>
                    <a:pt x="57" y="479"/>
                    <a:pt x="57" y="479"/>
                    <a:pt x="57" y="479"/>
                  </a:cubicBezTo>
                  <a:cubicBezTo>
                    <a:pt x="58" y="480"/>
                    <a:pt x="60" y="482"/>
                    <a:pt x="60" y="479"/>
                  </a:cubicBezTo>
                  <a:cubicBezTo>
                    <a:pt x="61" y="485"/>
                    <a:pt x="62" y="489"/>
                    <a:pt x="61" y="492"/>
                  </a:cubicBezTo>
                  <a:cubicBezTo>
                    <a:pt x="63" y="493"/>
                    <a:pt x="66" y="495"/>
                    <a:pt x="68" y="498"/>
                  </a:cubicBezTo>
                  <a:cubicBezTo>
                    <a:pt x="70" y="500"/>
                    <a:pt x="72" y="502"/>
                    <a:pt x="74" y="505"/>
                  </a:cubicBezTo>
                  <a:cubicBezTo>
                    <a:pt x="78" y="510"/>
                    <a:pt x="81" y="516"/>
                    <a:pt x="84" y="521"/>
                  </a:cubicBezTo>
                  <a:cubicBezTo>
                    <a:pt x="83" y="521"/>
                    <a:pt x="83" y="521"/>
                    <a:pt x="83" y="521"/>
                  </a:cubicBezTo>
                  <a:cubicBezTo>
                    <a:pt x="84" y="525"/>
                    <a:pt x="86" y="521"/>
                    <a:pt x="86" y="524"/>
                  </a:cubicBezTo>
                  <a:cubicBezTo>
                    <a:pt x="85" y="524"/>
                    <a:pt x="85" y="527"/>
                    <a:pt x="82" y="526"/>
                  </a:cubicBezTo>
                  <a:cubicBezTo>
                    <a:pt x="84" y="531"/>
                    <a:pt x="88" y="530"/>
                    <a:pt x="90" y="532"/>
                  </a:cubicBezTo>
                  <a:cubicBezTo>
                    <a:pt x="92" y="531"/>
                    <a:pt x="88" y="530"/>
                    <a:pt x="90" y="530"/>
                  </a:cubicBezTo>
                  <a:cubicBezTo>
                    <a:pt x="91" y="530"/>
                    <a:pt x="92" y="535"/>
                    <a:pt x="95" y="534"/>
                  </a:cubicBezTo>
                  <a:cubicBezTo>
                    <a:pt x="95" y="536"/>
                    <a:pt x="93" y="536"/>
                    <a:pt x="91" y="537"/>
                  </a:cubicBezTo>
                  <a:cubicBezTo>
                    <a:pt x="94" y="538"/>
                    <a:pt x="94" y="538"/>
                    <a:pt x="94" y="538"/>
                  </a:cubicBezTo>
                  <a:cubicBezTo>
                    <a:pt x="94" y="540"/>
                    <a:pt x="92" y="540"/>
                    <a:pt x="89" y="539"/>
                  </a:cubicBezTo>
                  <a:cubicBezTo>
                    <a:pt x="87" y="538"/>
                    <a:pt x="84" y="538"/>
                    <a:pt x="84" y="541"/>
                  </a:cubicBezTo>
                  <a:cubicBezTo>
                    <a:pt x="86" y="542"/>
                    <a:pt x="86" y="542"/>
                    <a:pt x="86" y="542"/>
                  </a:cubicBezTo>
                  <a:cubicBezTo>
                    <a:pt x="85" y="546"/>
                    <a:pt x="79" y="539"/>
                    <a:pt x="82" y="545"/>
                  </a:cubicBezTo>
                  <a:cubicBezTo>
                    <a:pt x="85" y="546"/>
                    <a:pt x="90" y="546"/>
                    <a:pt x="89" y="543"/>
                  </a:cubicBezTo>
                  <a:cubicBezTo>
                    <a:pt x="93" y="547"/>
                    <a:pt x="96" y="541"/>
                    <a:pt x="100" y="546"/>
                  </a:cubicBezTo>
                  <a:cubicBezTo>
                    <a:pt x="100" y="548"/>
                    <a:pt x="96" y="542"/>
                    <a:pt x="95" y="545"/>
                  </a:cubicBezTo>
                  <a:cubicBezTo>
                    <a:pt x="95" y="548"/>
                    <a:pt x="100" y="549"/>
                    <a:pt x="101" y="551"/>
                  </a:cubicBezTo>
                  <a:cubicBezTo>
                    <a:pt x="100" y="548"/>
                    <a:pt x="104" y="548"/>
                    <a:pt x="105" y="549"/>
                  </a:cubicBezTo>
                  <a:cubicBezTo>
                    <a:pt x="106" y="553"/>
                    <a:pt x="102" y="550"/>
                    <a:pt x="105" y="553"/>
                  </a:cubicBezTo>
                  <a:cubicBezTo>
                    <a:pt x="106" y="553"/>
                    <a:pt x="110" y="555"/>
                    <a:pt x="109" y="552"/>
                  </a:cubicBezTo>
                  <a:cubicBezTo>
                    <a:pt x="112" y="550"/>
                    <a:pt x="111" y="556"/>
                    <a:pt x="115" y="556"/>
                  </a:cubicBezTo>
                  <a:cubicBezTo>
                    <a:pt x="114" y="559"/>
                    <a:pt x="107" y="556"/>
                    <a:pt x="109" y="561"/>
                  </a:cubicBezTo>
                  <a:cubicBezTo>
                    <a:pt x="111" y="559"/>
                    <a:pt x="116" y="563"/>
                    <a:pt x="117" y="559"/>
                  </a:cubicBezTo>
                  <a:cubicBezTo>
                    <a:pt x="118" y="560"/>
                    <a:pt x="116" y="562"/>
                    <a:pt x="114" y="562"/>
                  </a:cubicBezTo>
                  <a:cubicBezTo>
                    <a:pt x="115" y="565"/>
                    <a:pt x="122" y="564"/>
                    <a:pt x="119" y="568"/>
                  </a:cubicBezTo>
                  <a:cubicBezTo>
                    <a:pt x="122" y="567"/>
                    <a:pt x="122" y="567"/>
                    <a:pt x="122" y="567"/>
                  </a:cubicBezTo>
                  <a:cubicBezTo>
                    <a:pt x="122" y="568"/>
                    <a:pt x="122" y="569"/>
                    <a:pt x="122" y="571"/>
                  </a:cubicBezTo>
                  <a:cubicBezTo>
                    <a:pt x="124" y="573"/>
                    <a:pt x="130" y="574"/>
                    <a:pt x="128" y="577"/>
                  </a:cubicBezTo>
                  <a:cubicBezTo>
                    <a:pt x="128" y="577"/>
                    <a:pt x="132" y="581"/>
                    <a:pt x="133" y="578"/>
                  </a:cubicBezTo>
                  <a:cubicBezTo>
                    <a:pt x="131" y="574"/>
                    <a:pt x="128" y="576"/>
                    <a:pt x="129" y="572"/>
                  </a:cubicBezTo>
                  <a:cubicBezTo>
                    <a:pt x="129" y="576"/>
                    <a:pt x="133" y="575"/>
                    <a:pt x="135" y="576"/>
                  </a:cubicBezTo>
                  <a:cubicBezTo>
                    <a:pt x="135" y="577"/>
                    <a:pt x="135" y="577"/>
                    <a:pt x="135" y="577"/>
                  </a:cubicBezTo>
                  <a:cubicBezTo>
                    <a:pt x="136" y="578"/>
                    <a:pt x="138" y="580"/>
                    <a:pt x="139" y="579"/>
                  </a:cubicBezTo>
                  <a:cubicBezTo>
                    <a:pt x="138" y="579"/>
                    <a:pt x="138" y="580"/>
                    <a:pt x="138" y="581"/>
                  </a:cubicBezTo>
                  <a:cubicBezTo>
                    <a:pt x="141" y="580"/>
                    <a:pt x="141" y="580"/>
                    <a:pt x="141" y="580"/>
                  </a:cubicBezTo>
                  <a:cubicBezTo>
                    <a:pt x="145" y="583"/>
                    <a:pt x="139" y="584"/>
                    <a:pt x="143" y="587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0" y="586"/>
                    <a:pt x="140" y="588"/>
                    <a:pt x="142" y="589"/>
                  </a:cubicBezTo>
                  <a:cubicBezTo>
                    <a:pt x="144" y="588"/>
                    <a:pt x="147" y="588"/>
                    <a:pt x="148" y="587"/>
                  </a:cubicBezTo>
                  <a:cubicBezTo>
                    <a:pt x="151" y="588"/>
                    <a:pt x="148" y="589"/>
                    <a:pt x="151" y="589"/>
                  </a:cubicBezTo>
                  <a:cubicBezTo>
                    <a:pt x="147" y="589"/>
                    <a:pt x="147" y="589"/>
                    <a:pt x="147" y="589"/>
                  </a:cubicBezTo>
                  <a:cubicBezTo>
                    <a:pt x="146" y="589"/>
                    <a:pt x="147" y="593"/>
                    <a:pt x="149" y="595"/>
                  </a:cubicBezTo>
                  <a:cubicBezTo>
                    <a:pt x="152" y="596"/>
                    <a:pt x="156" y="596"/>
                    <a:pt x="154" y="593"/>
                  </a:cubicBezTo>
                  <a:cubicBezTo>
                    <a:pt x="155" y="594"/>
                    <a:pt x="157" y="596"/>
                    <a:pt x="155" y="597"/>
                  </a:cubicBezTo>
                  <a:cubicBezTo>
                    <a:pt x="158" y="599"/>
                    <a:pt x="156" y="595"/>
                    <a:pt x="159" y="596"/>
                  </a:cubicBezTo>
                  <a:cubicBezTo>
                    <a:pt x="159" y="598"/>
                    <a:pt x="162" y="602"/>
                    <a:pt x="163" y="605"/>
                  </a:cubicBezTo>
                  <a:cubicBezTo>
                    <a:pt x="158" y="606"/>
                    <a:pt x="158" y="606"/>
                    <a:pt x="158" y="606"/>
                  </a:cubicBezTo>
                  <a:cubicBezTo>
                    <a:pt x="160" y="607"/>
                    <a:pt x="160" y="607"/>
                    <a:pt x="160" y="607"/>
                  </a:cubicBezTo>
                  <a:cubicBezTo>
                    <a:pt x="156" y="608"/>
                    <a:pt x="160" y="610"/>
                    <a:pt x="157" y="611"/>
                  </a:cubicBezTo>
                  <a:cubicBezTo>
                    <a:pt x="158" y="612"/>
                    <a:pt x="160" y="613"/>
                    <a:pt x="162" y="613"/>
                  </a:cubicBezTo>
                  <a:cubicBezTo>
                    <a:pt x="161" y="607"/>
                    <a:pt x="170" y="611"/>
                    <a:pt x="171" y="607"/>
                  </a:cubicBezTo>
                  <a:cubicBezTo>
                    <a:pt x="177" y="609"/>
                    <a:pt x="169" y="618"/>
                    <a:pt x="178" y="616"/>
                  </a:cubicBezTo>
                  <a:cubicBezTo>
                    <a:pt x="178" y="614"/>
                    <a:pt x="182" y="613"/>
                    <a:pt x="178" y="612"/>
                  </a:cubicBezTo>
                  <a:cubicBezTo>
                    <a:pt x="182" y="615"/>
                    <a:pt x="183" y="610"/>
                    <a:pt x="186" y="614"/>
                  </a:cubicBezTo>
                  <a:cubicBezTo>
                    <a:pt x="182" y="614"/>
                    <a:pt x="187" y="619"/>
                    <a:pt x="181" y="619"/>
                  </a:cubicBezTo>
                  <a:cubicBezTo>
                    <a:pt x="182" y="618"/>
                    <a:pt x="179" y="617"/>
                    <a:pt x="179" y="617"/>
                  </a:cubicBezTo>
                  <a:cubicBezTo>
                    <a:pt x="179" y="619"/>
                    <a:pt x="176" y="620"/>
                    <a:pt x="180" y="622"/>
                  </a:cubicBezTo>
                  <a:cubicBezTo>
                    <a:pt x="182" y="623"/>
                    <a:pt x="185" y="625"/>
                    <a:pt x="186" y="623"/>
                  </a:cubicBezTo>
                  <a:cubicBezTo>
                    <a:pt x="187" y="621"/>
                    <a:pt x="182" y="621"/>
                    <a:pt x="185" y="620"/>
                  </a:cubicBezTo>
                  <a:cubicBezTo>
                    <a:pt x="190" y="621"/>
                    <a:pt x="189" y="625"/>
                    <a:pt x="193" y="622"/>
                  </a:cubicBezTo>
                  <a:cubicBezTo>
                    <a:pt x="190" y="621"/>
                    <a:pt x="190" y="619"/>
                    <a:pt x="191" y="617"/>
                  </a:cubicBezTo>
                  <a:cubicBezTo>
                    <a:pt x="195" y="618"/>
                    <a:pt x="195" y="618"/>
                    <a:pt x="195" y="618"/>
                  </a:cubicBezTo>
                  <a:cubicBezTo>
                    <a:pt x="194" y="619"/>
                    <a:pt x="194" y="619"/>
                    <a:pt x="194" y="619"/>
                  </a:cubicBezTo>
                  <a:cubicBezTo>
                    <a:pt x="198" y="623"/>
                    <a:pt x="196" y="618"/>
                    <a:pt x="201" y="621"/>
                  </a:cubicBezTo>
                  <a:cubicBezTo>
                    <a:pt x="202" y="625"/>
                    <a:pt x="202" y="625"/>
                    <a:pt x="202" y="625"/>
                  </a:cubicBezTo>
                  <a:cubicBezTo>
                    <a:pt x="200" y="626"/>
                    <a:pt x="195" y="620"/>
                    <a:pt x="194" y="624"/>
                  </a:cubicBezTo>
                  <a:cubicBezTo>
                    <a:pt x="197" y="626"/>
                    <a:pt x="200" y="625"/>
                    <a:pt x="202" y="627"/>
                  </a:cubicBezTo>
                  <a:cubicBezTo>
                    <a:pt x="201" y="627"/>
                    <a:pt x="200" y="627"/>
                    <a:pt x="199" y="627"/>
                  </a:cubicBezTo>
                  <a:cubicBezTo>
                    <a:pt x="201" y="627"/>
                    <a:pt x="199" y="633"/>
                    <a:pt x="206" y="633"/>
                  </a:cubicBezTo>
                  <a:cubicBezTo>
                    <a:pt x="209" y="633"/>
                    <a:pt x="207" y="632"/>
                    <a:pt x="208" y="630"/>
                  </a:cubicBezTo>
                  <a:cubicBezTo>
                    <a:pt x="213" y="632"/>
                    <a:pt x="216" y="631"/>
                    <a:pt x="219" y="633"/>
                  </a:cubicBezTo>
                  <a:cubicBezTo>
                    <a:pt x="217" y="636"/>
                    <a:pt x="226" y="636"/>
                    <a:pt x="220" y="637"/>
                  </a:cubicBezTo>
                  <a:cubicBezTo>
                    <a:pt x="219" y="635"/>
                    <a:pt x="211" y="631"/>
                    <a:pt x="208" y="633"/>
                  </a:cubicBezTo>
                  <a:cubicBezTo>
                    <a:pt x="208" y="638"/>
                    <a:pt x="204" y="631"/>
                    <a:pt x="201" y="633"/>
                  </a:cubicBezTo>
                  <a:cubicBezTo>
                    <a:pt x="205" y="636"/>
                    <a:pt x="203" y="639"/>
                    <a:pt x="203" y="642"/>
                  </a:cubicBezTo>
                  <a:cubicBezTo>
                    <a:pt x="204" y="642"/>
                    <a:pt x="206" y="642"/>
                    <a:pt x="207" y="642"/>
                  </a:cubicBezTo>
                  <a:cubicBezTo>
                    <a:pt x="208" y="640"/>
                    <a:pt x="207" y="639"/>
                    <a:pt x="208" y="637"/>
                  </a:cubicBezTo>
                  <a:cubicBezTo>
                    <a:pt x="213" y="640"/>
                    <a:pt x="218" y="641"/>
                    <a:pt x="222" y="640"/>
                  </a:cubicBezTo>
                  <a:cubicBezTo>
                    <a:pt x="223" y="642"/>
                    <a:pt x="221" y="644"/>
                    <a:pt x="219" y="643"/>
                  </a:cubicBezTo>
                  <a:cubicBezTo>
                    <a:pt x="226" y="645"/>
                    <a:pt x="232" y="648"/>
                    <a:pt x="238" y="651"/>
                  </a:cubicBezTo>
                  <a:cubicBezTo>
                    <a:pt x="235" y="646"/>
                    <a:pt x="245" y="652"/>
                    <a:pt x="243" y="648"/>
                  </a:cubicBezTo>
                  <a:cubicBezTo>
                    <a:pt x="240" y="646"/>
                    <a:pt x="239" y="643"/>
                    <a:pt x="241" y="642"/>
                  </a:cubicBezTo>
                  <a:cubicBezTo>
                    <a:pt x="243" y="643"/>
                    <a:pt x="240" y="643"/>
                    <a:pt x="241" y="644"/>
                  </a:cubicBezTo>
                  <a:cubicBezTo>
                    <a:pt x="244" y="643"/>
                    <a:pt x="244" y="649"/>
                    <a:pt x="247" y="647"/>
                  </a:cubicBezTo>
                  <a:cubicBezTo>
                    <a:pt x="241" y="646"/>
                    <a:pt x="244" y="651"/>
                    <a:pt x="242" y="653"/>
                  </a:cubicBezTo>
                  <a:cubicBezTo>
                    <a:pt x="247" y="653"/>
                    <a:pt x="242" y="655"/>
                    <a:pt x="246" y="657"/>
                  </a:cubicBezTo>
                  <a:cubicBezTo>
                    <a:pt x="250" y="656"/>
                    <a:pt x="256" y="656"/>
                    <a:pt x="261" y="657"/>
                  </a:cubicBezTo>
                  <a:cubicBezTo>
                    <a:pt x="263" y="659"/>
                    <a:pt x="267" y="660"/>
                    <a:pt x="271" y="661"/>
                  </a:cubicBezTo>
                  <a:cubicBezTo>
                    <a:pt x="275" y="661"/>
                    <a:pt x="278" y="661"/>
                    <a:pt x="281" y="662"/>
                  </a:cubicBezTo>
                  <a:cubicBezTo>
                    <a:pt x="283" y="664"/>
                    <a:pt x="281" y="667"/>
                    <a:pt x="284" y="668"/>
                  </a:cubicBezTo>
                  <a:cubicBezTo>
                    <a:pt x="288" y="669"/>
                    <a:pt x="282" y="664"/>
                    <a:pt x="287" y="666"/>
                  </a:cubicBezTo>
                  <a:cubicBezTo>
                    <a:pt x="286" y="667"/>
                    <a:pt x="286" y="667"/>
                    <a:pt x="286" y="667"/>
                  </a:cubicBezTo>
                  <a:cubicBezTo>
                    <a:pt x="288" y="666"/>
                    <a:pt x="296" y="671"/>
                    <a:pt x="298" y="666"/>
                  </a:cubicBezTo>
                  <a:cubicBezTo>
                    <a:pt x="296" y="670"/>
                    <a:pt x="296" y="670"/>
                    <a:pt x="296" y="670"/>
                  </a:cubicBezTo>
                  <a:cubicBezTo>
                    <a:pt x="297" y="670"/>
                    <a:pt x="298" y="669"/>
                    <a:pt x="299" y="669"/>
                  </a:cubicBezTo>
                  <a:cubicBezTo>
                    <a:pt x="299" y="670"/>
                    <a:pt x="300" y="672"/>
                    <a:pt x="298" y="672"/>
                  </a:cubicBezTo>
                  <a:cubicBezTo>
                    <a:pt x="301" y="675"/>
                    <a:pt x="305" y="673"/>
                    <a:pt x="309" y="673"/>
                  </a:cubicBezTo>
                  <a:cubicBezTo>
                    <a:pt x="307" y="671"/>
                    <a:pt x="307" y="671"/>
                    <a:pt x="307" y="671"/>
                  </a:cubicBezTo>
                  <a:cubicBezTo>
                    <a:pt x="313" y="670"/>
                    <a:pt x="317" y="672"/>
                    <a:pt x="323" y="672"/>
                  </a:cubicBezTo>
                  <a:cubicBezTo>
                    <a:pt x="323" y="674"/>
                    <a:pt x="323" y="674"/>
                    <a:pt x="323" y="674"/>
                  </a:cubicBezTo>
                  <a:cubicBezTo>
                    <a:pt x="326" y="673"/>
                    <a:pt x="326" y="673"/>
                    <a:pt x="326" y="673"/>
                  </a:cubicBezTo>
                  <a:cubicBezTo>
                    <a:pt x="325" y="675"/>
                    <a:pt x="329" y="676"/>
                    <a:pt x="330" y="675"/>
                  </a:cubicBezTo>
                  <a:cubicBezTo>
                    <a:pt x="330" y="675"/>
                    <a:pt x="328" y="676"/>
                    <a:pt x="326" y="677"/>
                  </a:cubicBezTo>
                  <a:cubicBezTo>
                    <a:pt x="323" y="678"/>
                    <a:pt x="321" y="679"/>
                    <a:pt x="321" y="679"/>
                  </a:cubicBezTo>
                  <a:cubicBezTo>
                    <a:pt x="318" y="678"/>
                    <a:pt x="324" y="677"/>
                    <a:pt x="322" y="675"/>
                  </a:cubicBezTo>
                  <a:cubicBezTo>
                    <a:pt x="321" y="673"/>
                    <a:pt x="315" y="673"/>
                    <a:pt x="314" y="675"/>
                  </a:cubicBezTo>
                  <a:cubicBezTo>
                    <a:pt x="316" y="675"/>
                    <a:pt x="317" y="675"/>
                    <a:pt x="318" y="674"/>
                  </a:cubicBezTo>
                  <a:cubicBezTo>
                    <a:pt x="319" y="677"/>
                    <a:pt x="316" y="677"/>
                    <a:pt x="314" y="679"/>
                  </a:cubicBezTo>
                  <a:cubicBezTo>
                    <a:pt x="315" y="679"/>
                    <a:pt x="316" y="680"/>
                    <a:pt x="317" y="679"/>
                  </a:cubicBezTo>
                  <a:cubicBezTo>
                    <a:pt x="314" y="680"/>
                    <a:pt x="312" y="680"/>
                    <a:pt x="308" y="680"/>
                  </a:cubicBezTo>
                  <a:cubicBezTo>
                    <a:pt x="311" y="679"/>
                    <a:pt x="307" y="678"/>
                    <a:pt x="308" y="677"/>
                  </a:cubicBezTo>
                  <a:cubicBezTo>
                    <a:pt x="308" y="680"/>
                    <a:pt x="304" y="680"/>
                    <a:pt x="299" y="679"/>
                  </a:cubicBezTo>
                  <a:cubicBezTo>
                    <a:pt x="298" y="677"/>
                    <a:pt x="296" y="677"/>
                    <a:pt x="293" y="678"/>
                  </a:cubicBezTo>
                  <a:cubicBezTo>
                    <a:pt x="291" y="678"/>
                    <a:pt x="288" y="679"/>
                    <a:pt x="285" y="678"/>
                  </a:cubicBezTo>
                  <a:cubicBezTo>
                    <a:pt x="288" y="675"/>
                    <a:pt x="291" y="674"/>
                    <a:pt x="294" y="673"/>
                  </a:cubicBezTo>
                  <a:cubicBezTo>
                    <a:pt x="291" y="671"/>
                    <a:pt x="291" y="673"/>
                    <a:pt x="288" y="671"/>
                  </a:cubicBezTo>
                  <a:cubicBezTo>
                    <a:pt x="286" y="672"/>
                    <a:pt x="284" y="675"/>
                    <a:pt x="279" y="676"/>
                  </a:cubicBezTo>
                  <a:cubicBezTo>
                    <a:pt x="280" y="674"/>
                    <a:pt x="280" y="674"/>
                    <a:pt x="280" y="674"/>
                  </a:cubicBezTo>
                  <a:cubicBezTo>
                    <a:pt x="276" y="674"/>
                    <a:pt x="275" y="677"/>
                    <a:pt x="270" y="675"/>
                  </a:cubicBezTo>
                  <a:cubicBezTo>
                    <a:pt x="262" y="672"/>
                    <a:pt x="253" y="670"/>
                    <a:pt x="247" y="668"/>
                  </a:cubicBezTo>
                  <a:cubicBezTo>
                    <a:pt x="247" y="666"/>
                    <a:pt x="247" y="666"/>
                    <a:pt x="247" y="666"/>
                  </a:cubicBezTo>
                  <a:cubicBezTo>
                    <a:pt x="242" y="669"/>
                    <a:pt x="235" y="663"/>
                    <a:pt x="230" y="664"/>
                  </a:cubicBezTo>
                  <a:cubicBezTo>
                    <a:pt x="222" y="659"/>
                    <a:pt x="212" y="659"/>
                    <a:pt x="209" y="654"/>
                  </a:cubicBezTo>
                  <a:cubicBezTo>
                    <a:pt x="205" y="652"/>
                    <a:pt x="202" y="651"/>
                    <a:pt x="199" y="650"/>
                  </a:cubicBezTo>
                  <a:cubicBezTo>
                    <a:pt x="195" y="649"/>
                    <a:pt x="192" y="647"/>
                    <a:pt x="189" y="646"/>
                  </a:cubicBezTo>
                  <a:cubicBezTo>
                    <a:pt x="185" y="645"/>
                    <a:pt x="182" y="643"/>
                    <a:pt x="179" y="641"/>
                  </a:cubicBezTo>
                  <a:cubicBezTo>
                    <a:pt x="176" y="639"/>
                    <a:pt x="173" y="638"/>
                    <a:pt x="169" y="635"/>
                  </a:cubicBezTo>
                  <a:cubicBezTo>
                    <a:pt x="173" y="634"/>
                    <a:pt x="173" y="634"/>
                    <a:pt x="173" y="634"/>
                  </a:cubicBezTo>
                  <a:cubicBezTo>
                    <a:pt x="170" y="635"/>
                    <a:pt x="172" y="632"/>
                    <a:pt x="170" y="631"/>
                  </a:cubicBezTo>
                  <a:cubicBezTo>
                    <a:pt x="171" y="634"/>
                    <a:pt x="165" y="631"/>
                    <a:pt x="163" y="632"/>
                  </a:cubicBezTo>
                  <a:cubicBezTo>
                    <a:pt x="158" y="626"/>
                    <a:pt x="149" y="623"/>
                    <a:pt x="143" y="621"/>
                  </a:cubicBezTo>
                  <a:cubicBezTo>
                    <a:pt x="144" y="619"/>
                    <a:pt x="144" y="619"/>
                    <a:pt x="144" y="619"/>
                  </a:cubicBezTo>
                  <a:cubicBezTo>
                    <a:pt x="140" y="619"/>
                    <a:pt x="138" y="617"/>
                    <a:pt x="135" y="614"/>
                  </a:cubicBezTo>
                  <a:cubicBezTo>
                    <a:pt x="132" y="612"/>
                    <a:pt x="130" y="609"/>
                    <a:pt x="127" y="606"/>
                  </a:cubicBezTo>
                  <a:cubicBezTo>
                    <a:pt x="127" y="605"/>
                    <a:pt x="127" y="602"/>
                    <a:pt x="125" y="601"/>
                  </a:cubicBezTo>
                  <a:cubicBezTo>
                    <a:pt x="120" y="601"/>
                    <a:pt x="119" y="599"/>
                    <a:pt x="113" y="596"/>
                  </a:cubicBezTo>
                  <a:cubicBezTo>
                    <a:pt x="109" y="593"/>
                    <a:pt x="105" y="587"/>
                    <a:pt x="102" y="583"/>
                  </a:cubicBezTo>
                  <a:cubicBezTo>
                    <a:pt x="87" y="574"/>
                    <a:pt x="78" y="559"/>
                    <a:pt x="66" y="546"/>
                  </a:cubicBezTo>
                  <a:cubicBezTo>
                    <a:pt x="67" y="543"/>
                    <a:pt x="67" y="543"/>
                    <a:pt x="67" y="543"/>
                  </a:cubicBezTo>
                  <a:cubicBezTo>
                    <a:pt x="63" y="541"/>
                    <a:pt x="60" y="537"/>
                    <a:pt x="57" y="533"/>
                  </a:cubicBezTo>
                  <a:cubicBezTo>
                    <a:pt x="55" y="529"/>
                    <a:pt x="52" y="525"/>
                    <a:pt x="50" y="521"/>
                  </a:cubicBezTo>
                  <a:cubicBezTo>
                    <a:pt x="48" y="517"/>
                    <a:pt x="45" y="513"/>
                    <a:pt x="43" y="509"/>
                  </a:cubicBezTo>
                  <a:cubicBezTo>
                    <a:pt x="41" y="505"/>
                    <a:pt x="39" y="502"/>
                    <a:pt x="37" y="499"/>
                  </a:cubicBezTo>
                  <a:cubicBezTo>
                    <a:pt x="41" y="498"/>
                    <a:pt x="41" y="498"/>
                    <a:pt x="41" y="498"/>
                  </a:cubicBezTo>
                  <a:cubicBezTo>
                    <a:pt x="40" y="494"/>
                    <a:pt x="36" y="489"/>
                    <a:pt x="34" y="492"/>
                  </a:cubicBezTo>
                  <a:cubicBezTo>
                    <a:pt x="33" y="487"/>
                    <a:pt x="27" y="482"/>
                    <a:pt x="29" y="478"/>
                  </a:cubicBezTo>
                  <a:cubicBezTo>
                    <a:pt x="28" y="473"/>
                    <a:pt x="25" y="473"/>
                    <a:pt x="23" y="469"/>
                  </a:cubicBezTo>
                  <a:cubicBezTo>
                    <a:pt x="22" y="465"/>
                    <a:pt x="22" y="461"/>
                    <a:pt x="21" y="458"/>
                  </a:cubicBezTo>
                  <a:cubicBezTo>
                    <a:pt x="20" y="455"/>
                    <a:pt x="18" y="453"/>
                    <a:pt x="17" y="448"/>
                  </a:cubicBezTo>
                  <a:cubicBezTo>
                    <a:pt x="17" y="451"/>
                    <a:pt x="17" y="451"/>
                    <a:pt x="17" y="451"/>
                  </a:cubicBezTo>
                  <a:cubicBezTo>
                    <a:pt x="18" y="451"/>
                    <a:pt x="20" y="451"/>
                    <a:pt x="19" y="449"/>
                  </a:cubicBezTo>
                  <a:cubicBezTo>
                    <a:pt x="17" y="446"/>
                    <a:pt x="17" y="436"/>
                    <a:pt x="13" y="441"/>
                  </a:cubicBezTo>
                  <a:cubicBezTo>
                    <a:pt x="13" y="436"/>
                    <a:pt x="12" y="431"/>
                    <a:pt x="10" y="425"/>
                  </a:cubicBezTo>
                  <a:cubicBezTo>
                    <a:pt x="9" y="423"/>
                    <a:pt x="8" y="420"/>
                    <a:pt x="8" y="417"/>
                  </a:cubicBezTo>
                  <a:cubicBezTo>
                    <a:pt x="7" y="415"/>
                    <a:pt x="7" y="412"/>
                    <a:pt x="8" y="410"/>
                  </a:cubicBezTo>
                  <a:cubicBezTo>
                    <a:pt x="7" y="411"/>
                    <a:pt x="6" y="408"/>
                    <a:pt x="5" y="407"/>
                  </a:cubicBezTo>
                  <a:cubicBezTo>
                    <a:pt x="5" y="405"/>
                    <a:pt x="4" y="403"/>
                    <a:pt x="4" y="401"/>
                  </a:cubicBezTo>
                  <a:cubicBezTo>
                    <a:pt x="4" y="399"/>
                    <a:pt x="4" y="397"/>
                    <a:pt x="4" y="395"/>
                  </a:cubicBezTo>
                  <a:cubicBezTo>
                    <a:pt x="4" y="391"/>
                    <a:pt x="4" y="387"/>
                    <a:pt x="2" y="383"/>
                  </a:cubicBezTo>
                  <a:cubicBezTo>
                    <a:pt x="3" y="382"/>
                    <a:pt x="4" y="385"/>
                    <a:pt x="4" y="382"/>
                  </a:cubicBezTo>
                  <a:cubicBezTo>
                    <a:pt x="4" y="380"/>
                    <a:pt x="3" y="382"/>
                    <a:pt x="2" y="380"/>
                  </a:cubicBezTo>
                  <a:cubicBezTo>
                    <a:pt x="0" y="373"/>
                    <a:pt x="0" y="366"/>
                    <a:pt x="1" y="359"/>
                  </a:cubicBezTo>
                  <a:cubicBezTo>
                    <a:pt x="1" y="357"/>
                    <a:pt x="1" y="356"/>
                    <a:pt x="1" y="354"/>
                  </a:cubicBezTo>
                  <a:cubicBezTo>
                    <a:pt x="2" y="351"/>
                    <a:pt x="2" y="351"/>
                    <a:pt x="2" y="351"/>
                  </a:cubicBezTo>
                  <a:cubicBezTo>
                    <a:pt x="2" y="349"/>
                    <a:pt x="2" y="349"/>
                    <a:pt x="2" y="349"/>
                  </a:cubicBezTo>
                  <a:cubicBezTo>
                    <a:pt x="2" y="345"/>
                    <a:pt x="2" y="342"/>
                    <a:pt x="2" y="339"/>
                  </a:cubicBezTo>
                  <a:cubicBezTo>
                    <a:pt x="2" y="337"/>
                    <a:pt x="2" y="334"/>
                    <a:pt x="2" y="331"/>
                  </a:cubicBezTo>
                  <a:cubicBezTo>
                    <a:pt x="2" y="329"/>
                    <a:pt x="2" y="326"/>
                    <a:pt x="2" y="323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06"/>
                    <a:pt x="3" y="306"/>
                    <a:pt x="3" y="306"/>
                  </a:cubicBezTo>
                  <a:cubicBezTo>
                    <a:pt x="4" y="303"/>
                    <a:pt x="4" y="300"/>
                    <a:pt x="4" y="297"/>
                  </a:cubicBezTo>
                  <a:cubicBezTo>
                    <a:pt x="5" y="295"/>
                    <a:pt x="5" y="292"/>
                    <a:pt x="6" y="289"/>
                  </a:cubicBezTo>
                  <a:cubicBezTo>
                    <a:pt x="7" y="284"/>
                    <a:pt x="8" y="278"/>
                    <a:pt x="9" y="273"/>
                  </a:cubicBezTo>
                  <a:cubicBezTo>
                    <a:pt x="10" y="274"/>
                    <a:pt x="10" y="274"/>
                    <a:pt x="10" y="274"/>
                  </a:cubicBezTo>
                  <a:cubicBezTo>
                    <a:pt x="9" y="270"/>
                    <a:pt x="11" y="266"/>
                    <a:pt x="12" y="262"/>
                  </a:cubicBezTo>
                  <a:cubicBezTo>
                    <a:pt x="14" y="259"/>
                    <a:pt x="16" y="255"/>
                    <a:pt x="14" y="252"/>
                  </a:cubicBezTo>
                  <a:cubicBezTo>
                    <a:pt x="15" y="250"/>
                    <a:pt x="16" y="246"/>
                    <a:pt x="17" y="247"/>
                  </a:cubicBezTo>
                  <a:cubicBezTo>
                    <a:pt x="17" y="241"/>
                    <a:pt x="25" y="233"/>
                    <a:pt x="25" y="224"/>
                  </a:cubicBezTo>
                  <a:cubicBezTo>
                    <a:pt x="24" y="225"/>
                    <a:pt x="24" y="225"/>
                    <a:pt x="24" y="226"/>
                  </a:cubicBezTo>
                  <a:cubicBezTo>
                    <a:pt x="27" y="223"/>
                    <a:pt x="28" y="219"/>
                    <a:pt x="29" y="216"/>
                  </a:cubicBezTo>
                  <a:cubicBezTo>
                    <a:pt x="31" y="212"/>
                    <a:pt x="32" y="208"/>
                    <a:pt x="35" y="205"/>
                  </a:cubicBezTo>
                  <a:cubicBezTo>
                    <a:pt x="35" y="206"/>
                    <a:pt x="35" y="207"/>
                    <a:pt x="35" y="208"/>
                  </a:cubicBezTo>
                  <a:cubicBezTo>
                    <a:pt x="38" y="205"/>
                    <a:pt x="35" y="199"/>
                    <a:pt x="40" y="199"/>
                  </a:cubicBezTo>
                  <a:cubicBezTo>
                    <a:pt x="41" y="197"/>
                    <a:pt x="39" y="197"/>
                    <a:pt x="38" y="198"/>
                  </a:cubicBezTo>
                  <a:cubicBezTo>
                    <a:pt x="48" y="182"/>
                    <a:pt x="56" y="163"/>
                    <a:pt x="67" y="146"/>
                  </a:cubicBezTo>
                  <a:cubicBezTo>
                    <a:pt x="78" y="137"/>
                    <a:pt x="74" y="150"/>
                    <a:pt x="78" y="139"/>
                  </a:cubicBezTo>
                  <a:cubicBezTo>
                    <a:pt x="79" y="139"/>
                    <a:pt x="77" y="138"/>
                    <a:pt x="78" y="138"/>
                  </a:cubicBezTo>
                  <a:cubicBezTo>
                    <a:pt x="79" y="134"/>
                    <a:pt x="86" y="136"/>
                    <a:pt x="86" y="132"/>
                  </a:cubicBezTo>
                  <a:cubicBezTo>
                    <a:pt x="83" y="132"/>
                    <a:pt x="86" y="130"/>
                    <a:pt x="85" y="129"/>
                  </a:cubicBezTo>
                  <a:cubicBezTo>
                    <a:pt x="92" y="123"/>
                    <a:pt x="95" y="124"/>
                    <a:pt x="98" y="117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100" y="115"/>
                    <a:pt x="102" y="111"/>
                    <a:pt x="105" y="108"/>
                  </a:cubicBezTo>
                  <a:cubicBezTo>
                    <a:pt x="108" y="104"/>
                    <a:pt x="110" y="101"/>
                    <a:pt x="111" y="97"/>
                  </a:cubicBezTo>
                  <a:cubicBezTo>
                    <a:pt x="143" y="66"/>
                    <a:pt x="179" y="41"/>
                    <a:pt x="220" y="25"/>
                  </a:cubicBezTo>
                  <a:cubicBezTo>
                    <a:pt x="261" y="10"/>
                    <a:pt x="303" y="0"/>
                    <a:pt x="348" y="3"/>
                  </a:cubicBezTo>
                  <a:cubicBezTo>
                    <a:pt x="352" y="5"/>
                    <a:pt x="355" y="6"/>
                    <a:pt x="358" y="7"/>
                  </a:cubicBezTo>
                  <a:cubicBezTo>
                    <a:pt x="359" y="7"/>
                    <a:pt x="360" y="7"/>
                    <a:pt x="362" y="7"/>
                  </a:cubicBezTo>
                  <a:cubicBezTo>
                    <a:pt x="364" y="7"/>
                    <a:pt x="366" y="7"/>
                    <a:pt x="369" y="6"/>
                  </a:cubicBezTo>
                  <a:cubicBezTo>
                    <a:pt x="368" y="7"/>
                    <a:pt x="368" y="7"/>
                    <a:pt x="368" y="8"/>
                  </a:cubicBezTo>
                  <a:cubicBezTo>
                    <a:pt x="369" y="5"/>
                    <a:pt x="376" y="8"/>
                    <a:pt x="378" y="5"/>
                  </a:cubicBezTo>
                  <a:cubicBezTo>
                    <a:pt x="382" y="6"/>
                    <a:pt x="386" y="6"/>
                    <a:pt x="390" y="7"/>
                  </a:cubicBezTo>
                  <a:cubicBezTo>
                    <a:pt x="394" y="7"/>
                    <a:pt x="398" y="8"/>
                    <a:pt x="402" y="9"/>
                  </a:cubicBezTo>
                  <a:cubicBezTo>
                    <a:pt x="409" y="9"/>
                    <a:pt x="417" y="11"/>
                    <a:pt x="425" y="13"/>
                  </a:cubicBezTo>
                  <a:cubicBezTo>
                    <a:pt x="423" y="13"/>
                    <a:pt x="421" y="15"/>
                    <a:pt x="424" y="15"/>
                  </a:cubicBezTo>
                  <a:cubicBezTo>
                    <a:pt x="428" y="14"/>
                    <a:pt x="428" y="14"/>
                    <a:pt x="428" y="14"/>
                  </a:cubicBezTo>
                  <a:cubicBezTo>
                    <a:pt x="428" y="15"/>
                    <a:pt x="428" y="15"/>
                    <a:pt x="428" y="15"/>
                  </a:cubicBezTo>
                  <a:cubicBezTo>
                    <a:pt x="430" y="15"/>
                    <a:pt x="433" y="14"/>
                    <a:pt x="431" y="13"/>
                  </a:cubicBezTo>
                  <a:cubicBezTo>
                    <a:pt x="452" y="17"/>
                    <a:pt x="471" y="25"/>
                    <a:pt x="490" y="35"/>
                  </a:cubicBezTo>
                  <a:cubicBezTo>
                    <a:pt x="508" y="45"/>
                    <a:pt x="525" y="56"/>
                    <a:pt x="542" y="67"/>
                  </a:cubicBezTo>
                  <a:cubicBezTo>
                    <a:pt x="549" y="74"/>
                    <a:pt x="561" y="81"/>
                    <a:pt x="569" y="88"/>
                  </a:cubicBezTo>
                  <a:cubicBezTo>
                    <a:pt x="590" y="112"/>
                    <a:pt x="606" y="135"/>
                    <a:pt x="626" y="159"/>
                  </a:cubicBezTo>
                  <a:cubicBezTo>
                    <a:pt x="626" y="159"/>
                    <a:pt x="617" y="160"/>
                    <a:pt x="608" y="151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DD0BEC96-638D-4335-8329-DFE9CBBA3BB1}"/>
                </a:ext>
              </a:extLst>
            </p:cNvPr>
            <p:cNvGrpSpPr/>
            <p:nvPr/>
          </p:nvGrpSpPr>
          <p:grpSpPr>
            <a:xfrm>
              <a:off x="1121589" y="756428"/>
              <a:ext cx="9086012" cy="6101572"/>
              <a:chOff x="1121589" y="756428"/>
              <a:chExt cx="9086012" cy="6101572"/>
            </a:xfrm>
          </p:grpSpPr>
          <p:sp>
            <p:nvSpPr>
              <p:cNvPr id="785" name="Freeform 369">
                <a:extLst>
                  <a:ext uri="{FF2B5EF4-FFF2-40B4-BE49-F238E27FC236}">
                    <a16:creationId xmlns:a16="http://schemas.microsoft.com/office/drawing/2014/main" xmlns="" id="{5CC6666F-6578-4CB0-83B1-0FCFD400C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8035" y="4628641"/>
                <a:ext cx="46448" cy="21858"/>
              </a:xfrm>
              <a:custGeom>
                <a:avLst/>
                <a:gdLst>
                  <a:gd name="T0" fmla="*/ 2 w 7"/>
                  <a:gd name="T1" fmla="*/ 2 h 3"/>
                  <a:gd name="T2" fmla="*/ 6 w 7"/>
                  <a:gd name="T3" fmla="*/ 1 h 3"/>
                  <a:gd name="T4" fmla="*/ 2 w 7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3">
                    <a:moveTo>
                      <a:pt x="2" y="2"/>
                    </a:moveTo>
                    <a:cubicBezTo>
                      <a:pt x="7" y="2"/>
                      <a:pt x="0" y="0"/>
                      <a:pt x="6" y="1"/>
                    </a:cubicBezTo>
                    <a:cubicBezTo>
                      <a:pt x="5" y="2"/>
                      <a:pt x="4" y="3"/>
                      <a:pt x="2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7" name="Freeform 371">
                <a:extLst>
                  <a:ext uri="{FF2B5EF4-FFF2-40B4-BE49-F238E27FC236}">
                    <a16:creationId xmlns:a16="http://schemas.microsoft.com/office/drawing/2014/main" xmlns="" id="{499622EF-39F4-438D-B7A0-7D406BEA6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122" y="4617711"/>
                <a:ext cx="32787" cy="24590"/>
              </a:xfrm>
              <a:custGeom>
                <a:avLst/>
                <a:gdLst>
                  <a:gd name="T0" fmla="*/ 4 w 5"/>
                  <a:gd name="T1" fmla="*/ 4 h 4"/>
                  <a:gd name="T2" fmla="*/ 3 w 5"/>
                  <a:gd name="T3" fmla="*/ 0 h 4"/>
                  <a:gd name="T4" fmla="*/ 4 w 5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4"/>
                    </a:moveTo>
                    <a:cubicBezTo>
                      <a:pt x="3" y="3"/>
                      <a:pt x="0" y="2"/>
                      <a:pt x="3" y="0"/>
                    </a:cubicBezTo>
                    <a:cubicBezTo>
                      <a:pt x="3" y="1"/>
                      <a:pt x="5" y="3"/>
                      <a:pt x="4" y="4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8" name="Freeform 372">
                <a:extLst>
                  <a:ext uri="{FF2B5EF4-FFF2-40B4-BE49-F238E27FC236}">
                    <a16:creationId xmlns:a16="http://schemas.microsoft.com/office/drawing/2014/main" xmlns="" id="{E779D257-2753-4916-B6E5-B84D1BEE4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9670" y="4429186"/>
                <a:ext cx="19126" cy="19126"/>
              </a:xfrm>
              <a:custGeom>
                <a:avLst/>
                <a:gdLst>
                  <a:gd name="T0" fmla="*/ 1 w 3"/>
                  <a:gd name="T1" fmla="*/ 2 h 3"/>
                  <a:gd name="T2" fmla="*/ 0 w 3"/>
                  <a:gd name="T3" fmla="*/ 1 h 3"/>
                  <a:gd name="T4" fmla="*/ 3 w 3"/>
                  <a:gd name="T5" fmla="*/ 1 h 3"/>
                  <a:gd name="T6" fmla="*/ 1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2"/>
                    </a:moveTo>
                    <a:cubicBezTo>
                      <a:pt x="1" y="3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2" y="1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9" name="Freeform 373">
                <a:extLst>
                  <a:ext uri="{FF2B5EF4-FFF2-40B4-BE49-F238E27FC236}">
                    <a16:creationId xmlns:a16="http://schemas.microsoft.com/office/drawing/2014/main" xmlns="" id="{BF07A57D-54C9-4748-A377-5D96A1C9A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1253" y="4382737"/>
                <a:ext cx="51913" cy="5464"/>
              </a:xfrm>
              <a:custGeom>
                <a:avLst/>
                <a:gdLst>
                  <a:gd name="T0" fmla="*/ 0 w 8"/>
                  <a:gd name="T1" fmla="*/ 1 h 1"/>
                  <a:gd name="T2" fmla="*/ 8 w 8"/>
                  <a:gd name="T3" fmla="*/ 1 h 1"/>
                  <a:gd name="T4" fmla="*/ 0 w 8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">
                    <a:moveTo>
                      <a:pt x="0" y="1"/>
                    </a:moveTo>
                    <a:cubicBezTo>
                      <a:pt x="1" y="0"/>
                      <a:pt x="6" y="0"/>
                      <a:pt x="8" y="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0" name="Freeform 374">
                <a:extLst>
                  <a:ext uri="{FF2B5EF4-FFF2-40B4-BE49-F238E27FC236}">
                    <a16:creationId xmlns:a16="http://schemas.microsoft.com/office/drawing/2014/main" xmlns="" id="{E91F32A8-510B-414D-BA79-508AAD6BF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767" y="4284375"/>
                <a:ext cx="19126" cy="13661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0" y="0"/>
                      <a:pt x="1" y="0"/>
                      <a:pt x="3" y="1"/>
                    </a:cubicBezTo>
                    <a:cubicBezTo>
                      <a:pt x="3" y="2"/>
                      <a:pt x="2" y="2"/>
                      <a:pt x="1" y="2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1" name="Freeform 375">
                <a:extLst>
                  <a:ext uri="{FF2B5EF4-FFF2-40B4-BE49-F238E27FC236}">
                    <a16:creationId xmlns:a16="http://schemas.microsoft.com/office/drawing/2014/main" xmlns="" id="{2536B694-0DCC-4F37-804C-2939D785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6443" y="4292572"/>
                <a:ext cx="27323" cy="19126"/>
              </a:xfrm>
              <a:custGeom>
                <a:avLst/>
                <a:gdLst>
                  <a:gd name="T0" fmla="*/ 2 w 4"/>
                  <a:gd name="T1" fmla="*/ 3 h 3"/>
                  <a:gd name="T2" fmla="*/ 0 w 4"/>
                  <a:gd name="T3" fmla="*/ 0 h 3"/>
                  <a:gd name="T4" fmla="*/ 2 w 4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1" y="2"/>
                      <a:pt x="0" y="1"/>
                      <a:pt x="0" y="0"/>
                    </a:cubicBezTo>
                    <a:cubicBezTo>
                      <a:pt x="0" y="1"/>
                      <a:pt x="4" y="1"/>
                      <a:pt x="2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2" name="Freeform 376">
                <a:extLst>
                  <a:ext uri="{FF2B5EF4-FFF2-40B4-BE49-F238E27FC236}">
                    <a16:creationId xmlns:a16="http://schemas.microsoft.com/office/drawing/2014/main" xmlns="" id="{8EA1C71C-5082-438E-A5B5-44887C85F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540" y="4123171"/>
                <a:ext cx="32787" cy="19126"/>
              </a:xfrm>
              <a:custGeom>
                <a:avLst/>
                <a:gdLst>
                  <a:gd name="T0" fmla="*/ 3 w 5"/>
                  <a:gd name="T1" fmla="*/ 3 h 3"/>
                  <a:gd name="T2" fmla="*/ 0 w 5"/>
                  <a:gd name="T3" fmla="*/ 0 h 3"/>
                  <a:gd name="T4" fmla="*/ 3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3" y="3"/>
                    </a:moveTo>
                    <a:cubicBezTo>
                      <a:pt x="2" y="2"/>
                      <a:pt x="0" y="2"/>
                      <a:pt x="0" y="0"/>
                    </a:cubicBezTo>
                    <a:cubicBezTo>
                      <a:pt x="0" y="2"/>
                      <a:pt x="5" y="2"/>
                      <a:pt x="3" y="3"/>
                    </a:cubicBez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3" name="Freeform 377">
                <a:extLst>
                  <a:ext uri="{FF2B5EF4-FFF2-40B4-BE49-F238E27FC236}">
                    <a16:creationId xmlns:a16="http://schemas.microsoft.com/office/drawing/2014/main" xmlns="" id="{8FBEA3EE-DE46-402B-B969-3CB710DDF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8516" y="4057597"/>
                <a:ext cx="19126" cy="13661"/>
              </a:xfrm>
              <a:custGeom>
                <a:avLst/>
                <a:gdLst>
                  <a:gd name="T0" fmla="*/ 2 w 3"/>
                  <a:gd name="T1" fmla="*/ 2 h 2"/>
                  <a:gd name="T2" fmla="*/ 1 w 3"/>
                  <a:gd name="T3" fmla="*/ 1 h 2"/>
                  <a:gd name="T4" fmla="*/ 3 w 3"/>
                  <a:gd name="T5" fmla="*/ 0 h 2"/>
                  <a:gd name="T6" fmla="*/ 2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2" y="2"/>
                      <a:pt x="2" y="1"/>
                      <a:pt x="1" y="1"/>
                    </a:cubicBezTo>
                    <a:cubicBezTo>
                      <a:pt x="0" y="0"/>
                      <a:pt x="2" y="0"/>
                      <a:pt x="3" y="0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9DC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4" name="Freeform 381">
                <a:extLst>
                  <a:ext uri="{FF2B5EF4-FFF2-40B4-BE49-F238E27FC236}">
                    <a16:creationId xmlns:a16="http://schemas.microsoft.com/office/drawing/2014/main" xmlns="" id="{25DD74BE-6040-4E7A-889F-2E059529F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7114" y="4467437"/>
                <a:ext cx="207652" cy="349730"/>
              </a:xfrm>
              <a:custGeom>
                <a:avLst/>
                <a:gdLst>
                  <a:gd name="T0" fmla="*/ 31 w 32"/>
                  <a:gd name="T1" fmla="*/ 32 h 54"/>
                  <a:gd name="T2" fmla="*/ 6 w 32"/>
                  <a:gd name="T3" fmla="*/ 0 h 54"/>
                  <a:gd name="T4" fmla="*/ 20 w 32"/>
                  <a:gd name="T5" fmla="*/ 26 h 54"/>
                  <a:gd name="T6" fmla="*/ 25 w 32"/>
                  <a:gd name="T7" fmla="*/ 44 h 54"/>
                  <a:gd name="T8" fmla="*/ 8 w 32"/>
                  <a:gd name="T9" fmla="*/ 14 h 54"/>
                  <a:gd name="T10" fmla="*/ 4 w 32"/>
                  <a:gd name="T11" fmla="*/ 0 h 54"/>
                  <a:gd name="T12" fmla="*/ 1 w 32"/>
                  <a:gd name="T13" fmla="*/ 21 h 54"/>
                  <a:gd name="T14" fmla="*/ 28 w 32"/>
                  <a:gd name="T15" fmla="*/ 54 h 54"/>
                  <a:gd name="T16" fmla="*/ 31 w 32"/>
                  <a:gd name="T17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4">
                    <a:moveTo>
                      <a:pt x="31" y="32"/>
                    </a:moveTo>
                    <a:cubicBezTo>
                      <a:pt x="29" y="19"/>
                      <a:pt x="20" y="8"/>
                      <a:pt x="6" y="0"/>
                    </a:cubicBezTo>
                    <a:cubicBezTo>
                      <a:pt x="11" y="7"/>
                      <a:pt x="16" y="16"/>
                      <a:pt x="20" y="26"/>
                    </a:cubicBezTo>
                    <a:cubicBezTo>
                      <a:pt x="22" y="32"/>
                      <a:pt x="24" y="38"/>
                      <a:pt x="25" y="44"/>
                    </a:cubicBezTo>
                    <a:cubicBezTo>
                      <a:pt x="19" y="36"/>
                      <a:pt x="13" y="26"/>
                      <a:pt x="8" y="14"/>
                    </a:cubicBezTo>
                    <a:cubicBezTo>
                      <a:pt x="7" y="9"/>
                      <a:pt x="5" y="4"/>
                      <a:pt x="4" y="0"/>
                    </a:cubicBezTo>
                    <a:cubicBezTo>
                      <a:pt x="1" y="7"/>
                      <a:pt x="0" y="14"/>
                      <a:pt x="1" y="21"/>
                    </a:cubicBezTo>
                    <a:cubicBezTo>
                      <a:pt x="3" y="35"/>
                      <a:pt x="13" y="46"/>
                      <a:pt x="28" y="54"/>
                    </a:cubicBezTo>
                    <a:cubicBezTo>
                      <a:pt x="31" y="47"/>
                      <a:pt x="32" y="40"/>
                      <a:pt x="31" y="32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5" name="Freeform 382">
                <a:extLst>
                  <a:ext uri="{FF2B5EF4-FFF2-40B4-BE49-F238E27FC236}">
                    <a16:creationId xmlns:a16="http://schemas.microsoft.com/office/drawing/2014/main" xmlns="" id="{2DB27C82-60F7-46BC-908D-982B51496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522" y="4524814"/>
                <a:ext cx="382517" cy="188526"/>
              </a:xfrm>
              <a:custGeom>
                <a:avLst/>
                <a:gdLst>
                  <a:gd name="T0" fmla="*/ 20 w 59"/>
                  <a:gd name="T1" fmla="*/ 27 h 29"/>
                  <a:gd name="T2" fmla="*/ 59 w 59"/>
                  <a:gd name="T3" fmla="*/ 13 h 29"/>
                  <a:gd name="T4" fmla="*/ 29 w 59"/>
                  <a:gd name="T5" fmla="*/ 18 h 29"/>
                  <a:gd name="T6" fmla="*/ 11 w 59"/>
                  <a:gd name="T7" fmla="*/ 17 h 29"/>
                  <a:gd name="T8" fmla="*/ 44 w 59"/>
                  <a:gd name="T9" fmla="*/ 11 h 29"/>
                  <a:gd name="T10" fmla="*/ 59 w 59"/>
                  <a:gd name="T11" fmla="*/ 11 h 29"/>
                  <a:gd name="T12" fmla="*/ 41 w 59"/>
                  <a:gd name="T13" fmla="*/ 2 h 29"/>
                  <a:gd name="T14" fmla="*/ 0 w 59"/>
                  <a:gd name="T15" fmla="*/ 17 h 29"/>
                  <a:gd name="T16" fmla="*/ 20 w 59"/>
                  <a:gd name="T17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29">
                    <a:moveTo>
                      <a:pt x="20" y="27"/>
                    </a:moveTo>
                    <a:cubicBezTo>
                      <a:pt x="33" y="29"/>
                      <a:pt x="47" y="24"/>
                      <a:pt x="59" y="13"/>
                    </a:cubicBezTo>
                    <a:cubicBezTo>
                      <a:pt x="50" y="16"/>
                      <a:pt x="40" y="17"/>
                      <a:pt x="29" y="18"/>
                    </a:cubicBezTo>
                    <a:cubicBezTo>
                      <a:pt x="23" y="18"/>
                      <a:pt x="16" y="18"/>
                      <a:pt x="11" y="17"/>
                    </a:cubicBezTo>
                    <a:cubicBezTo>
                      <a:pt x="20" y="14"/>
                      <a:pt x="32" y="12"/>
                      <a:pt x="44" y="11"/>
                    </a:cubicBezTo>
                    <a:cubicBezTo>
                      <a:pt x="50" y="11"/>
                      <a:pt x="55" y="11"/>
                      <a:pt x="59" y="11"/>
                    </a:cubicBezTo>
                    <a:cubicBezTo>
                      <a:pt x="54" y="7"/>
                      <a:pt x="47" y="3"/>
                      <a:pt x="41" y="2"/>
                    </a:cubicBezTo>
                    <a:cubicBezTo>
                      <a:pt x="27" y="0"/>
                      <a:pt x="12" y="5"/>
                      <a:pt x="0" y="17"/>
                    </a:cubicBezTo>
                    <a:cubicBezTo>
                      <a:pt x="6" y="22"/>
                      <a:pt x="13" y="25"/>
                      <a:pt x="20" y="2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6" name="Freeform 383">
                <a:extLst>
                  <a:ext uri="{FF2B5EF4-FFF2-40B4-BE49-F238E27FC236}">
                    <a16:creationId xmlns:a16="http://schemas.microsoft.com/office/drawing/2014/main" xmlns="" id="{ECFBDBC6-6C27-406D-8306-C5B5FC884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9580" y="3317153"/>
                <a:ext cx="368855" cy="325140"/>
              </a:xfrm>
              <a:custGeom>
                <a:avLst/>
                <a:gdLst>
                  <a:gd name="T0" fmla="*/ 30 w 57"/>
                  <a:gd name="T1" fmla="*/ 5 h 50"/>
                  <a:gd name="T2" fmla="*/ 0 w 57"/>
                  <a:gd name="T3" fmla="*/ 47 h 50"/>
                  <a:gd name="T4" fmla="*/ 27 w 57"/>
                  <a:gd name="T5" fmla="*/ 21 h 50"/>
                  <a:gd name="T6" fmla="*/ 46 w 57"/>
                  <a:gd name="T7" fmla="*/ 8 h 50"/>
                  <a:gd name="T8" fmla="*/ 16 w 57"/>
                  <a:gd name="T9" fmla="*/ 39 h 50"/>
                  <a:gd name="T10" fmla="*/ 0 w 57"/>
                  <a:gd name="T11" fmla="*/ 49 h 50"/>
                  <a:gd name="T12" fmla="*/ 26 w 57"/>
                  <a:gd name="T13" fmla="*/ 45 h 50"/>
                  <a:gd name="T14" fmla="*/ 57 w 57"/>
                  <a:gd name="T15" fmla="*/ 1 h 50"/>
                  <a:gd name="T16" fmla="*/ 30 w 57"/>
                  <a:gd name="T1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50">
                    <a:moveTo>
                      <a:pt x="30" y="5"/>
                    </a:moveTo>
                    <a:cubicBezTo>
                      <a:pt x="15" y="12"/>
                      <a:pt x="4" y="27"/>
                      <a:pt x="0" y="47"/>
                    </a:cubicBezTo>
                    <a:cubicBezTo>
                      <a:pt x="7" y="38"/>
                      <a:pt x="16" y="29"/>
                      <a:pt x="27" y="21"/>
                    </a:cubicBezTo>
                    <a:cubicBezTo>
                      <a:pt x="33" y="16"/>
                      <a:pt x="40" y="12"/>
                      <a:pt x="46" y="8"/>
                    </a:cubicBezTo>
                    <a:cubicBezTo>
                      <a:pt x="39" y="18"/>
                      <a:pt x="28" y="29"/>
                      <a:pt x="16" y="39"/>
                    </a:cubicBezTo>
                    <a:cubicBezTo>
                      <a:pt x="11" y="43"/>
                      <a:pt x="5" y="46"/>
                      <a:pt x="0" y="49"/>
                    </a:cubicBezTo>
                    <a:cubicBezTo>
                      <a:pt x="9" y="50"/>
                      <a:pt x="18" y="49"/>
                      <a:pt x="26" y="45"/>
                    </a:cubicBezTo>
                    <a:cubicBezTo>
                      <a:pt x="42" y="38"/>
                      <a:pt x="53" y="22"/>
                      <a:pt x="57" y="1"/>
                    </a:cubicBezTo>
                    <a:cubicBezTo>
                      <a:pt x="48" y="0"/>
                      <a:pt x="39" y="1"/>
                      <a:pt x="30" y="5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7" name="Freeform 384">
                <a:extLst>
                  <a:ext uri="{FF2B5EF4-FFF2-40B4-BE49-F238E27FC236}">
                    <a16:creationId xmlns:a16="http://schemas.microsoft.com/office/drawing/2014/main" xmlns="" id="{2D51D573-AB2C-4FB4-ACBB-0D7853383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1818" y="1767958"/>
                <a:ext cx="527327" cy="631153"/>
              </a:xfrm>
              <a:custGeom>
                <a:avLst/>
                <a:gdLst>
                  <a:gd name="T0" fmla="*/ 81 w 81"/>
                  <a:gd name="T1" fmla="*/ 95 h 97"/>
                  <a:gd name="T2" fmla="*/ 62 w 81"/>
                  <a:gd name="T3" fmla="*/ 29 h 97"/>
                  <a:gd name="T4" fmla="*/ 7 w 81"/>
                  <a:gd name="T5" fmla="*/ 0 h 97"/>
                  <a:gd name="T6" fmla="*/ 0 w 81"/>
                  <a:gd name="T7" fmla="*/ 30 h 97"/>
                  <a:gd name="T8" fmla="*/ 19 w 81"/>
                  <a:gd name="T9" fmla="*/ 75 h 97"/>
                  <a:gd name="T10" fmla="*/ 49 w 81"/>
                  <a:gd name="T11" fmla="*/ 95 h 97"/>
                  <a:gd name="T12" fmla="*/ 81 w 81"/>
                  <a:gd name="T13" fmla="*/ 9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97">
                    <a:moveTo>
                      <a:pt x="81" y="95"/>
                    </a:moveTo>
                    <a:cubicBezTo>
                      <a:pt x="81" y="95"/>
                      <a:pt x="77" y="51"/>
                      <a:pt x="62" y="29"/>
                    </a:cubicBezTo>
                    <a:cubicBezTo>
                      <a:pt x="44" y="3"/>
                      <a:pt x="14" y="1"/>
                      <a:pt x="7" y="0"/>
                    </a:cubicBezTo>
                    <a:cubicBezTo>
                      <a:pt x="6" y="0"/>
                      <a:pt x="0" y="14"/>
                      <a:pt x="0" y="30"/>
                    </a:cubicBezTo>
                    <a:cubicBezTo>
                      <a:pt x="0" y="38"/>
                      <a:pt x="4" y="61"/>
                      <a:pt x="19" y="75"/>
                    </a:cubicBezTo>
                    <a:cubicBezTo>
                      <a:pt x="33" y="89"/>
                      <a:pt x="39" y="93"/>
                      <a:pt x="49" y="95"/>
                    </a:cubicBezTo>
                    <a:cubicBezTo>
                      <a:pt x="59" y="97"/>
                      <a:pt x="77" y="92"/>
                      <a:pt x="81" y="9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8" name="Freeform 385">
                <a:extLst>
                  <a:ext uri="{FF2B5EF4-FFF2-40B4-BE49-F238E27FC236}">
                    <a16:creationId xmlns:a16="http://schemas.microsoft.com/office/drawing/2014/main" xmlns="" id="{BB4FB0B4-CA4E-4CBD-998A-2F5D82179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522" y="1489267"/>
                <a:ext cx="325139" cy="603831"/>
              </a:xfrm>
              <a:custGeom>
                <a:avLst/>
                <a:gdLst>
                  <a:gd name="T0" fmla="*/ 0 w 50"/>
                  <a:gd name="T1" fmla="*/ 92 h 93"/>
                  <a:gd name="T2" fmla="*/ 12 w 50"/>
                  <a:gd name="T3" fmla="*/ 37 h 93"/>
                  <a:gd name="T4" fmla="*/ 50 w 50"/>
                  <a:gd name="T5" fmla="*/ 0 h 93"/>
                  <a:gd name="T6" fmla="*/ 46 w 50"/>
                  <a:gd name="T7" fmla="*/ 19 h 93"/>
                  <a:gd name="T8" fmla="*/ 38 w 50"/>
                  <a:gd name="T9" fmla="*/ 75 h 93"/>
                  <a:gd name="T10" fmla="*/ 0 w 50"/>
                  <a:gd name="T1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93">
                    <a:moveTo>
                      <a:pt x="0" y="92"/>
                    </a:moveTo>
                    <a:cubicBezTo>
                      <a:pt x="0" y="92"/>
                      <a:pt x="2" y="56"/>
                      <a:pt x="12" y="37"/>
                    </a:cubicBezTo>
                    <a:cubicBezTo>
                      <a:pt x="24" y="14"/>
                      <a:pt x="50" y="0"/>
                      <a:pt x="50" y="0"/>
                    </a:cubicBezTo>
                    <a:cubicBezTo>
                      <a:pt x="50" y="0"/>
                      <a:pt x="47" y="11"/>
                      <a:pt x="46" y="19"/>
                    </a:cubicBezTo>
                    <a:cubicBezTo>
                      <a:pt x="45" y="30"/>
                      <a:pt x="49" y="60"/>
                      <a:pt x="38" y="75"/>
                    </a:cubicBezTo>
                    <a:cubicBezTo>
                      <a:pt x="31" y="85"/>
                      <a:pt x="25" y="93"/>
                      <a:pt x="0" y="92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9" name="Freeform 386">
                <a:extLst>
                  <a:ext uri="{FF2B5EF4-FFF2-40B4-BE49-F238E27FC236}">
                    <a16:creationId xmlns:a16="http://schemas.microsoft.com/office/drawing/2014/main" xmlns="" id="{763E3976-618D-4951-808C-48B038B0D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040" y="2522063"/>
                <a:ext cx="603830" cy="527327"/>
              </a:xfrm>
              <a:custGeom>
                <a:avLst/>
                <a:gdLst>
                  <a:gd name="T0" fmla="*/ 93 w 93"/>
                  <a:gd name="T1" fmla="*/ 73 h 81"/>
                  <a:gd name="T2" fmla="*/ 72 w 93"/>
                  <a:gd name="T3" fmla="*/ 32 h 81"/>
                  <a:gd name="T4" fmla="*/ 0 w 93"/>
                  <a:gd name="T5" fmla="*/ 3 h 81"/>
                  <a:gd name="T6" fmla="*/ 10 w 93"/>
                  <a:gd name="T7" fmla="*/ 18 h 81"/>
                  <a:gd name="T8" fmla="*/ 37 w 93"/>
                  <a:gd name="T9" fmla="*/ 68 h 81"/>
                  <a:gd name="T10" fmla="*/ 64 w 93"/>
                  <a:gd name="T11" fmla="*/ 80 h 81"/>
                  <a:gd name="T12" fmla="*/ 93 w 93"/>
                  <a:gd name="T13" fmla="*/ 7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81">
                    <a:moveTo>
                      <a:pt x="93" y="73"/>
                    </a:moveTo>
                    <a:cubicBezTo>
                      <a:pt x="93" y="73"/>
                      <a:pt x="85" y="48"/>
                      <a:pt x="72" y="32"/>
                    </a:cubicBezTo>
                    <a:cubicBezTo>
                      <a:pt x="59" y="17"/>
                      <a:pt x="37" y="0"/>
                      <a:pt x="0" y="3"/>
                    </a:cubicBezTo>
                    <a:cubicBezTo>
                      <a:pt x="0" y="3"/>
                      <a:pt x="7" y="10"/>
                      <a:pt x="10" y="18"/>
                    </a:cubicBezTo>
                    <a:cubicBezTo>
                      <a:pt x="12" y="26"/>
                      <a:pt x="18" y="53"/>
                      <a:pt x="37" y="68"/>
                    </a:cubicBezTo>
                    <a:cubicBezTo>
                      <a:pt x="48" y="77"/>
                      <a:pt x="55" y="79"/>
                      <a:pt x="64" y="80"/>
                    </a:cubicBezTo>
                    <a:cubicBezTo>
                      <a:pt x="73" y="81"/>
                      <a:pt x="90" y="71"/>
                      <a:pt x="93" y="73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0" name="Freeform 387">
                <a:extLst>
                  <a:ext uri="{FF2B5EF4-FFF2-40B4-BE49-F238E27FC236}">
                    <a16:creationId xmlns:a16="http://schemas.microsoft.com/office/drawing/2014/main" xmlns="" id="{501881F8-47A8-4046-83B6-F2C7CDB30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5593" y="2267961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1" name="Freeform 388">
                <a:extLst>
                  <a:ext uri="{FF2B5EF4-FFF2-40B4-BE49-F238E27FC236}">
                    <a16:creationId xmlns:a16="http://schemas.microsoft.com/office/drawing/2014/main" xmlns="" id="{33899A80-E8F2-4697-8BD5-652AF4AE7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8979" y="2781628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2" name="Freeform 389">
                <a:extLst>
                  <a:ext uri="{FF2B5EF4-FFF2-40B4-BE49-F238E27FC236}">
                    <a16:creationId xmlns:a16="http://schemas.microsoft.com/office/drawing/2014/main" xmlns="" id="{1B02024E-C21E-493C-BAD5-BF3E6ACC6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6082" y="1259758"/>
                <a:ext cx="188526" cy="366124"/>
              </a:xfrm>
              <a:custGeom>
                <a:avLst/>
                <a:gdLst>
                  <a:gd name="T0" fmla="*/ 22 w 29"/>
                  <a:gd name="T1" fmla="*/ 56 h 56"/>
                  <a:gd name="T2" fmla="*/ 21 w 29"/>
                  <a:gd name="T3" fmla="*/ 23 h 56"/>
                  <a:gd name="T4" fmla="*/ 4 w 29"/>
                  <a:gd name="T5" fmla="*/ 0 h 56"/>
                  <a:gd name="T6" fmla="*/ 1 w 29"/>
                  <a:gd name="T7" fmla="*/ 16 h 56"/>
                  <a:gd name="T8" fmla="*/ 8 w 29"/>
                  <a:gd name="T9" fmla="*/ 44 h 56"/>
                  <a:gd name="T10" fmla="*/ 22 w 29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56">
                    <a:moveTo>
                      <a:pt x="22" y="56"/>
                    </a:moveTo>
                    <a:cubicBezTo>
                      <a:pt x="22" y="56"/>
                      <a:pt x="29" y="43"/>
                      <a:pt x="21" y="23"/>
                    </a:cubicBezTo>
                    <a:cubicBezTo>
                      <a:pt x="14" y="4"/>
                      <a:pt x="6" y="0"/>
                      <a:pt x="4" y="0"/>
                    </a:cubicBezTo>
                    <a:cubicBezTo>
                      <a:pt x="3" y="0"/>
                      <a:pt x="1" y="4"/>
                      <a:pt x="1" y="16"/>
                    </a:cubicBezTo>
                    <a:cubicBezTo>
                      <a:pt x="0" y="26"/>
                      <a:pt x="1" y="34"/>
                      <a:pt x="8" y="44"/>
                    </a:cubicBezTo>
                    <a:cubicBezTo>
                      <a:pt x="14" y="54"/>
                      <a:pt x="22" y="56"/>
                      <a:pt x="22" y="5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3" name="Freeform 390">
                <a:extLst>
                  <a:ext uri="{FF2B5EF4-FFF2-40B4-BE49-F238E27FC236}">
                    <a16:creationId xmlns:a16="http://schemas.microsoft.com/office/drawing/2014/main" xmlns="" id="{0C595672-84FB-4025-AA6B-829DBF49D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926" y="1593092"/>
                <a:ext cx="603830" cy="2073790"/>
              </a:xfrm>
              <a:custGeom>
                <a:avLst/>
                <a:gdLst>
                  <a:gd name="T0" fmla="*/ 3 w 93"/>
                  <a:gd name="T1" fmla="*/ 319 h 319"/>
                  <a:gd name="T2" fmla="*/ 54 w 93"/>
                  <a:gd name="T3" fmla="*/ 225 h 319"/>
                  <a:gd name="T4" fmla="*/ 65 w 93"/>
                  <a:gd name="T5" fmla="*/ 0 h 319"/>
                  <a:gd name="T6" fmla="*/ 61 w 93"/>
                  <a:gd name="T7" fmla="*/ 1 h 319"/>
                  <a:gd name="T8" fmla="*/ 50 w 93"/>
                  <a:gd name="T9" fmla="*/ 224 h 319"/>
                  <a:gd name="T10" fmla="*/ 0 w 93"/>
                  <a:gd name="T11" fmla="*/ 316 h 319"/>
                  <a:gd name="T12" fmla="*/ 3 w 93"/>
                  <a:gd name="T13" fmla="*/ 31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319">
                    <a:moveTo>
                      <a:pt x="3" y="319"/>
                    </a:moveTo>
                    <a:cubicBezTo>
                      <a:pt x="3" y="319"/>
                      <a:pt x="32" y="282"/>
                      <a:pt x="54" y="225"/>
                    </a:cubicBezTo>
                    <a:cubicBezTo>
                      <a:pt x="74" y="172"/>
                      <a:pt x="93" y="91"/>
                      <a:pt x="65" y="0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88" y="91"/>
                      <a:pt x="70" y="172"/>
                      <a:pt x="50" y="224"/>
                    </a:cubicBezTo>
                    <a:cubicBezTo>
                      <a:pt x="28" y="280"/>
                      <a:pt x="0" y="316"/>
                      <a:pt x="0" y="316"/>
                    </a:cubicBezTo>
                    <a:lnTo>
                      <a:pt x="3" y="319"/>
                    </a:ln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4" name="Freeform 391">
                <a:extLst>
                  <a:ext uri="{FF2B5EF4-FFF2-40B4-BE49-F238E27FC236}">
                    <a16:creationId xmlns:a16="http://schemas.microsoft.com/office/drawing/2014/main" xmlns="" id="{CCF517E3-5F2A-4B28-AD5B-FE6B6452B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0934" y="4388203"/>
                <a:ext cx="336068" cy="540989"/>
              </a:xfrm>
              <a:custGeom>
                <a:avLst/>
                <a:gdLst>
                  <a:gd name="T0" fmla="*/ 35 w 52"/>
                  <a:gd name="T1" fmla="*/ 66 h 83"/>
                  <a:gd name="T2" fmla="*/ 47 w 52"/>
                  <a:gd name="T3" fmla="*/ 2 h 83"/>
                  <a:gd name="T4" fmla="*/ 30 w 52"/>
                  <a:gd name="T5" fmla="*/ 45 h 83"/>
                  <a:gd name="T6" fmla="*/ 15 w 52"/>
                  <a:gd name="T7" fmla="*/ 70 h 83"/>
                  <a:gd name="T8" fmla="*/ 33 w 52"/>
                  <a:gd name="T9" fmla="*/ 19 h 83"/>
                  <a:gd name="T10" fmla="*/ 45 w 52"/>
                  <a:gd name="T11" fmla="*/ 0 h 83"/>
                  <a:gd name="T12" fmla="*/ 17 w 52"/>
                  <a:gd name="T13" fmla="*/ 17 h 83"/>
                  <a:gd name="T14" fmla="*/ 6 w 52"/>
                  <a:gd name="T15" fmla="*/ 83 h 83"/>
                  <a:gd name="T16" fmla="*/ 35 w 52"/>
                  <a:gd name="T17" fmla="*/ 6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83">
                    <a:moveTo>
                      <a:pt x="35" y="66"/>
                    </a:moveTo>
                    <a:cubicBezTo>
                      <a:pt x="49" y="50"/>
                      <a:pt x="52" y="27"/>
                      <a:pt x="47" y="2"/>
                    </a:cubicBezTo>
                    <a:cubicBezTo>
                      <a:pt x="44" y="16"/>
                      <a:pt x="38" y="31"/>
                      <a:pt x="30" y="45"/>
                    </a:cubicBezTo>
                    <a:cubicBezTo>
                      <a:pt x="25" y="54"/>
                      <a:pt x="20" y="63"/>
                      <a:pt x="15" y="70"/>
                    </a:cubicBezTo>
                    <a:cubicBezTo>
                      <a:pt x="18" y="54"/>
                      <a:pt x="24" y="37"/>
                      <a:pt x="33" y="19"/>
                    </a:cubicBezTo>
                    <a:cubicBezTo>
                      <a:pt x="37" y="12"/>
                      <a:pt x="41" y="6"/>
                      <a:pt x="45" y="0"/>
                    </a:cubicBezTo>
                    <a:cubicBezTo>
                      <a:pt x="34" y="3"/>
                      <a:pt x="24" y="9"/>
                      <a:pt x="17" y="17"/>
                    </a:cubicBezTo>
                    <a:cubicBezTo>
                      <a:pt x="3" y="33"/>
                      <a:pt x="0" y="57"/>
                      <a:pt x="6" y="83"/>
                    </a:cubicBezTo>
                    <a:cubicBezTo>
                      <a:pt x="18" y="80"/>
                      <a:pt x="28" y="74"/>
                      <a:pt x="35" y="66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5" name="Freeform 392">
                <a:extLst>
                  <a:ext uri="{FF2B5EF4-FFF2-40B4-BE49-F238E27FC236}">
                    <a16:creationId xmlns:a16="http://schemas.microsoft.com/office/drawing/2014/main" xmlns="" id="{CE5030E9-6A2E-498A-BC8A-4704FD065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868" y="3882733"/>
                <a:ext cx="909843" cy="663941"/>
              </a:xfrm>
              <a:custGeom>
                <a:avLst/>
                <a:gdLst>
                  <a:gd name="T0" fmla="*/ 137 w 140"/>
                  <a:gd name="T1" fmla="*/ 68 h 102"/>
                  <a:gd name="T2" fmla="*/ 21 w 140"/>
                  <a:gd name="T3" fmla="*/ 38 h 102"/>
                  <a:gd name="T4" fmla="*/ 140 w 140"/>
                  <a:gd name="T5" fmla="*/ 66 h 102"/>
                  <a:gd name="T6" fmla="*/ 0 w 140"/>
                  <a:gd name="T7" fmla="*/ 41 h 102"/>
                  <a:gd name="T8" fmla="*/ 32 w 140"/>
                  <a:gd name="T9" fmla="*/ 59 h 102"/>
                  <a:gd name="T10" fmla="*/ 137 w 140"/>
                  <a:gd name="T11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102">
                    <a:moveTo>
                      <a:pt x="137" y="68"/>
                    </a:moveTo>
                    <a:cubicBezTo>
                      <a:pt x="108" y="48"/>
                      <a:pt x="46" y="25"/>
                      <a:pt x="21" y="38"/>
                    </a:cubicBezTo>
                    <a:cubicBezTo>
                      <a:pt x="51" y="14"/>
                      <a:pt x="124" y="50"/>
                      <a:pt x="140" y="66"/>
                    </a:cubicBezTo>
                    <a:cubicBezTo>
                      <a:pt x="89" y="3"/>
                      <a:pt x="49" y="0"/>
                      <a:pt x="0" y="41"/>
                    </a:cubicBezTo>
                    <a:cubicBezTo>
                      <a:pt x="0" y="41"/>
                      <a:pt x="28" y="55"/>
                      <a:pt x="32" y="59"/>
                    </a:cubicBezTo>
                    <a:cubicBezTo>
                      <a:pt x="69" y="102"/>
                      <a:pt x="116" y="81"/>
                      <a:pt x="137" y="68"/>
                    </a:cubicBezTo>
                    <a:close/>
                  </a:path>
                </a:pathLst>
              </a:custGeom>
              <a:solidFill>
                <a:srgbClr val="8FBB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6" name="Freeform 393">
                <a:extLst>
                  <a:ext uri="{FF2B5EF4-FFF2-40B4-BE49-F238E27FC236}">
                    <a16:creationId xmlns:a16="http://schemas.microsoft.com/office/drawing/2014/main" xmlns="" id="{8138E294-F5C2-4D69-91A1-D48868446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3282" y="3614971"/>
                <a:ext cx="1535531" cy="1087443"/>
              </a:xfrm>
              <a:custGeom>
                <a:avLst/>
                <a:gdLst>
                  <a:gd name="T0" fmla="*/ 4 w 236"/>
                  <a:gd name="T1" fmla="*/ 101 h 167"/>
                  <a:gd name="T2" fmla="*/ 201 w 236"/>
                  <a:gd name="T3" fmla="*/ 68 h 167"/>
                  <a:gd name="T4" fmla="*/ 0 w 236"/>
                  <a:gd name="T5" fmla="*/ 97 h 167"/>
                  <a:gd name="T6" fmla="*/ 236 w 236"/>
                  <a:gd name="T7" fmla="*/ 76 h 167"/>
                  <a:gd name="T8" fmla="*/ 180 w 236"/>
                  <a:gd name="T9" fmla="*/ 103 h 167"/>
                  <a:gd name="T10" fmla="*/ 4 w 236"/>
                  <a:gd name="T11" fmla="*/ 10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6" h="167">
                    <a:moveTo>
                      <a:pt x="4" y="101"/>
                    </a:moveTo>
                    <a:cubicBezTo>
                      <a:pt x="55" y="73"/>
                      <a:pt x="162" y="43"/>
                      <a:pt x="201" y="68"/>
                    </a:cubicBezTo>
                    <a:cubicBezTo>
                      <a:pt x="154" y="24"/>
                      <a:pt x="28" y="73"/>
                      <a:pt x="0" y="97"/>
                    </a:cubicBezTo>
                    <a:cubicBezTo>
                      <a:pt x="94" y="0"/>
                      <a:pt x="161" y="2"/>
                      <a:pt x="236" y="76"/>
                    </a:cubicBezTo>
                    <a:cubicBezTo>
                      <a:pt x="236" y="76"/>
                      <a:pt x="187" y="96"/>
                      <a:pt x="180" y="103"/>
                    </a:cubicBezTo>
                    <a:cubicBezTo>
                      <a:pt x="112" y="167"/>
                      <a:pt x="37" y="127"/>
                      <a:pt x="4" y="101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AutoShape 3">
                <a:extLst>
                  <a:ext uri="{FF2B5EF4-FFF2-40B4-BE49-F238E27FC236}">
                    <a16:creationId xmlns:a16="http://schemas.microsoft.com/office/drawing/2014/main" xmlns="" id="{6C55DC90-0655-4F3E-9EDD-1F4F7852E239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21589" y="756428"/>
                <a:ext cx="7545588" cy="4638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1314" name="Group 1313">
                <a:extLst>
                  <a:ext uri="{FF2B5EF4-FFF2-40B4-BE49-F238E27FC236}">
                    <a16:creationId xmlns:a16="http://schemas.microsoft.com/office/drawing/2014/main" xmlns="" id="{7D0375D7-7A97-47CE-B95E-BBB0EC3A82BA}"/>
                  </a:ext>
                </a:extLst>
              </p:cNvPr>
              <p:cNvGrpSpPr/>
              <p:nvPr/>
            </p:nvGrpSpPr>
            <p:grpSpPr>
              <a:xfrm>
                <a:off x="3504676" y="1951751"/>
                <a:ext cx="6702925" cy="4906249"/>
                <a:chOff x="-473075" y="804863"/>
                <a:chExt cx="7610476" cy="5570537"/>
              </a:xfrm>
            </p:grpSpPr>
            <p:grpSp>
              <p:nvGrpSpPr>
                <p:cNvPr id="660" name="Group 659">
                  <a:extLst>
                    <a:ext uri="{FF2B5EF4-FFF2-40B4-BE49-F238E27FC236}">
                      <a16:creationId xmlns:a16="http://schemas.microsoft.com/office/drawing/2014/main" xmlns="" id="{0BB962C4-655D-46B5-81E7-D710F166FD58}"/>
                    </a:ext>
                  </a:extLst>
                </p:cNvPr>
                <p:cNvGrpSpPr/>
                <p:nvPr/>
              </p:nvGrpSpPr>
              <p:grpSpPr>
                <a:xfrm>
                  <a:off x="2588706" y="3024225"/>
                  <a:ext cx="493666" cy="974020"/>
                  <a:chOff x="1455738" y="2055813"/>
                  <a:chExt cx="647701" cy="1277938"/>
                </a:xfrm>
              </p:grpSpPr>
              <p:sp>
                <p:nvSpPr>
                  <p:cNvPr id="618" name="Freeform 18">
                    <a:extLst>
                      <a:ext uri="{FF2B5EF4-FFF2-40B4-BE49-F238E27FC236}">
                        <a16:creationId xmlns:a16="http://schemas.microsoft.com/office/drawing/2014/main" xmlns="" id="{8026DBDB-7F5A-42E2-BF29-B5870D3F8D7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63701" y="2055813"/>
                    <a:ext cx="439738" cy="60325"/>
                  </a:xfrm>
                  <a:custGeom>
                    <a:avLst/>
                    <a:gdLst>
                      <a:gd name="T0" fmla="*/ 117 w 117"/>
                      <a:gd name="T1" fmla="*/ 0 h 16"/>
                      <a:gd name="T2" fmla="*/ 0 w 117"/>
                      <a:gd name="T3" fmla="*/ 16 h 16"/>
                      <a:gd name="T4" fmla="*/ 0 w 117"/>
                      <a:gd name="T5" fmla="*/ 16 h 16"/>
                      <a:gd name="T6" fmla="*/ 117 w 117"/>
                      <a:gd name="T7" fmla="*/ 0 h 16"/>
                      <a:gd name="T8" fmla="*/ 117 w 117"/>
                      <a:gd name="T9" fmla="*/ 0 h 16"/>
                      <a:gd name="T10" fmla="*/ 117 w 117"/>
                      <a:gd name="T11" fmla="*/ 0 h 16"/>
                      <a:gd name="T12" fmla="*/ 117 w 117"/>
                      <a:gd name="T13" fmla="*/ 0 h 16"/>
                      <a:gd name="T14" fmla="*/ 117 w 117"/>
                      <a:gd name="T15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7" h="16">
                        <a:moveTo>
                          <a:pt x="117" y="0"/>
                        </a:moveTo>
                        <a:cubicBezTo>
                          <a:pt x="78" y="0"/>
                          <a:pt x="39" y="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39" y="5"/>
                          <a:pt x="78" y="0"/>
                          <a:pt x="117" y="0"/>
                        </a:cubicBezTo>
                        <a:moveTo>
                          <a:pt x="117" y="0"/>
                        </a:moveTo>
                        <a:cubicBezTo>
                          <a:pt x="117" y="0"/>
                          <a:pt x="117" y="0"/>
                          <a:pt x="117" y="0"/>
                        </a:cubicBezTo>
                        <a:cubicBezTo>
                          <a:pt x="117" y="0"/>
                          <a:pt x="117" y="0"/>
                          <a:pt x="117" y="0"/>
                        </a:cubicBezTo>
                        <a:cubicBezTo>
                          <a:pt x="117" y="0"/>
                          <a:pt x="117" y="0"/>
                          <a:pt x="117" y="0"/>
                        </a:cubicBezTo>
                      </a:path>
                    </a:pathLst>
                  </a:custGeom>
                  <a:solidFill>
                    <a:srgbClr val="F6F5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19" name="Freeform 19">
                    <a:extLst>
                      <a:ext uri="{FF2B5EF4-FFF2-40B4-BE49-F238E27FC236}">
                        <a16:creationId xmlns:a16="http://schemas.microsoft.com/office/drawing/2014/main" xmlns="" id="{40D0CFEE-F453-4F10-A43C-6395709682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455738" y="2116138"/>
                    <a:ext cx="207963" cy="76200"/>
                  </a:xfrm>
                  <a:custGeom>
                    <a:avLst/>
                    <a:gdLst>
                      <a:gd name="T0" fmla="*/ 0 w 55"/>
                      <a:gd name="T1" fmla="*/ 20 h 20"/>
                      <a:gd name="T2" fmla="*/ 0 w 55"/>
                      <a:gd name="T3" fmla="*/ 20 h 20"/>
                      <a:gd name="T4" fmla="*/ 0 w 55"/>
                      <a:gd name="T5" fmla="*/ 20 h 20"/>
                      <a:gd name="T6" fmla="*/ 0 w 55"/>
                      <a:gd name="T7" fmla="*/ 20 h 20"/>
                      <a:gd name="T8" fmla="*/ 0 w 55"/>
                      <a:gd name="T9" fmla="*/ 20 h 20"/>
                      <a:gd name="T10" fmla="*/ 0 w 55"/>
                      <a:gd name="T11" fmla="*/ 20 h 20"/>
                      <a:gd name="T12" fmla="*/ 55 w 55"/>
                      <a:gd name="T13" fmla="*/ 0 h 20"/>
                      <a:gd name="T14" fmla="*/ 1 w 55"/>
                      <a:gd name="T15" fmla="*/ 20 h 20"/>
                      <a:gd name="T16" fmla="*/ 1 w 55"/>
                      <a:gd name="T17" fmla="*/ 20 h 20"/>
                      <a:gd name="T18" fmla="*/ 1 w 55"/>
                      <a:gd name="T19" fmla="*/ 20 h 20"/>
                      <a:gd name="T20" fmla="*/ 1 w 55"/>
                      <a:gd name="T21" fmla="*/ 20 h 20"/>
                      <a:gd name="T22" fmla="*/ 1 w 55"/>
                      <a:gd name="T23" fmla="*/ 20 h 20"/>
                      <a:gd name="T24" fmla="*/ 55 w 55"/>
                      <a:gd name="T25" fmla="*/ 0 h 20"/>
                      <a:gd name="T26" fmla="*/ 55 w 55"/>
                      <a:gd name="T27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5" h="20">
                        <a:moveTo>
                          <a:pt x="0" y="2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moveTo>
                          <a:pt x="0" y="2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moveTo>
                          <a:pt x="55" y="0"/>
                        </a:moveTo>
                        <a:cubicBezTo>
                          <a:pt x="37" y="5"/>
                          <a:pt x="19" y="12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" y="20"/>
                          <a:pt x="1" y="20"/>
                          <a:pt x="1" y="20"/>
                        </a:cubicBezTo>
                        <a:cubicBezTo>
                          <a:pt x="19" y="12"/>
                          <a:pt x="37" y="5"/>
                          <a:pt x="55" y="0"/>
                        </a:cubicBezTo>
                        <a:cubicBezTo>
                          <a:pt x="55" y="0"/>
                          <a:pt x="55" y="0"/>
                          <a:pt x="55" y="0"/>
                        </a:cubicBezTo>
                      </a:path>
                    </a:pathLst>
                  </a:custGeom>
                  <a:solidFill>
                    <a:srgbClr val="90C73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21" name="Oval 21">
                    <a:extLst>
                      <a:ext uri="{FF2B5EF4-FFF2-40B4-BE49-F238E27FC236}">
                        <a16:creationId xmlns:a16="http://schemas.microsoft.com/office/drawing/2014/main" xmlns="" id="{DA666450-E00A-4B75-8534-7AEE57314F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60501" y="2192338"/>
                    <a:ext cx="1588" cy="1588"/>
                  </a:xfrm>
                  <a:prstGeom prst="ellipse">
                    <a:avLst/>
                  </a:prstGeom>
                  <a:solidFill>
                    <a:srgbClr val="BAD53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7" name="Freeform 345">
                    <a:extLst>
                      <a:ext uri="{FF2B5EF4-FFF2-40B4-BE49-F238E27FC236}">
                        <a16:creationId xmlns:a16="http://schemas.microsoft.com/office/drawing/2014/main" xmlns="" id="{8C9D39AF-84C0-4CEF-8575-BF4B49CAB7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38313" y="3319463"/>
                    <a:ext cx="38100" cy="14288"/>
                  </a:xfrm>
                  <a:custGeom>
                    <a:avLst/>
                    <a:gdLst>
                      <a:gd name="T0" fmla="*/ 0 w 10"/>
                      <a:gd name="T1" fmla="*/ 0 h 4"/>
                      <a:gd name="T2" fmla="*/ 10 w 10"/>
                      <a:gd name="T3" fmla="*/ 4 h 4"/>
                      <a:gd name="T4" fmla="*/ 0 w 10"/>
                      <a:gd name="T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0" h="4">
                        <a:moveTo>
                          <a:pt x="0" y="0"/>
                        </a:moveTo>
                        <a:cubicBezTo>
                          <a:pt x="3" y="1"/>
                          <a:pt x="6" y="2"/>
                          <a:pt x="10" y="4"/>
                        </a:cubicBezTo>
                        <a:cubicBezTo>
                          <a:pt x="6" y="2"/>
                          <a:pt x="3" y="1"/>
                          <a:pt x="0" y="0"/>
                        </a:cubicBezTo>
                      </a:path>
                    </a:pathLst>
                  </a:custGeom>
                  <a:solidFill>
                    <a:srgbClr val="89A3A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616" name="Freeform 16">
                  <a:extLst>
                    <a:ext uri="{FF2B5EF4-FFF2-40B4-BE49-F238E27FC236}">
                      <a16:creationId xmlns:a16="http://schemas.microsoft.com/office/drawing/2014/main" xmlns="" id="{E65AB606-6C3C-48BB-8553-3FA8A21C0D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7338" y="2508250"/>
                  <a:ext cx="260350" cy="268288"/>
                </a:xfrm>
                <a:custGeom>
                  <a:avLst/>
                  <a:gdLst>
                    <a:gd name="T0" fmla="*/ 62 w 69"/>
                    <a:gd name="T1" fmla="*/ 23 h 71"/>
                    <a:gd name="T2" fmla="*/ 47 w 69"/>
                    <a:gd name="T3" fmla="*/ 64 h 71"/>
                    <a:gd name="T4" fmla="*/ 7 w 69"/>
                    <a:gd name="T5" fmla="*/ 47 h 71"/>
                    <a:gd name="T6" fmla="*/ 22 w 69"/>
                    <a:gd name="T7" fmla="*/ 6 h 71"/>
                    <a:gd name="T8" fmla="*/ 62 w 69"/>
                    <a:gd name="T9" fmla="*/ 23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71">
                      <a:moveTo>
                        <a:pt x="62" y="23"/>
                      </a:moveTo>
                      <a:cubicBezTo>
                        <a:pt x="69" y="39"/>
                        <a:pt x="62" y="58"/>
                        <a:pt x="47" y="64"/>
                      </a:cubicBezTo>
                      <a:cubicBezTo>
                        <a:pt x="32" y="71"/>
                        <a:pt x="14" y="63"/>
                        <a:pt x="7" y="47"/>
                      </a:cubicBezTo>
                      <a:cubicBezTo>
                        <a:pt x="0" y="31"/>
                        <a:pt x="6" y="13"/>
                        <a:pt x="22" y="6"/>
                      </a:cubicBezTo>
                      <a:cubicBezTo>
                        <a:pt x="37" y="0"/>
                        <a:pt x="55" y="7"/>
                        <a:pt x="62" y="23"/>
                      </a:cubicBezTo>
                    </a:path>
                  </a:pathLst>
                </a:custGeom>
                <a:solidFill>
                  <a:srgbClr val="4D271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9" name="Freeform 72">
                  <a:extLst>
                    <a:ext uri="{FF2B5EF4-FFF2-40B4-BE49-F238E27FC236}">
                      <a16:creationId xmlns:a16="http://schemas.microsoft.com/office/drawing/2014/main" xmlns="" id="{5C909275-9B16-4835-A289-6CC3090A9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73075" y="2757488"/>
                  <a:ext cx="3881438" cy="2962275"/>
                </a:xfrm>
                <a:custGeom>
                  <a:avLst/>
                  <a:gdLst>
                    <a:gd name="T0" fmla="*/ 59 w 1030"/>
                    <a:gd name="T1" fmla="*/ 0 h 786"/>
                    <a:gd name="T2" fmla="*/ 283 w 1030"/>
                    <a:gd name="T3" fmla="*/ 628 h 786"/>
                    <a:gd name="T4" fmla="*/ 1030 w 1030"/>
                    <a:gd name="T5" fmla="*/ 575 h 786"/>
                    <a:gd name="T6" fmla="*/ 59 w 1030"/>
                    <a:gd name="T7" fmla="*/ 0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30" h="786">
                      <a:moveTo>
                        <a:pt x="59" y="0"/>
                      </a:moveTo>
                      <a:cubicBezTo>
                        <a:pt x="0" y="241"/>
                        <a:pt x="90" y="491"/>
                        <a:pt x="283" y="628"/>
                      </a:cubicBezTo>
                      <a:cubicBezTo>
                        <a:pt x="504" y="786"/>
                        <a:pt x="817" y="767"/>
                        <a:pt x="1030" y="575"/>
                      </a:cubicBezTo>
                      <a:cubicBezTo>
                        <a:pt x="706" y="383"/>
                        <a:pt x="382" y="192"/>
                        <a:pt x="59" y="0"/>
                      </a:cubicBezTo>
                    </a:path>
                  </a:pathLst>
                </a:custGeom>
                <a:solidFill>
                  <a:srgbClr val="AAB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1" name="Freeform 74">
                  <a:extLst>
                    <a:ext uri="{FF2B5EF4-FFF2-40B4-BE49-F238E27FC236}">
                      <a16:creationId xmlns:a16="http://schemas.microsoft.com/office/drawing/2014/main" xmlns="" id="{F3CCE7AD-1910-4887-A7AF-0EDD19D29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9250" y="2798763"/>
                  <a:ext cx="3662363" cy="2789238"/>
                </a:xfrm>
                <a:custGeom>
                  <a:avLst/>
                  <a:gdLst>
                    <a:gd name="T0" fmla="*/ 55 w 972"/>
                    <a:gd name="T1" fmla="*/ 0 h 740"/>
                    <a:gd name="T2" fmla="*/ 267 w 972"/>
                    <a:gd name="T3" fmla="*/ 592 h 740"/>
                    <a:gd name="T4" fmla="*/ 972 w 972"/>
                    <a:gd name="T5" fmla="*/ 542 h 740"/>
                    <a:gd name="T6" fmla="*/ 55 w 972"/>
                    <a:gd name="T7" fmla="*/ 0 h 7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72" h="740">
                      <a:moveTo>
                        <a:pt x="55" y="0"/>
                      </a:moveTo>
                      <a:cubicBezTo>
                        <a:pt x="0" y="227"/>
                        <a:pt x="85" y="462"/>
                        <a:pt x="267" y="592"/>
                      </a:cubicBezTo>
                      <a:cubicBezTo>
                        <a:pt x="475" y="740"/>
                        <a:pt x="771" y="722"/>
                        <a:pt x="972" y="542"/>
                      </a:cubicBezTo>
                      <a:cubicBezTo>
                        <a:pt x="666" y="361"/>
                        <a:pt x="361" y="181"/>
                        <a:pt x="55" y="0"/>
                      </a:cubicBezTo>
                    </a:path>
                  </a:pathLst>
                </a:custGeom>
                <a:solidFill>
                  <a:srgbClr val="F06B5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2" name="Freeform 75">
                  <a:extLst>
                    <a:ext uri="{FF2B5EF4-FFF2-40B4-BE49-F238E27FC236}">
                      <a16:creationId xmlns:a16="http://schemas.microsoft.com/office/drawing/2014/main" xmlns="" id="{B79B46B2-85ED-4CAA-A3DD-8B9C75433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6" y="2241550"/>
                  <a:ext cx="2554288" cy="2200275"/>
                </a:xfrm>
                <a:custGeom>
                  <a:avLst/>
                  <a:gdLst>
                    <a:gd name="T0" fmla="*/ 643 w 678"/>
                    <a:gd name="T1" fmla="*/ 106 h 584"/>
                    <a:gd name="T2" fmla="*/ 640 w 678"/>
                    <a:gd name="T3" fmla="*/ 97 h 584"/>
                    <a:gd name="T4" fmla="*/ 266 w 678"/>
                    <a:gd name="T5" fmla="*/ 77 h 584"/>
                    <a:gd name="T6" fmla="*/ 41 w 678"/>
                    <a:gd name="T7" fmla="*/ 377 h 584"/>
                    <a:gd name="T8" fmla="*/ 50 w 678"/>
                    <a:gd name="T9" fmla="*/ 392 h 584"/>
                    <a:gd name="T10" fmla="*/ 50 w 678"/>
                    <a:gd name="T11" fmla="*/ 392 h 584"/>
                    <a:gd name="T12" fmla="*/ 349 w 678"/>
                    <a:gd name="T13" fmla="*/ 584 h 584"/>
                    <a:gd name="T14" fmla="*/ 678 w 678"/>
                    <a:gd name="T15" fmla="*/ 254 h 584"/>
                    <a:gd name="T16" fmla="*/ 643 w 678"/>
                    <a:gd name="T17" fmla="*/ 106 h 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78" h="584">
                      <a:moveTo>
                        <a:pt x="643" y="106"/>
                      </a:moveTo>
                      <a:cubicBezTo>
                        <a:pt x="642" y="103"/>
                        <a:pt x="641" y="100"/>
                        <a:pt x="640" y="97"/>
                      </a:cubicBezTo>
                      <a:cubicBezTo>
                        <a:pt x="598" y="9"/>
                        <a:pt x="431" y="0"/>
                        <a:pt x="266" y="77"/>
                      </a:cubicBezTo>
                      <a:cubicBezTo>
                        <a:pt x="100" y="154"/>
                        <a:pt x="0" y="288"/>
                        <a:pt x="41" y="377"/>
                      </a:cubicBezTo>
                      <a:cubicBezTo>
                        <a:pt x="44" y="382"/>
                        <a:pt x="46" y="387"/>
                        <a:pt x="50" y="392"/>
                      </a:cubicBezTo>
                      <a:cubicBezTo>
                        <a:pt x="50" y="392"/>
                        <a:pt x="50" y="392"/>
                        <a:pt x="50" y="392"/>
                      </a:cubicBezTo>
                      <a:cubicBezTo>
                        <a:pt x="102" y="505"/>
                        <a:pt x="216" y="584"/>
                        <a:pt x="349" y="584"/>
                      </a:cubicBezTo>
                      <a:cubicBezTo>
                        <a:pt x="531" y="584"/>
                        <a:pt x="678" y="436"/>
                        <a:pt x="678" y="254"/>
                      </a:cubicBezTo>
                      <a:cubicBezTo>
                        <a:pt x="678" y="201"/>
                        <a:pt x="665" y="151"/>
                        <a:pt x="643" y="106"/>
                      </a:cubicBezTo>
                    </a:path>
                  </a:pathLst>
                </a:custGeom>
                <a:solidFill>
                  <a:srgbClr val="B9532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3" name="Freeform 76">
                  <a:extLst>
                    <a:ext uri="{FF2B5EF4-FFF2-40B4-BE49-F238E27FC236}">
                      <a16:creationId xmlns:a16="http://schemas.microsoft.com/office/drawing/2014/main" xmlns="" id="{550E55DA-46C8-4869-8B21-C67B841515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9351" y="3933825"/>
                  <a:ext cx="136525" cy="307975"/>
                </a:xfrm>
                <a:custGeom>
                  <a:avLst/>
                  <a:gdLst>
                    <a:gd name="T0" fmla="*/ 0 w 36"/>
                    <a:gd name="T1" fmla="*/ 79 h 82"/>
                    <a:gd name="T2" fmla="*/ 0 w 36"/>
                    <a:gd name="T3" fmla="*/ 82 h 82"/>
                    <a:gd name="T4" fmla="*/ 0 w 36"/>
                    <a:gd name="T5" fmla="*/ 80 h 82"/>
                    <a:gd name="T6" fmla="*/ 0 w 36"/>
                    <a:gd name="T7" fmla="*/ 79 h 82"/>
                    <a:gd name="T8" fmla="*/ 36 w 36"/>
                    <a:gd name="T9" fmla="*/ 0 h 82"/>
                    <a:gd name="T10" fmla="*/ 0 w 36"/>
                    <a:gd name="T11" fmla="*/ 2 h 82"/>
                    <a:gd name="T12" fmla="*/ 0 w 36"/>
                    <a:gd name="T13" fmla="*/ 65 h 82"/>
                    <a:gd name="T14" fmla="*/ 1 w 36"/>
                    <a:gd name="T15" fmla="*/ 66 h 82"/>
                    <a:gd name="T16" fmla="*/ 4 w 36"/>
                    <a:gd name="T17" fmla="*/ 68 h 82"/>
                    <a:gd name="T18" fmla="*/ 13 w 36"/>
                    <a:gd name="T19" fmla="*/ 46 h 82"/>
                    <a:gd name="T20" fmla="*/ 11 w 36"/>
                    <a:gd name="T21" fmla="*/ 44 h 82"/>
                    <a:gd name="T22" fmla="*/ 10 w 36"/>
                    <a:gd name="T23" fmla="*/ 40 h 82"/>
                    <a:gd name="T24" fmla="*/ 14 w 36"/>
                    <a:gd name="T25" fmla="*/ 36 h 82"/>
                    <a:gd name="T26" fmla="*/ 16 w 36"/>
                    <a:gd name="T27" fmla="*/ 35 h 82"/>
                    <a:gd name="T28" fmla="*/ 17 w 36"/>
                    <a:gd name="T29" fmla="*/ 35 h 82"/>
                    <a:gd name="T30" fmla="*/ 18 w 36"/>
                    <a:gd name="T31" fmla="*/ 35 h 82"/>
                    <a:gd name="T32" fmla="*/ 36 w 36"/>
                    <a:gd name="T33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6" h="82">
                      <a:moveTo>
                        <a:pt x="0" y="79"/>
                      </a:moveTo>
                      <a:cubicBezTo>
                        <a:pt x="0" y="82"/>
                        <a:pt x="0" y="82"/>
                        <a:pt x="0" y="82"/>
                      </a:cubicBezTo>
                      <a:cubicBezTo>
                        <a:pt x="0" y="81"/>
                        <a:pt x="0" y="80"/>
                        <a:pt x="0" y="80"/>
                      </a:cubicBezTo>
                      <a:cubicBezTo>
                        <a:pt x="0" y="79"/>
                        <a:pt x="0" y="79"/>
                        <a:pt x="0" y="79"/>
                      </a:cubicBezTo>
                      <a:moveTo>
                        <a:pt x="36" y="0"/>
                      </a:moveTo>
                      <a:cubicBezTo>
                        <a:pt x="24" y="1"/>
                        <a:pt x="12" y="2"/>
                        <a:pt x="0" y="2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5"/>
                        <a:pt x="0" y="65"/>
                        <a:pt x="1" y="66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7" y="61"/>
                        <a:pt x="10" y="53"/>
                        <a:pt x="13" y="46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0" y="43"/>
                        <a:pt x="9" y="41"/>
                        <a:pt x="10" y="40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4" y="35"/>
                        <a:pt x="15" y="35"/>
                        <a:pt x="16" y="35"/>
                      </a:cubicBezTo>
                      <a:cubicBezTo>
                        <a:pt x="16" y="35"/>
                        <a:pt x="17" y="35"/>
                        <a:pt x="17" y="35"/>
                      </a:cubicBezTo>
                      <a:cubicBezTo>
                        <a:pt x="18" y="35"/>
                        <a:pt x="18" y="35"/>
                        <a:pt x="18" y="35"/>
                      </a:cubicBezTo>
                      <a:cubicBezTo>
                        <a:pt x="23" y="24"/>
                        <a:pt x="29" y="12"/>
                        <a:pt x="36" y="0"/>
                      </a:cubicBezTo>
                    </a:path>
                  </a:pathLst>
                </a:custGeom>
                <a:solidFill>
                  <a:srgbClr val="8B40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4" name="Freeform 77">
                  <a:extLst>
                    <a:ext uri="{FF2B5EF4-FFF2-40B4-BE49-F238E27FC236}">
                      <a16:creationId xmlns:a16="http://schemas.microsoft.com/office/drawing/2014/main" xmlns="" id="{F26D00E9-0123-42B7-A447-3E848E8088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59351" y="2338388"/>
                  <a:ext cx="1549400" cy="1584325"/>
                </a:xfrm>
                <a:custGeom>
                  <a:avLst/>
                  <a:gdLst>
                    <a:gd name="T0" fmla="*/ 47 w 411"/>
                    <a:gd name="T1" fmla="*/ 405 h 420"/>
                    <a:gd name="T2" fmla="*/ 18 w 411"/>
                    <a:gd name="T3" fmla="*/ 407 h 420"/>
                    <a:gd name="T4" fmla="*/ 38 w 411"/>
                    <a:gd name="T5" fmla="*/ 420 h 420"/>
                    <a:gd name="T6" fmla="*/ 47 w 411"/>
                    <a:gd name="T7" fmla="*/ 405 h 420"/>
                    <a:gd name="T8" fmla="*/ 277 w 411"/>
                    <a:gd name="T9" fmla="*/ 0 h 420"/>
                    <a:gd name="T10" fmla="*/ 62 w 411"/>
                    <a:gd name="T11" fmla="*/ 52 h 420"/>
                    <a:gd name="T12" fmla="*/ 0 w 411"/>
                    <a:gd name="T13" fmla="*/ 86 h 420"/>
                    <a:gd name="T14" fmla="*/ 0 w 411"/>
                    <a:gd name="T15" fmla="*/ 99 h 420"/>
                    <a:gd name="T16" fmla="*/ 68 w 411"/>
                    <a:gd name="T17" fmla="*/ 62 h 420"/>
                    <a:gd name="T18" fmla="*/ 270 w 411"/>
                    <a:gd name="T19" fmla="*/ 13 h 420"/>
                    <a:gd name="T20" fmla="*/ 390 w 411"/>
                    <a:gd name="T21" fmla="*/ 47 h 420"/>
                    <a:gd name="T22" fmla="*/ 411 w 411"/>
                    <a:gd name="T23" fmla="*/ 40 h 420"/>
                    <a:gd name="T24" fmla="*/ 277 w 411"/>
                    <a:gd name="T25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11" h="420">
                      <a:moveTo>
                        <a:pt x="47" y="405"/>
                      </a:moveTo>
                      <a:cubicBezTo>
                        <a:pt x="37" y="406"/>
                        <a:pt x="28" y="407"/>
                        <a:pt x="18" y="407"/>
                      </a:cubicBezTo>
                      <a:cubicBezTo>
                        <a:pt x="24" y="412"/>
                        <a:pt x="31" y="416"/>
                        <a:pt x="38" y="420"/>
                      </a:cubicBezTo>
                      <a:cubicBezTo>
                        <a:pt x="41" y="415"/>
                        <a:pt x="44" y="410"/>
                        <a:pt x="47" y="405"/>
                      </a:cubicBezTo>
                      <a:moveTo>
                        <a:pt x="277" y="0"/>
                      </a:moveTo>
                      <a:cubicBezTo>
                        <a:pt x="213" y="0"/>
                        <a:pt x="138" y="17"/>
                        <a:pt x="62" y="52"/>
                      </a:cubicBezTo>
                      <a:cubicBezTo>
                        <a:pt x="40" y="63"/>
                        <a:pt x="19" y="74"/>
                        <a:pt x="0" y="86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21" y="86"/>
                        <a:pt x="43" y="73"/>
                        <a:pt x="68" y="62"/>
                      </a:cubicBezTo>
                      <a:cubicBezTo>
                        <a:pt x="138" y="29"/>
                        <a:pt x="210" y="13"/>
                        <a:pt x="270" y="13"/>
                      </a:cubicBezTo>
                      <a:cubicBezTo>
                        <a:pt x="320" y="13"/>
                        <a:pt x="362" y="24"/>
                        <a:pt x="390" y="47"/>
                      </a:cubicBezTo>
                      <a:cubicBezTo>
                        <a:pt x="398" y="43"/>
                        <a:pt x="405" y="41"/>
                        <a:pt x="411" y="40"/>
                      </a:cubicBezTo>
                      <a:cubicBezTo>
                        <a:pt x="381" y="13"/>
                        <a:pt x="334" y="0"/>
                        <a:pt x="277" y="0"/>
                      </a:cubicBezTo>
                    </a:path>
                  </a:pathLst>
                </a:custGeom>
                <a:solidFill>
                  <a:srgbClr val="702A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5" name="Freeform 78">
                  <a:extLst>
                    <a:ext uri="{FF2B5EF4-FFF2-40B4-BE49-F238E27FC236}">
                      <a16:creationId xmlns:a16="http://schemas.microsoft.com/office/drawing/2014/main" xmlns="" id="{78763539-FEF4-42E7-81CC-44A72C4EDE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3873500"/>
                  <a:ext cx="144463" cy="66675"/>
                </a:xfrm>
                <a:custGeom>
                  <a:avLst/>
                  <a:gdLst>
                    <a:gd name="T0" fmla="*/ 18 w 38"/>
                    <a:gd name="T1" fmla="*/ 0 h 18"/>
                    <a:gd name="T2" fmla="*/ 4 w 38"/>
                    <a:gd name="T3" fmla="*/ 0 h 18"/>
                    <a:gd name="T4" fmla="*/ 0 w 38"/>
                    <a:gd name="T5" fmla="*/ 0 h 18"/>
                    <a:gd name="T6" fmla="*/ 0 w 38"/>
                    <a:gd name="T7" fmla="*/ 18 h 18"/>
                    <a:gd name="T8" fmla="*/ 36 w 38"/>
                    <a:gd name="T9" fmla="*/ 16 h 18"/>
                    <a:gd name="T10" fmla="*/ 38 w 38"/>
                    <a:gd name="T11" fmla="*/ 13 h 18"/>
                    <a:gd name="T12" fmla="*/ 18 w 38"/>
                    <a:gd name="T13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18">
                      <a:moveTo>
                        <a:pt x="18" y="0"/>
                      </a:moveTo>
                      <a:cubicBezTo>
                        <a:pt x="13" y="0"/>
                        <a:pt x="8" y="0"/>
                        <a:pt x="4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2" y="18"/>
                        <a:pt x="24" y="17"/>
                        <a:pt x="36" y="16"/>
                      </a:cubicBezTo>
                      <a:cubicBezTo>
                        <a:pt x="37" y="15"/>
                        <a:pt x="37" y="14"/>
                        <a:pt x="38" y="13"/>
                      </a:cubicBezTo>
                      <a:cubicBezTo>
                        <a:pt x="31" y="9"/>
                        <a:pt x="24" y="5"/>
                        <a:pt x="18" y="0"/>
                      </a:cubicBezTo>
                    </a:path>
                  </a:pathLst>
                </a:custGeom>
                <a:solidFill>
                  <a:srgbClr val="561F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6" name="Freeform 79">
                  <a:extLst>
                    <a:ext uri="{FF2B5EF4-FFF2-40B4-BE49-F238E27FC236}">
                      <a16:creationId xmlns:a16="http://schemas.microsoft.com/office/drawing/2014/main" xmlns="" id="{6DBFD104-EE99-4574-93E1-893C118A65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8313" y="2301875"/>
                  <a:ext cx="2392363" cy="1657350"/>
                </a:xfrm>
                <a:custGeom>
                  <a:avLst/>
                  <a:gdLst>
                    <a:gd name="T0" fmla="*/ 597 w 635"/>
                    <a:gd name="T1" fmla="*/ 90 h 440"/>
                    <a:gd name="T2" fmla="*/ 387 w 635"/>
                    <a:gd name="T3" fmla="*/ 368 h 440"/>
                    <a:gd name="T4" fmla="*/ 38 w 635"/>
                    <a:gd name="T5" fmla="*/ 350 h 440"/>
                    <a:gd name="T6" fmla="*/ 249 w 635"/>
                    <a:gd name="T7" fmla="*/ 72 h 440"/>
                    <a:gd name="T8" fmla="*/ 597 w 635"/>
                    <a:gd name="T9" fmla="*/ 90 h 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5" h="440">
                      <a:moveTo>
                        <a:pt x="597" y="90"/>
                      </a:moveTo>
                      <a:cubicBezTo>
                        <a:pt x="635" y="171"/>
                        <a:pt x="541" y="296"/>
                        <a:pt x="387" y="368"/>
                      </a:cubicBezTo>
                      <a:cubicBezTo>
                        <a:pt x="232" y="440"/>
                        <a:pt x="76" y="432"/>
                        <a:pt x="38" y="350"/>
                      </a:cubicBezTo>
                      <a:cubicBezTo>
                        <a:pt x="0" y="269"/>
                        <a:pt x="94" y="144"/>
                        <a:pt x="249" y="72"/>
                      </a:cubicBezTo>
                      <a:cubicBezTo>
                        <a:pt x="403" y="0"/>
                        <a:pt x="559" y="8"/>
                        <a:pt x="597" y="90"/>
                      </a:cubicBezTo>
                    </a:path>
                  </a:pathLst>
                </a:custGeom>
                <a:solidFill>
                  <a:srgbClr val="FFF3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7" name="Freeform 80">
                  <a:extLst>
                    <a:ext uri="{FF2B5EF4-FFF2-40B4-BE49-F238E27FC236}">
                      <a16:creationId xmlns:a16="http://schemas.microsoft.com/office/drawing/2014/main" xmlns="" id="{AA2C9519-62FB-457D-9E51-FE690B10B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9776" y="2409825"/>
                  <a:ext cx="1901825" cy="1392238"/>
                </a:xfrm>
                <a:custGeom>
                  <a:avLst/>
                  <a:gdLst>
                    <a:gd name="T0" fmla="*/ 500 w 505"/>
                    <a:gd name="T1" fmla="*/ 158 h 369"/>
                    <a:gd name="T2" fmla="*/ 475 w 505"/>
                    <a:gd name="T3" fmla="*/ 136 h 369"/>
                    <a:gd name="T4" fmla="*/ 505 w 505"/>
                    <a:gd name="T5" fmla="*/ 126 h 369"/>
                    <a:gd name="T6" fmla="*/ 458 w 505"/>
                    <a:gd name="T7" fmla="*/ 124 h 369"/>
                    <a:gd name="T8" fmla="*/ 451 w 505"/>
                    <a:gd name="T9" fmla="*/ 88 h 369"/>
                    <a:gd name="T10" fmla="*/ 439 w 505"/>
                    <a:gd name="T11" fmla="*/ 70 h 369"/>
                    <a:gd name="T12" fmla="*/ 458 w 505"/>
                    <a:gd name="T13" fmla="*/ 49 h 369"/>
                    <a:gd name="T14" fmla="*/ 438 w 505"/>
                    <a:gd name="T15" fmla="*/ 57 h 369"/>
                    <a:gd name="T16" fmla="*/ 460 w 505"/>
                    <a:gd name="T17" fmla="*/ 29 h 369"/>
                    <a:gd name="T18" fmla="*/ 430 w 505"/>
                    <a:gd name="T19" fmla="*/ 44 h 369"/>
                    <a:gd name="T20" fmla="*/ 445 w 505"/>
                    <a:gd name="T21" fmla="*/ 12 h 369"/>
                    <a:gd name="T22" fmla="*/ 403 w 505"/>
                    <a:gd name="T23" fmla="*/ 48 h 369"/>
                    <a:gd name="T24" fmla="*/ 350 w 505"/>
                    <a:gd name="T25" fmla="*/ 38 h 369"/>
                    <a:gd name="T26" fmla="*/ 359 w 505"/>
                    <a:gd name="T27" fmla="*/ 5 h 369"/>
                    <a:gd name="T28" fmla="*/ 341 w 505"/>
                    <a:gd name="T29" fmla="*/ 37 h 369"/>
                    <a:gd name="T30" fmla="*/ 296 w 505"/>
                    <a:gd name="T31" fmla="*/ 41 h 369"/>
                    <a:gd name="T32" fmla="*/ 282 w 505"/>
                    <a:gd name="T33" fmla="*/ 17 h 369"/>
                    <a:gd name="T34" fmla="*/ 284 w 505"/>
                    <a:gd name="T35" fmla="*/ 43 h 369"/>
                    <a:gd name="T36" fmla="*/ 282 w 505"/>
                    <a:gd name="T37" fmla="*/ 44 h 369"/>
                    <a:gd name="T38" fmla="*/ 267 w 505"/>
                    <a:gd name="T39" fmla="*/ 19 h 369"/>
                    <a:gd name="T40" fmla="*/ 273 w 505"/>
                    <a:gd name="T41" fmla="*/ 46 h 369"/>
                    <a:gd name="T42" fmla="*/ 195 w 505"/>
                    <a:gd name="T43" fmla="*/ 73 h 369"/>
                    <a:gd name="T44" fmla="*/ 162 w 505"/>
                    <a:gd name="T45" fmla="*/ 90 h 369"/>
                    <a:gd name="T46" fmla="*/ 123 w 505"/>
                    <a:gd name="T47" fmla="*/ 81 h 369"/>
                    <a:gd name="T48" fmla="*/ 146 w 505"/>
                    <a:gd name="T49" fmla="*/ 100 h 369"/>
                    <a:gd name="T50" fmla="*/ 141 w 505"/>
                    <a:gd name="T51" fmla="*/ 103 h 369"/>
                    <a:gd name="T52" fmla="*/ 106 w 505"/>
                    <a:gd name="T53" fmla="*/ 101 h 369"/>
                    <a:gd name="T54" fmla="*/ 131 w 505"/>
                    <a:gd name="T55" fmla="*/ 111 h 369"/>
                    <a:gd name="T56" fmla="*/ 90 w 505"/>
                    <a:gd name="T57" fmla="*/ 145 h 369"/>
                    <a:gd name="T58" fmla="*/ 44 w 505"/>
                    <a:gd name="T59" fmla="*/ 138 h 369"/>
                    <a:gd name="T60" fmla="*/ 64 w 505"/>
                    <a:gd name="T61" fmla="*/ 153 h 369"/>
                    <a:gd name="T62" fmla="*/ 37 w 505"/>
                    <a:gd name="T63" fmla="*/ 153 h 369"/>
                    <a:gd name="T64" fmla="*/ 71 w 505"/>
                    <a:gd name="T65" fmla="*/ 167 h 369"/>
                    <a:gd name="T66" fmla="*/ 46 w 505"/>
                    <a:gd name="T67" fmla="*/ 207 h 369"/>
                    <a:gd name="T68" fmla="*/ 7 w 505"/>
                    <a:gd name="T69" fmla="*/ 210 h 369"/>
                    <a:gd name="T70" fmla="*/ 42 w 505"/>
                    <a:gd name="T71" fmla="*/ 217 h 369"/>
                    <a:gd name="T72" fmla="*/ 43 w 505"/>
                    <a:gd name="T73" fmla="*/ 279 h 369"/>
                    <a:gd name="T74" fmla="*/ 49 w 505"/>
                    <a:gd name="T75" fmla="*/ 290 h 369"/>
                    <a:gd name="T76" fmla="*/ 0 w 505"/>
                    <a:gd name="T77" fmla="*/ 307 h 369"/>
                    <a:gd name="T78" fmla="*/ 44 w 505"/>
                    <a:gd name="T79" fmla="*/ 304 h 369"/>
                    <a:gd name="T80" fmla="*/ 22 w 505"/>
                    <a:gd name="T81" fmla="*/ 334 h 369"/>
                    <a:gd name="T82" fmla="*/ 71 w 505"/>
                    <a:gd name="T83" fmla="*/ 310 h 369"/>
                    <a:gd name="T84" fmla="*/ 126 w 505"/>
                    <a:gd name="T85" fmla="*/ 328 h 369"/>
                    <a:gd name="T86" fmla="*/ 99 w 505"/>
                    <a:gd name="T87" fmla="*/ 361 h 369"/>
                    <a:gd name="T88" fmla="*/ 136 w 505"/>
                    <a:gd name="T89" fmla="*/ 336 h 369"/>
                    <a:gd name="T90" fmla="*/ 136 w 505"/>
                    <a:gd name="T91" fmla="*/ 369 h 369"/>
                    <a:gd name="T92" fmla="*/ 150 w 505"/>
                    <a:gd name="T93" fmla="*/ 330 h 369"/>
                    <a:gd name="T94" fmla="*/ 219 w 505"/>
                    <a:gd name="T95" fmla="*/ 322 h 369"/>
                    <a:gd name="T96" fmla="*/ 237 w 505"/>
                    <a:gd name="T97" fmla="*/ 356 h 369"/>
                    <a:gd name="T98" fmla="*/ 231 w 505"/>
                    <a:gd name="T99" fmla="*/ 319 h 369"/>
                    <a:gd name="T100" fmla="*/ 299 w 505"/>
                    <a:gd name="T101" fmla="*/ 295 h 369"/>
                    <a:gd name="T102" fmla="*/ 311 w 505"/>
                    <a:gd name="T103" fmla="*/ 289 h 369"/>
                    <a:gd name="T104" fmla="*/ 341 w 505"/>
                    <a:gd name="T105" fmla="*/ 304 h 369"/>
                    <a:gd name="T106" fmla="*/ 329 w 505"/>
                    <a:gd name="T107" fmla="*/ 279 h 369"/>
                    <a:gd name="T108" fmla="*/ 366 w 505"/>
                    <a:gd name="T109" fmla="*/ 287 h 369"/>
                    <a:gd name="T110" fmla="*/ 345 w 505"/>
                    <a:gd name="T111" fmla="*/ 269 h 369"/>
                    <a:gd name="T112" fmla="*/ 412 w 505"/>
                    <a:gd name="T113" fmla="*/ 215 h 369"/>
                    <a:gd name="T114" fmla="*/ 438 w 505"/>
                    <a:gd name="T115" fmla="*/ 230 h 369"/>
                    <a:gd name="T116" fmla="*/ 420 w 505"/>
                    <a:gd name="T117" fmla="*/ 206 h 369"/>
                    <a:gd name="T118" fmla="*/ 453 w 505"/>
                    <a:gd name="T119" fmla="*/ 148 h 369"/>
                    <a:gd name="T120" fmla="*/ 500 w 505"/>
                    <a:gd name="T121" fmla="*/ 158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05" h="369">
                      <a:moveTo>
                        <a:pt x="500" y="158"/>
                      </a:moveTo>
                      <a:cubicBezTo>
                        <a:pt x="475" y="136"/>
                        <a:pt x="475" y="136"/>
                        <a:pt x="475" y="136"/>
                      </a:cubicBezTo>
                      <a:cubicBezTo>
                        <a:pt x="505" y="126"/>
                        <a:pt x="505" y="126"/>
                        <a:pt x="505" y="126"/>
                      </a:cubicBezTo>
                      <a:cubicBezTo>
                        <a:pt x="458" y="124"/>
                        <a:pt x="458" y="124"/>
                        <a:pt x="458" y="124"/>
                      </a:cubicBezTo>
                      <a:cubicBezTo>
                        <a:pt x="458" y="111"/>
                        <a:pt x="456" y="99"/>
                        <a:pt x="451" y="88"/>
                      </a:cubicBezTo>
                      <a:cubicBezTo>
                        <a:pt x="448" y="82"/>
                        <a:pt x="444" y="76"/>
                        <a:pt x="439" y="70"/>
                      </a:cubicBezTo>
                      <a:cubicBezTo>
                        <a:pt x="458" y="49"/>
                        <a:pt x="458" y="49"/>
                        <a:pt x="458" y="49"/>
                      </a:cubicBezTo>
                      <a:cubicBezTo>
                        <a:pt x="438" y="57"/>
                        <a:pt x="438" y="57"/>
                        <a:pt x="438" y="57"/>
                      </a:cubicBezTo>
                      <a:cubicBezTo>
                        <a:pt x="460" y="29"/>
                        <a:pt x="460" y="29"/>
                        <a:pt x="460" y="29"/>
                      </a:cubicBezTo>
                      <a:cubicBezTo>
                        <a:pt x="430" y="44"/>
                        <a:pt x="430" y="44"/>
                        <a:pt x="430" y="44"/>
                      </a:cubicBezTo>
                      <a:cubicBezTo>
                        <a:pt x="445" y="12"/>
                        <a:pt x="445" y="12"/>
                        <a:pt x="445" y="12"/>
                      </a:cubicBezTo>
                      <a:cubicBezTo>
                        <a:pt x="403" y="48"/>
                        <a:pt x="403" y="48"/>
                        <a:pt x="403" y="48"/>
                      </a:cubicBezTo>
                      <a:cubicBezTo>
                        <a:pt x="388" y="42"/>
                        <a:pt x="370" y="38"/>
                        <a:pt x="350" y="38"/>
                      </a:cubicBezTo>
                      <a:cubicBezTo>
                        <a:pt x="354" y="24"/>
                        <a:pt x="359" y="9"/>
                        <a:pt x="359" y="5"/>
                      </a:cubicBezTo>
                      <a:cubicBezTo>
                        <a:pt x="359" y="0"/>
                        <a:pt x="348" y="21"/>
                        <a:pt x="341" y="37"/>
                      </a:cubicBezTo>
                      <a:cubicBezTo>
                        <a:pt x="326" y="38"/>
                        <a:pt x="311" y="39"/>
                        <a:pt x="296" y="41"/>
                      </a:cubicBezTo>
                      <a:cubicBezTo>
                        <a:pt x="282" y="17"/>
                        <a:pt x="282" y="17"/>
                        <a:pt x="282" y="17"/>
                      </a:cubicBezTo>
                      <a:cubicBezTo>
                        <a:pt x="284" y="43"/>
                        <a:pt x="284" y="43"/>
                        <a:pt x="284" y="43"/>
                      </a:cubicBezTo>
                      <a:cubicBezTo>
                        <a:pt x="284" y="43"/>
                        <a:pt x="283" y="44"/>
                        <a:pt x="282" y="44"/>
                      </a:cubicBezTo>
                      <a:cubicBezTo>
                        <a:pt x="267" y="19"/>
                        <a:pt x="267" y="19"/>
                        <a:pt x="267" y="19"/>
                      </a:cubicBezTo>
                      <a:cubicBezTo>
                        <a:pt x="273" y="46"/>
                        <a:pt x="273" y="46"/>
                        <a:pt x="273" y="46"/>
                      </a:cubicBezTo>
                      <a:cubicBezTo>
                        <a:pt x="248" y="52"/>
                        <a:pt x="221" y="61"/>
                        <a:pt x="195" y="73"/>
                      </a:cubicBezTo>
                      <a:cubicBezTo>
                        <a:pt x="184" y="78"/>
                        <a:pt x="172" y="84"/>
                        <a:pt x="162" y="90"/>
                      </a:cubicBezTo>
                      <a:cubicBezTo>
                        <a:pt x="123" y="81"/>
                        <a:pt x="123" y="81"/>
                        <a:pt x="123" y="81"/>
                      </a:cubicBezTo>
                      <a:cubicBezTo>
                        <a:pt x="146" y="100"/>
                        <a:pt x="146" y="100"/>
                        <a:pt x="146" y="100"/>
                      </a:cubicBezTo>
                      <a:cubicBezTo>
                        <a:pt x="144" y="101"/>
                        <a:pt x="143" y="102"/>
                        <a:pt x="141" y="103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31" y="111"/>
                        <a:pt x="131" y="111"/>
                        <a:pt x="131" y="111"/>
                      </a:cubicBezTo>
                      <a:cubicBezTo>
                        <a:pt x="115" y="121"/>
                        <a:pt x="102" y="133"/>
                        <a:pt x="90" y="145"/>
                      </a:cubicBezTo>
                      <a:cubicBezTo>
                        <a:pt x="44" y="138"/>
                        <a:pt x="44" y="138"/>
                        <a:pt x="44" y="138"/>
                      </a:cubicBezTo>
                      <a:cubicBezTo>
                        <a:pt x="64" y="153"/>
                        <a:pt x="64" y="153"/>
                        <a:pt x="64" y="153"/>
                      </a:cubicBezTo>
                      <a:cubicBezTo>
                        <a:pt x="37" y="153"/>
                        <a:pt x="37" y="153"/>
                        <a:pt x="37" y="153"/>
                      </a:cubicBezTo>
                      <a:cubicBezTo>
                        <a:pt x="71" y="167"/>
                        <a:pt x="71" y="167"/>
                        <a:pt x="71" y="167"/>
                      </a:cubicBezTo>
                      <a:cubicBezTo>
                        <a:pt x="60" y="180"/>
                        <a:pt x="52" y="194"/>
                        <a:pt x="46" y="207"/>
                      </a:cubicBezTo>
                      <a:cubicBezTo>
                        <a:pt x="7" y="210"/>
                        <a:pt x="7" y="210"/>
                        <a:pt x="7" y="210"/>
                      </a:cubicBezTo>
                      <a:cubicBezTo>
                        <a:pt x="42" y="217"/>
                        <a:pt x="42" y="217"/>
                        <a:pt x="42" y="217"/>
                      </a:cubicBezTo>
                      <a:cubicBezTo>
                        <a:pt x="34" y="239"/>
                        <a:pt x="34" y="260"/>
                        <a:pt x="43" y="279"/>
                      </a:cubicBezTo>
                      <a:cubicBezTo>
                        <a:pt x="45" y="283"/>
                        <a:pt x="47" y="286"/>
                        <a:pt x="49" y="290"/>
                      </a:cubicBezTo>
                      <a:cubicBezTo>
                        <a:pt x="0" y="307"/>
                        <a:pt x="0" y="307"/>
                        <a:pt x="0" y="307"/>
                      </a:cubicBezTo>
                      <a:cubicBezTo>
                        <a:pt x="44" y="304"/>
                        <a:pt x="44" y="304"/>
                        <a:pt x="44" y="304"/>
                      </a:cubicBezTo>
                      <a:cubicBezTo>
                        <a:pt x="22" y="334"/>
                        <a:pt x="22" y="334"/>
                        <a:pt x="22" y="334"/>
                      </a:cubicBezTo>
                      <a:cubicBezTo>
                        <a:pt x="71" y="310"/>
                        <a:pt x="71" y="310"/>
                        <a:pt x="71" y="310"/>
                      </a:cubicBezTo>
                      <a:cubicBezTo>
                        <a:pt x="86" y="320"/>
                        <a:pt x="105" y="326"/>
                        <a:pt x="126" y="328"/>
                      </a:cubicBezTo>
                      <a:cubicBezTo>
                        <a:pt x="99" y="361"/>
                        <a:pt x="99" y="361"/>
                        <a:pt x="99" y="361"/>
                      </a:cubicBezTo>
                      <a:cubicBezTo>
                        <a:pt x="136" y="336"/>
                        <a:pt x="136" y="336"/>
                        <a:pt x="136" y="336"/>
                      </a:cubicBezTo>
                      <a:cubicBezTo>
                        <a:pt x="136" y="369"/>
                        <a:pt x="136" y="369"/>
                        <a:pt x="136" y="369"/>
                      </a:cubicBezTo>
                      <a:cubicBezTo>
                        <a:pt x="136" y="369"/>
                        <a:pt x="145" y="349"/>
                        <a:pt x="150" y="330"/>
                      </a:cubicBezTo>
                      <a:cubicBezTo>
                        <a:pt x="172" y="330"/>
                        <a:pt x="195" y="328"/>
                        <a:pt x="219" y="322"/>
                      </a:cubicBezTo>
                      <a:cubicBezTo>
                        <a:pt x="237" y="356"/>
                        <a:pt x="237" y="356"/>
                        <a:pt x="237" y="356"/>
                      </a:cubicBezTo>
                      <a:cubicBezTo>
                        <a:pt x="231" y="319"/>
                        <a:pt x="231" y="319"/>
                        <a:pt x="231" y="319"/>
                      </a:cubicBezTo>
                      <a:cubicBezTo>
                        <a:pt x="253" y="313"/>
                        <a:pt x="276" y="305"/>
                        <a:pt x="299" y="295"/>
                      </a:cubicBezTo>
                      <a:cubicBezTo>
                        <a:pt x="303" y="293"/>
                        <a:pt x="307" y="291"/>
                        <a:pt x="311" y="289"/>
                      </a:cubicBezTo>
                      <a:cubicBezTo>
                        <a:pt x="341" y="304"/>
                        <a:pt x="341" y="304"/>
                        <a:pt x="341" y="304"/>
                      </a:cubicBezTo>
                      <a:cubicBezTo>
                        <a:pt x="329" y="279"/>
                        <a:pt x="329" y="279"/>
                        <a:pt x="329" y="279"/>
                      </a:cubicBezTo>
                      <a:cubicBezTo>
                        <a:pt x="366" y="287"/>
                        <a:pt x="366" y="287"/>
                        <a:pt x="366" y="287"/>
                      </a:cubicBezTo>
                      <a:cubicBezTo>
                        <a:pt x="345" y="269"/>
                        <a:pt x="345" y="269"/>
                        <a:pt x="345" y="269"/>
                      </a:cubicBezTo>
                      <a:cubicBezTo>
                        <a:pt x="371" y="253"/>
                        <a:pt x="394" y="234"/>
                        <a:pt x="412" y="215"/>
                      </a:cubicBezTo>
                      <a:cubicBezTo>
                        <a:pt x="438" y="230"/>
                        <a:pt x="438" y="230"/>
                        <a:pt x="438" y="230"/>
                      </a:cubicBezTo>
                      <a:cubicBezTo>
                        <a:pt x="420" y="206"/>
                        <a:pt x="420" y="206"/>
                        <a:pt x="420" y="206"/>
                      </a:cubicBezTo>
                      <a:cubicBezTo>
                        <a:pt x="435" y="187"/>
                        <a:pt x="447" y="167"/>
                        <a:pt x="453" y="148"/>
                      </a:cubicBezTo>
                      <a:cubicBezTo>
                        <a:pt x="500" y="158"/>
                        <a:pt x="500" y="158"/>
                        <a:pt x="500" y="158"/>
                      </a:cubicBezTo>
                    </a:path>
                  </a:pathLst>
                </a:custGeom>
                <a:solidFill>
                  <a:srgbClr val="E1D4C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8" name="Freeform 81">
                  <a:extLst>
                    <a:ext uri="{FF2B5EF4-FFF2-40B4-BE49-F238E27FC236}">
                      <a16:creationId xmlns:a16="http://schemas.microsoft.com/office/drawing/2014/main" xmlns="" id="{2B1D06EB-4F2A-4F0C-9B71-42AC0AC21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21276" y="3643313"/>
                  <a:ext cx="166688" cy="11113"/>
                </a:xfrm>
                <a:custGeom>
                  <a:avLst/>
                  <a:gdLst>
                    <a:gd name="T0" fmla="*/ 44 w 44"/>
                    <a:gd name="T1" fmla="*/ 0 h 3"/>
                    <a:gd name="T2" fmla="*/ 1 w 44"/>
                    <a:gd name="T3" fmla="*/ 3 h 3"/>
                    <a:gd name="T4" fmla="*/ 0 w 44"/>
                    <a:gd name="T5" fmla="*/ 3 h 3"/>
                    <a:gd name="T6" fmla="*/ 4 w 44"/>
                    <a:gd name="T7" fmla="*/ 3 h 3"/>
                    <a:gd name="T8" fmla="*/ 44 w 44"/>
                    <a:gd name="T9" fmla="*/ 0 h 3"/>
                    <a:gd name="T10" fmla="*/ 44 w 44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" h="3">
                      <a:moveTo>
                        <a:pt x="44" y="0"/>
                      </a:moveTo>
                      <a:cubicBezTo>
                        <a:pt x="29" y="2"/>
                        <a:pt x="15" y="3"/>
                        <a:pt x="1" y="3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1" y="3"/>
                        <a:pt x="2" y="3"/>
                        <a:pt x="4" y="3"/>
                      </a:cubicBezTo>
                      <a:cubicBezTo>
                        <a:pt x="17" y="3"/>
                        <a:pt x="30" y="2"/>
                        <a:pt x="44" y="0"/>
                      </a:cubicBezTo>
                      <a:cubicBezTo>
                        <a:pt x="44" y="0"/>
                        <a:pt x="44" y="0"/>
                        <a:pt x="44" y="0"/>
                      </a:cubicBezTo>
                    </a:path>
                  </a:pathLst>
                </a:custGeom>
                <a:solidFill>
                  <a:srgbClr val="EAD9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9" name="Freeform 82">
                  <a:extLst>
                    <a:ext uri="{FF2B5EF4-FFF2-40B4-BE49-F238E27FC236}">
                      <a16:creationId xmlns:a16="http://schemas.microsoft.com/office/drawing/2014/main" xmlns="" id="{9F1CA9C9-A9BF-4923-84A1-252CD23736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2873375"/>
                  <a:ext cx="644525" cy="781050"/>
                </a:xfrm>
                <a:custGeom>
                  <a:avLst/>
                  <a:gdLst>
                    <a:gd name="T0" fmla="*/ 8 w 171"/>
                    <a:gd name="T1" fmla="*/ 0 h 207"/>
                    <a:gd name="T2" fmla="*/ 0 w 171"/>
                    <a:gd name="T3" fmla="*/ 7 h 207"/>
                    <a:gd name="T4" fmla="*/ 0 w 171"/>
                    <a:gd name="T5" fmla="*/ 202 h 207"/>
                    <a:gd name="T6" fmla="*/ 43 w 171"/>
                    <a:gd name="T7" fmla="*/ 207 h 207"/>
                    <a:gd name="T8" fmla="*/ 44 w 171"/>
                    <a:gd name="T9" fmla="*/ 207 h 207"/>
                    <a:gd name="T10" fmla="*/ 87 w 171"/>
                    <a:gd name="T11" fmla="*/ 204 h 207"/>
                    <a:gd name="T12" fmla="*/ 113 w 171"/>
                    <a:gd name="T13" fmla="*/ 169 h 207"/>
                    <a:gd name="T14" fmla="*/ 171 w 171"/>
                    <a:gd name="T15" fmla="*/ 95 h 207"/>
                    <a:gd name="T16" fmla="*/ 72 w 171"/>
                    <a:gd name="T17" fmla="*/ 69 h 207"/>
                    <a:gd name="T18" fmla="*/ 8 w 171"/>
                    <a:gd name="T1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1" h="207">
                      <a:moveTo>
                        <a:pt x="8" y="0"/>
                      </a:moveTo>
                      <a:cubicBezTo>
                        <a:pt x="5" y="2"/>
                        <a:pt x="2" y="4"/>
                        <a:pt x="0" y="7"/>
                      </a:cubicBezTo>
                      <a:cubicBezTo>
                        <a:pt x="0" y="202"/>
                        <a:pt x="0" y="202"/>
                        <a:pt x="0" y="202"/>
                      </a:cubicBezTo>
                      <a:cubicBezTo>
                        <a:pt x="13" y="205"/>
                        <a:pt x="27" y="207"/>
                        <a:pt x="43" y="207"/>
                      </a:cubicBezTo>
                      <a:cubicBezTo>
                        <a:pt x="43" y="207"/>
                        <a:pt x="44" y="207"/>
                        <a:pt x="44" y="207"/>
                      </a:cubicBezTo>
                      <a:cubicBezTo>
                        <a:pt x="58" y="207"/>
                        <a:pt x="72" y="206"/>
                        <a:pt x="87" y="204"/>
                      </a:cubicBezTo>
                      <a:cubicBezTo>
                        <a:pt x="95" y="193"/>
                        <a:pt x="104" y="181"/>
                        <a:pt x="113" y="169"/>
                      </a:cubicBezTo>
                      <a:cubicBezTo>
                        <a:pt x="133" y="142"/>
                        <a:pt x="153" y="118"/>
                        <a:pt x="171" y="95"/>
                      </a:cubicBezTo>
                      <a:cubicBezTo>
                        <a:pt x="137" y="95"/>
                        <a:pt x="104" y="86"/>
                        <a:pt x="72" y="69"/>
                      </a:cubicBezTo>
                      <a:cubicBezTo>
                        <a:pt x="42" y="53"/>
                        <a:pt x="20" y="28"/>
                        <a:pt x="8" y="0"/>
                      </a:cubicBezTo>
                    </a:path>
                  </a:pathLst>
                </a:custGeom>
                <a:solidFill>
                  <a:srgbClr val="D3BF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0" name="Freeform 83">
                  <a:extLst>
                    <a:ext uri="{FF2B5EF4-FFF2-40B4-BE49-F238E27FC236}">
                      <a16:creationId xmlns:a16="http://schemas.microsoft.com/office/drawing/2014/main" xmlns="" id="{EF29CE09-879E-4273-A84E-1583CB2B3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4276" y="4065588"/>
                  <a:ext cx="33338" cy="41275"/>
                </a:xfrm>
                <a:custGeom>
                  <a:avLst/>
                  <a:gdLst>
                    <a:gd name="T0" fmla="*/ 7 w 9"/>
                    <a:gd name="T1" fmla="*/ 0 h 11"/>
                    <a:gd name="T2" fmla="*/ 5 w 9"/>
                    <a:gd name="T3" fmla="*/ 1 h 11"/>
                    <a:gd name="T4" fmla="*/ 1 w 9"/>
                    <a:gd name="T5" fmla="*/ 5 h 11"/>
                    <a:gd name="T6" fmla="*/ 2 w 9"/>
                    <a:gd name="T7" fmla="*/ 9 h 11"/>
                    <a:gd name="T8" fmla="*/ 4 w 9"/>
                    <a:gd name="T9" fmla="*/ 11 h 11"/>
                    <a:gd name="T10" fmla="*/ 9 w 9"/>
                    <a:gd name="T11" fmla="*/ 0 h 11"/>
                    <a:gd name="T12" fmla="*/ 8 w 9"/>
                    <a:gd name="T13" fmla="*/ 0 h 11"/>
                    <a:gd name="T14" fmla="*/ 7 w 9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1">
                      <a:moveTo>
                        <a:pt x="7" y="0"/>
                      </a:move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0" y="6"/>
                        <a:pt x="1" y="8"/>
                        <a:pt x="2" y="9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6" y="7"/>
                        <a:pt x="7" y="4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7" y="0"/>
                        <a:pt x="7" y="0"/>
                      </a:cubicBezTo>
                    </a:path>
                  </a:pathLst>
                </a:custGeom>
                <a:solidFill>
                  <a:srgbClr val="612D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1" name="Freeform 84">
                  <a:extLst>
                    <a:ext uri="{FF2B5EF4-FFF2-40B4-BE49-F238E27FC236}">
                      <a16:creationId xmlns:a16="http://schemas.microsoft.com/office/drawing/2014/main" xmlns="" id="{5565FB80-7451-4232-A2C0-DCF60304D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351" y="4178300"/>
                  <a:ext cx="15875" cy="57150"/>
                </a:xfrm>
                <a:custGeom>
                  <a:avLst/>
                  <a:gdLst>
                    <a:gd name="T0" fmla="*/ 0 w 4"/>
                    <a:gd name="T1" fmla="*/ 0 h 15"/>
                    <a:gd name="T2" fmla="*/ 0 w 4"/>
                    <a:gd name="T3" fmla="*/ 14 h 15"/>
                    <a:gd name="T4" fmla="*/ 0 w 4"/>
                    <a:gd name="T5" fmla="*/ 15 h 15"/>
                    <a:gd name="T6" fmla="*/ 4 w 4"/>
                    <a:gd name="T7" fmla="*/ 3 h 15"/>
                    <a:gd name="T8" fmla="*/ 1 w 4"/>
                    <a:gd name="T9" fmla="*/ 1 h 15"/>
                    <a:gd name="T10" fmla="*/ 0 w 4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5">
                      <a:moveTo>
                        <a:pt x="0" y="0"/>
                      </a:move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" y="11"/>
                        <a:pt x="3" y="7"/>
                        <a:pt x="4" y="3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7634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2" name="Freeform 85">
                  <a:extLst>
                    <a:ext uri="{FF2B5EF4-FFF2-40B4-BE49-F238E27FC236}">
                      <a16:creationId xmlns:a16="http://schemas.microsoft.com/office/drawing/2014/main" xmlns="" id="{5596BF6B-AE96-438A-AA23-2806C69EE2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638" y="2571750"/>
                  <a:ext cx="1785938" cy="3125788"/>
                </a:xfrm>
                <a:custGeom>
                  <a:avLst/>
                  <a:gdLst>
                    <a:gd name="T0" fmla="*/ 433 w 474"/>
                    <a:gd name="T1" fmla="*/ 11 h 829"/>
                    <a:gd name="T2" fmla="*/ 443 w 474"/>
                    <a:gd name="T3" fmla="*/ 125 h 829"/>
                    <a:gd name="T4" fmla="*/ 457 w 474"/>
                    <a:gd name="T5" fmla="*/ 408 h 829"/>
                    <a:gd name="T6" fmla="*/ 0 w 474"/>
                    <a:gd name="T7" fmla="*/ 597 h 829"/>
                    <a:gd name="T8" fmla="*/ 420 w 474"/>
                    <a:gd name="T9" fmla="*/ 0 h 829"/>
                    <a:gd name="T10" fmla="*/ 433 w 474"/>
                    <a:gd name="T11" fmla="*/ 11 h 8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4" h="829">
                      <a:moveTo>
                        <a:pt x="433" y="11"/>
                      </a:moveTo>
                      <a:cubicBezTo>
                        <a:pt x="433" y="11"/>
                        <a:pt x="453" y="59"/>
                        <a:pt x="443" y="125"/>
                      </a:cubicBezTo>
                      <a:cubicBezTo>
                        <a:pt x="433" y="190"/>
                        <a:pt x="446" y="343"/>
                        <a:pt x="457" y="408"/>
                      </a:cubicBezTo>
                      <a:cubicBezTo>
                        <a:pt x="474" y="516"/>
                        <a:pt x="308" y="829"/>
                        <a:pt x="0" y="597"/>
                      </a:cubicBezTo>
                      <a:cubicBezTo>
                        <a:pt x="420" y="0"/>
                        <a:pt x="420" y="0"/>
                        <a:pt x="420" y="0"/>
                      </a:cubicBezTo>
                      <a:cubicBezTo>
                        <a:pt x="433" y="11"/>
                        <a:pt x="433" y="11"/>
                        <a:pt x="433" y="11"/>
                      </a:cubicBezTo>
                    </a:path>
                  </a:pathLst>
                </a:custGeom>
                <a:solidFill>
                  <a:srgbClr val="33695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3" name="Freeform 86">
                  <a:extLst>
                    <a:ext uri="{FF2B5EF4-FFF2-40B4-BE49-F238E27FC236}">
                      <a16:creationId xmlns:a16="http://schemas.microsoft.com/office/drawing/2014/main" xmlns="" id="{A270D7B4-3A38-4BBD-8B79-E86652F6C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07151" y="4449763"/>
                  <a:ext cx="488950" cy="592138"/>
                </a:xfrm>
                <a:custGeom>
                  <a:avLst/>
                  <a:gdLst>
                    <a:gd name="T0" fmla="*/ 130 w 130"/>
                    <a:gd name="T1" fmla="*/ 0 h 157"/>
                    <a:gd name="T2" fmla="*/ 0 w 130"/>
                    <a:gd name="T3" fmla="*/ 157 h 157"/>
                    <a:gd name="T4" fmla="*/ 130 w 130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0" h="157">
                      <a:moveTo>
                        <a:pt x="130" y="0"/>
                      </a:moveTo>
                      <a:cubicBezTo>
                        <a:pt x="109" y="58"/>
                        <a:pt x="65" y="122"/>
                        <a:pt x="0" y="157"/>
                      </a:cubicBezTo>
                      <a:cubicBezTo>
                        <a:pt x="65" y="122"/>
                        <a:pt x="109" y="58"/>
                        <a:pt x="130" y="0"/>
                      </a:cubicBezTo>
                    </a:path>
                  </a:pathLst>
                </a:custGeom>
                <a:solidFill>
                  <a:srgbClr val="94909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4" name="Freeform 87">
                  <a:extLst>
                    <a:ext uri="{FF2B5EF4-FFF2-40B4-BE49-F238E27FC236}">
                      <a16:creationId xmlns:a16="http://schemas.microsoft.com/office/drawing/2014/main" xmlns="" id="{49DD07CA-063E-46A0-BC2C-5C53A9112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2763" y="4205288"/>
                  <a:ext cx="1360488" cy="933450"/>
                </a:xfrm>
                <a:custGeom>
                  <a:avLst/>
                  <a:gdLst>
                    <a:gd name="T0" fmla="*/ 361 w 361"/>
                    <a:gd name="T1" fmla="*/ 0 h 248"/>
                    <a:gd name="T2" fmla="*/ 93 w 361"/>
                    <a:gd name="T3" fmla="*/ 217 h 248"/>
                    <a:gd name="T4" fmla="*/ 34 w 361"/>
                    <a:gd name="T5" fmla="*/ 225 h 248"/>
                    <a:gd name="T6" fmla="*/ 0 w 361"/>
                    <a:gd name="T7" fmla="*/ 222 h 248"/>
                    <a:gd name="T8" fmla="*/ 0 w 361"/>
                    <a:gd name="T9" fmla="*/ 222 h 248"/>
                    <a:gd name="T10" fmla="*/ 113 w 361"/>
                    <a:gd name="T11" fmla="*/ 248 h 248"/>
                    <a:gd name="T12" fmla="*/ 216 w 361"/>
                    <a:gd name="T13" fmla="*/ 222 h 248"/>
                    <a:gd name="T14" fmla="*/ 346 w 361"/>
                    <a:gd name="T15" fmla="*/ 65 h 248"/>
                    <a:gd name="T16" fmla="*/ 361 w 361"/>
                    <a:gd name="T17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1" h="248">
                      <a:moveTo>
                        <a:pt x="361" y="0"/>
                      </a:moveTo>
                      <a:cubicBezTo>
                        <a:pt x="276" y="153"/>
                        <a:pt x="169" y="203"/>
                        <a:pt x="93" y="217"/>
                      </a:cubicBezTo>
                      <a:cubicBezTo>
                        <a:pt x="74" y="222"/>
                        <a:pt x="54" y="225"/>
                        <a:pt x="34" y="225"/>
                      </a:cubicBezTo>
                      <a:cubicBezTo>
                        <a:pt x="23" y="225"/>
                        <a:pt x="11" y="224"/>
                        <a:pt x="0" y="222"/>
                      </a:cubicBezTo>
                      <a:cubicBezTo>
                        <a:pt x="0" y="222"/>
                        <a:pt x="0" y="222"/>
                        <a:pt x="0" y="222"/>
                      </a:cubicBezTo>
                      <a:cubicBezTo>
                        <a:pt x="41" y="240"/>
                        <a:pt x="79" y="248"/>
                        <a:pt x="113" y="248"/>
                      </a:cubicBezTo>
                      <a:cubicBezTo>
                        <a:pt x="152" y="248"/>
                        <a:pt x="186" y="238"/>
                        <a:pt x="216" y="222"/>
                      </a:cubicBezTo>
                      <a:cubicBezTo>
                        <a:pt x="281" y="187"/>
                        <a:pt x="325" y="123"/>
                        <a:pt x="346" y="65"/>
                      </a:cubicBezTo>
                      <a:cubicBezTo>
                        <a:pt x="355" y="41"/>
                        <a:pt x="360" y="19"/>
                        <a:pt x="361" y="0"/>
                      </a:cubicBezTo>
                    </a:path>
                  </a:pathLst>
                </a:custGeom>
                <a:solidFill>
                  <a:srgbClr val="2C4B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5" name="Freeform 88">
                  <a:extLst>
                    <a:ext uri="{FF2B5EF4-FFF2-40B4-BE49-F238E27FC236}">
                      <a16:creationId xmlns:a16="http://schemas.microsoft.com/office/drawing/2014/main" xmlns="" id="{35DF18DB-31E5-40D7-BD5E-C726E94C5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52976" y="2312988"/>
                  <a:ext cx="2384425" cy="2976563"/>
                </a:xfrm>
                <a:custGeom>
                  <a:avLst/>
                  <a:gdLst>
                    <a:gd name="T0" fmla="*/ 501 w 633"/>
                    <a:gd name="T1" fmla="*/ 47 h 790"/>
                    <a:gd name="T2" fmla="*/ 168 w 633"/>
                    <a:gd name="T3" fmla="*/ 318 h 790"/>
                    <a:gd name="T4" fmla="*/ 164 w 633"/>
                    <a:gd name="T5" fmla="*/ 705 h 790"/>
                    <a:gd name="T6" fmla="*/ 542 w 633"/>
                    <a:gd name="T7" fmla="*/ 389 h 790"/>
                    <a:gd name="T8" fmla="*/ 501 w 633"/>
                    <a:gd name="T9" fmla="*/ 47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3" h="790">
                      <a:moveTo>
                        <a:pt x="501" y="47"/>
                      </a:moveTo>
                      <a:cubicBezTo>
                        <a:pt x="501" y="47"/>
                        <a:pt x="409" y="0"/>
                        <a:pt x="168" y="318"/>
                      </a:cubicBezTo>
                      <a:cubicBezTo>
                        <a:pt x="16" y="519"/>
                        <a:pt x="0" y="619"/>
                        <a:pt x="164" y="705"/>
                      </a:cubicBezTo>
                      <a:cubicBezTo>
                        <a:pt x="329" y="790"/>
                        <a:pt x="572" y="616"/>
                        <a:pt x="542" y="389"/>
                      </a:cubicBezTo>
                      <a:cubicBezTo>
                        <a:pt x="512" y="163"/>
                        <a:pt x="633" y="85"/>
                        <a:pt x="501" y="47"/>
                      </a:cubicBezTo>
                    </a:path>
                  </a:pathLst>
                </a:custGeom>
                <a:solidFill>
                  <a:srgbClr val="EFE7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6" name="Freeform 89">
                  <a:extLst>
                    <a:ext uri="{FF2B5EF4-FFF2-40B4-BE49-F238E27FC236}">
                      <a16:creationId xmlns:a16="http://schemas.microsoft.com/office/drawing/2014/main" xmlns="" id="{91EC3E50-C8B1-4C4A-A473-AEEDC28F830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52976" y="2478088"/>
                  <a:ext cx="2384425" cy="2574925"/>
                </a:xfrm>
                <a:custGeom>
                  <a:avLst/>
                  <a:gdLst>
                    <a:gd name="T0" fmla="*/ 486 w 633"/>
                    <a:gd name="T1" fmla="*/ 23 h 683"/>
                    <a:gd name="T2" fmla="*/ 492 w 633"/>
                    <a:gd name="T3" fmla="*/ 23 h 683"/>
                    <a:gd name="T4" fmla="*/ 493 w 633"/>
                    <a:gd name="T5" fmla="*/ 24 h 683"/>
                    <a:gd name="T6" fmla="*/ 495 w 633"/>
                    <a:gd name="T7" fmla="*/ 24 h 683"/>
                    <a:gd name="T8" fmla="*/ 540 w 633"/>
                    <a:gd name="T9" fmla="*/ 54 h 683"/>
                    <a:gd name="T10" fmla="*/ 532 w 633"/>
                    <a:gd name="T11" fmla="*/ 123 h 683"/>
                    <a:gd name="T12" fmla="*/ 519 w 633"/>
                    <a:gd name="T13" fmla="*/ 348 h 683"/>
                    <a:gd name="T14" fmla="*/ 452 w 633"/>
                    <a:gd name="T15" fmla="*/ 564 h 683"/>
                    <a:gd name="T16" fmla="*/ 257 w 633"/>
                    <a:gd name="T17" fmla="*/ 660 h 683"/>
                    <a:gd name="T18" fmla="*/ 175 w 633"/>
                    <a:gd name="T19" fmla="*/ 640 h 683"/>
                    <a:gd name="T20" fmla="*/ 72 w 633"/>
                    <a:gd name="T21" fmla="*/ 538 h 683"/>
                    <a:gd name="T22" fmla="*/ 186 w 633"/>
                    <a:gd name="T23" fmla="*/ 288 h 683"/>
                    <a:gd name="T24" fmla="*/ 486 w 633"/>
                    <a:gd name="T25" fmla="*/ 23 h 683"/>
                    <a:gd name="T26" fmla="*/ 486 w 633"/>
                    <a:gd name="T27" fmla="*/ 0 h 683"/>
                    <a:gd name="T28" fmla="*/ 168 w 633"/>
                    <a:gd name="T29" fmla="*/ 274 h 683"/>
                    <a:gd name="T30" fmla="*/ 164 w 633"/>
                    <a:gd name="T31" fmla="*/ 661 h 683"/>
                    <a:gd name="T32" fmla="*/ 257 w 633"/>
                    <a:gd name="T33" fmla="*/ 683 h 683"/>
                    <a:gd name="T34" fmla="*/ 542 w 633"/>
                    <a:gd name="T35" fmla="*/ 345 h 683"/>
                    <a:gd name="T36" fmla="*/ 501 w 633"/>
                    <a:gd name="T37" fmla="*/ 3 h 683"/>
                    <a:gd name="T38" fmla="*/ 486 w 633"/>
                    <a:gd name="T39" fmla="*/ 0 h 6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33" h="683">
                      <a:moveTo>
                        <a:pt x="486" y="23"/>
                      </a:moveTo>
                      <a:cubicBezTo>
                        <a:pt x="489" y="23"/>
                        <a:pt x="491" y="23"/>
                        <a:pt x="492" y="23"/>
                      </a:cubicBezTo>
                      <a:cubicBezTo>
                        <a:pt x="493" y="24"/>
                        <a:pt x="493" y="24"/>
                        <a:pt x="493" y="24"/>
                      </a:cubicBezTo>
                      <a:cubicBezTo>
                        <a:pt x="495" y="24"/>
                        <a:pt x="495" y="24"/>
                        <a:pt x="495" y="24"/>
                      </a:cubicBezTo>
                      <a:cubicBezTo>
                        <a:pt x="535" y="36"/>
                        <a:pt x="538" y="48"/>
                        <a:pt x="540" y="54"/>
                      </a:cubicBezTo>
                      <a:cubicBezTo>
                        <a:pt x="544" y="68"/>
                        <a:pt x="539" y="92"/>
                        <a:pt x="532" y="123"/>
                      </a:cubicBezTo>
                      <a:cubicBezTo>
                        <a:pt x="521" y="175"/>
                        <a:pt x="506" y="247"/>
                        <a:pt x="519" y="348"/>
                      </a:cubicBezTo>
                      <a:cubicBezTo>
                        <a:pt x="530" y="426"/>
                        <a:pt x="506" y="503"/>
                        <a:pt x="452" y="564"/>
                      </a:cubicBezTo>
                      <a:cubicBezTo>
                        <a:pt x="399" y="624"/>
                        <a:pt x="327" y="660"/>
                        <a:pt x="257" y="660"/>
                      </a:cubicBezTo>
                      <a:cubicBezTo>
                        <a:pt x="228" y="660"/>
                        <a:pt x="200" y="654"/>
                        <a:pt x="175" y="640"/>
                      </a:cubicBezTo>
                      <a:cubicBezTo>
                        <a:pt x="113" y="608"/>
                        <a:pt x="81" y="576"/>
                        <a:pt x="72" y="538"/>
                      </a:cubicBezTo>
                      <a:cubicBezTo>
                        <a:pt x="60" y="483"/>
                        <a:pt x="94" y="409"/>
                        <a:pt x="186" y="288"/>
                      </a:cubicBezTo>
                      <a:cubicBezTo>
                        <a:pt x="372" y="42"/>
                        <a:pt x="463" y="23"/>
                        <a:pt x="486" y="23"/>
                      </a:cubicBezTo>
                      <a:moveTo>
                        <a:pt x="486" y="0"/>
                      </a:moveTo>
                      <a:cubicBezTo>
                        <a:pt x="452" y="0"/>
                        <a:pt x="355" y="28"/>
                        <a:pt x="168" y="274"/>
                      </a:cubicBezTo>
                      <a:cubicBezTo>
                        <a:pt x="16" y="475"/>
                        <a:pt x="0" y="575"/>
                        <a:pt x="164" y="661"/>
                      </a:cubicBezTo>
                      <a:cubicBezTo>
                        <a:pt x="193" y="676"/>
                        <a:pt x="225" y="683"/>
                        <a:pt x="257" y="683"/>
                      </a:cubicBezTo>
                      <a:cubicBezTo>
                        <a:pt x="406" y="683"/>
                        <a:pt x="567" y="531"/>
                        <a:pt x="542" y="345"/>
                      </a:cubicBezTo>
                      <a:cubicBezTo>
                        <a:pt x="512" y="119"/>
                        <a:pt x="633" y="41"/>
                        <a:pt x="501" y="3"/>
                      </a:cubicBezTo>
                      <a:cubicBezTo>
                        <a:pt x="501" y="3"/>
                        <a:pt x="496" y="0"/>
                        <a:pt x="486" y="0"/>
                      </a:cubicBezTo>
                    </a:path>
                  </a:pathLst>
                </a:custGeom>
                <a:solidFill>
                  <a:srgbClr val="4C87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7" name="Freeform 90">
                  <a:extLst>
                    <a:ext uri="{FF2B5EF4-FFF2-40B4-BE49-F238E27FC236}">
                      <a16:creationId xmlns:a16="http://schemas.microsoft.com/office/drawing/2014/main" xmlns="" id="{CAEDE1D8-7CB4-4401-84F4-BA73AFB3A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9726" y="3224213"/>
                  <a:ext cx="1174750" cy="1346200"/>
                </a:xfrm>
                <a:custGeom>
                  <a:avLst/>
                  <a:gdLst>
                    <a:gd name="T0" fmla="*/ 239 w 312"/>
                    <a:gd name="T1" fmla="*/ 265 h 357"/>
                    <a:gd name="T2" fmla="*/ 224 w 312"/>
                    <a:gd name="T3" fmla="*/ 2 h 357"/>
                    <a:gd name="T4" fmla="*/ 27 w 312"/>
                    <a:gd name="T5" fmla="*/ 141 h 357"/>
                    <a:gd name="T6" fmla="*/ 27 w 312"/>
                    <a:gd name="T7" fmla="*/ 141 h 357"/>
                    <a:gd name="T8" fmla="*/ 54 w 312"/>
                    <a:gd name="T9" fmla="*/ 313 h 357"/>
                    <a:gd name="T10" fmla="*/ 239 w 312"/>
                    <a:gd name="T11" fmla="*/ 265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2" h="357">
                      <a:moveTo>
                        <a:pt x="239" y="265"/>
                      </a:moveTo>
                      <a:cubicBezTo>
                        <a:pt x="239" y="265"/>
                        <a:pt x="312" y="100"/>
                        <a:pt x="224" y="2"/>
                      </a:cubicBezTo>
                      <a:cubicBezTo>
                        <a:pt x="224" y="2"/>
                        <a:pt x="104" y="0"/>
                        <a:pt x="27" y="141"/>
                      </a:cubicBezTo>
                      <a:cubicBezTo>
                        <a:pt x="27" y="141"/>
                        <a:pt x="27" y="141"/>
                        <a:pt x="27" y="141"/>
                      </a:cubicBezTo>
                      <a:cubicBezTo>
                        <a:pt x="0" y="192"/>
                        <a:pt x="3" y="286"/>
                        <a:pt x="54" y="313"/>
                      </a:cubicBezTo>
                      <a:cubicBezTo>
                        <a:pt x="104" y="341"/>
                        <a:pt x="179" y="357"/>
                        <a:pt x="239" y="265"/>
                      </a:cubicBezTo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8" name="Freeform 91">
                  <a:extLst>
                    <a:ext uri="{FF2B5EF4-FFF2-40B4-BE49-F238E27FC236}">
                      <a16:creationId xmlns:a16="http://schemas.microsoft.com/office/drawing/2014/main" xmlns="" id="{EDE92A73-260F-4ADA-B15D-42AE698D10B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19751" y="4222750"/>
                  <a:ext cx="700088" cy="196850"/>
                </a:xfrm>
                <a:custGeom>
                  <a:avLst/>
                  <a:gdLst>
                    <a:gd name="T0" fmla="*/ 7 w 186"/>
                    <a:gd name="T1" fmla="*/ 52 h 52"/>
                    <a:gd name="T2" fmla="*/ 7 w 186"/>
                    <a:gd name="T3" fmla="*/ 52 h 52"/>
                    <a:gd name="T4" fmla="*/ 7 w 186"/>
                    <a:gd name="T5" fmla="*/ 52 h 52"/>
                    <a:gd name="T6" fmla="*/ 7 w 186"/>
                    <a:gd name="T7" fmla="*/ 51 h 52"/>
                    <a:gd name="T8" fmla="*/ 7 w 186"/>
                    <a:gd name="T9" fmla="*/ 51 h 52"/>
                    <a:gd name="T10" fmla="*/ 7 w 186"/>
                    <a:gd name="T11" fmla="*/ 51 h 52"/>
                    <a:gd name="T12" fmla="*/ 6 w 186"/>
                    <a:gd name="T13" fmla="*/ 51 h 52"/>
                    <a:gd name="T14" fmla="*/ 6 w 186"/>
                    <a:gd name="T15" fmla="*/ 51 h 52"/>
                    <a:gd name="T16" fmla="*/ 6 w 186"/>
                    <a:gd name="T17" fmla="*/ 51 h 52"/>
                    <a:gd name="T18" fmla="*/ 5 w 186"/>
                    <a:gd name="T19" fmla="*/ 51 h 52"/>
                    <a:gd name="T20" fmla="*/ 5 w 186"/>
                    <a:gd name="T21" fmla="*/ 51 h 52"/>
                    <a:gd name="T22" fmla="*/ 5 w 186"/>
                    <a:gd name="T23" fmla="*/ 51 h 52"/>
                    <a:gd name="T24" fmla="*/ 4 w 186"/>
                    <a:gd name="T25" fmla="*/ 50 h 52"/>
                    <a:gd name="T26" fmla="*/ 5 w 186"/>
                    <a:gd name="T27" fmla="*/ 51 h 52"/>
                    <a:gd name="T28" fmla="*/ 4 w 186"/>
                    <a:gd name="T29" fmla="*/ 50 h 52"/>
                    <a:gd name="T30" fmla="*/ 2 w 186"/>
                    <a:gd name="T31" fmla="*/ 49 h 52"/>
                    <a:gd name="T32" fmla="*/ 3 w 186"/>
                    <a:gd name="T33" fmla="*/ 50 h 52"/>
                    <a:gd name="T34" fmla="*/ 2 w 186"/>
                    <a:gd name="T35" fmla="*/ 49 h 52"/>
                    <a:gd name="T36" fmla="*/ 2 w 186"/>
                    <a:gd name="T37" fmla="*/ 49 h 52"/>
                    <a:gd name="T38" fmla="*/ 2 w 186"/>
                    <a:gd name="T39" fmla="*/ 49 h 52"/>
                    <a:gd name="T40" fmla="*/ 2 w 186"/>
                    <a:gd name="T41" fmla="*/ 49 h 52"/>
                    <a:gd name="T42" fmla="*/ 1 w 186"/>
                    <a:gd name="T43" fmla="*/ 48 h 52"/>
                    <a:gd name="T44" fmla="*/ 1 w 186"/>
                    <a:gd name="T45" fmla="*/ 48 h 52"/>
                    <a:gd name="T46" fmla="*/ 1 w 186"/>
                    <a:gd name="T47" fmla="*/ 48 h 52"/>
                    <a:gd name="T48" fmla="*/ 0 w 186"/>
                    <a:gd name="T49" fmla="*/ 48 h 52"/>
                    <a:gd name="T50" fmla="*/ 0 w 186"/>
                    <a:gd name="T51" fmla="*/ 48 h 52"/>
                    <a:gd name="T52" fmla="*/ 0 w 186"/>
                    <a:gd name="T53" fmla="*/ 48 h 52"/>
                    <a:gd name="T54" fmla="*/ 0 w 186"/>
                    <a:gd name="T55" fmla="*/ 48 h 52"/>
                    <a:gd name="T56" fmla="*/ 0 w 186"/>
                    <a:gd name="T57" fmla="*/ 48 h 52"/>
                    <a:gd name="T58" fmla="*/ 0 w 186"/>
                    <a:gd name="T59" fmla="*/ 48 h 52"/>
                    <a:gd name="T60" fmla="*/ 0 w 186"/>
                    <a:gd name="T61" fmla="*/ 48 h 52"/>
                    <a:gd name="T62" fmla="*/ 0 w 186"/>
                    <a:gd name="T63" fmla="*/ 48 h 52"/>
                    <a:gd name="T64" fmla="*/ 0 w 186"/>
                    <a:gd name="T65" fmla="*/ 48 h 52"/>
                    <a:gd name="T66" fmla="*/ 0 w 186"/>
                    <a:gd name="T67" fmla="*/ 48 h 52"/>
                    <a:gd name="T68" fmla="*/ 0 w 186"/>
                    <a:gd name="T69" fmla="*/ 48 h 52"/>
                    <a:gd name="T70" fmla="*/ 0 w 186"/>
                    <a:gd name="T71" fmla="*/ 48 h 52"/>
                    <a:gd name="T72" fmla="*/ 0 w 186"/>
                    <a:gd name="T73" fmla="*/ 48 h 52"/>
                    <a:gd name="T74" fmla="*/ 0 w 186"/>
                    <a:gd name="T75" fmla="*/ 48 h 52"/>
                    <a:gd name="T76" fmla="*/ 0 w 186"/>
                    <a:gd name="T77" fmla="*/ 48 h 52"/>
                    <a:gd name="T78" fmla="*/ 186 w 186"/>
                    <a:gd name="T79" fmla="*/ 0 h 52"/>
                    <a:gd name="T80" fmla="*/ 186 w 186"/>
                    <a:gd name="T81" fmla="*/ 0 h 52"/>
                    <a:gd name="T82" fmla="*/ 186 w 186"/>
                    <a:gd name="T83" fmla="*/ 0 h 52"/>
                    <a:gd name="T84" fmla="*/ 186 w 186"/>
                    <a:gd name="T85" fmla="*/ 0 h 52"/>
                    <a:gd name="T86" fmla="*/ 186 w 186"/>
                    <a:gd name="T87" fmla="*/ 0 h 52"/>
                    <a:gd name="T88" fmla="*/ 186 w 186"/>
                    <a:gd name="T89" fmla="*/ 0 h 52"/>
                    <a:gd name="T90" fmla="*/ 186 w 186"/>
                    <a:gd name="T91" fmla="*/ 0 h 52"/>
                    <a:gd name="T92" fmla="*/ 186 w 186"/>
                    <a:gd name="T93" fmla="*/ 0 h 52"/>
                    <a:gd name="T94" fmla="*/ 186 w 186"/>
                    <a:gd name="T95" fmla="*/ 0 h 52"/>
                    <a:gd name="T96" fmla="*/ 186 w 186"/>
                    <a:gd name="T97" fmla="*/ 0 h 52"/>
                    <a:gd name="T98" fmla="*/ 186 w 186"/>
                    <a:gd name="T99" fmla="*/ 0 h 52"/>
                    <a:gd name="T100" fmla="*/ 186 w 186"/>
                    <a:gd name="T10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6" h="52">
                      <a:moveTo>
                        <a:pt x="7" y="52"/>
                      </a:moveTo>
                      <a:cubicBezTo>
                        <a:pt x="7" y="52"/>
                        <a:pt x="7" y="52"/>
                        <a:pt x="7" y="52"/>
                      </a:cubicBezTo>
                      <a:cubicBezTo>
                        <a:pt x="7" y="52"/>
                        <a:pt x="7" y="52"/>
                        <a:pt x="7" y="52"/>
                      </a:cubicBezTo>
                      <a:moveTo>
                        <a:pt x="7" y="51"/>
                      </a:moveTo>
                      <a:cubicBezTo>
                        <a:pt x="7" y="51"/>
                        <a:pt x="7" y="51"/>
                        <a:pt x="7" y="51"/>
                      </a:cubicBezTo>
                      <a:cubicBezTo>
                        <a:pt x="7" y="51"/>
                        <a:pt x="7" y="51"/>
                        <a:pt x="7" y="51"/>
                      </a:cubicBezTo>
                      <a:moveTo>
                        <a:pt x="6" y="51"/>
                      </a:move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6" y="51"/>
                        <a:pt x="6" y="51"/>
                        <a:pt x="6" y="51"/>
                      </a:cubicBezTo>
                      <a:moveTo>
                        <a:pt x="5" y="51"/>
                      </a:move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5" y="51"/>
                        <a:pt x="5" y="51"/>
                        <a:pt x="5" y="51"/>
                      </a:cubicBezTo>
                      <a:moveTo>
                        <a:pt x="4" y="50"/>
                      </a:moveTo>
                      <a:cubicBezTo>
                        <a:pt x="5" y="50"/>
                        <a:pt x="5" y="50"/>
                        <a:pt x="5" y="51"/>
                      </a:cubicBezTo>
                      <a:cubicBezTo>
                        <a:pt x="5" y="50"/>
                        <a:pt x="5" y="50"/>
                        <a:pt x="4" y="50"/>
                      </a:cubicBezTo>
                      <a:moveTo>
                        <a:pt x="2" y="49"/>
                      </a:moveTo>
                      <a:cubicBezTo>
                        <a:pt x="3" y="49"/>
                        <a:pt x="3" y="49"/>
                        <a:pt x="3" y="50"/>
                      </a:cubicBezTo>
                      <a:cubicBezTo>
                        <a:pt x="3" y="49"/>
                        <a:pt x="3" y="49"/>
                        <a:pt x="2" y="49"/>
                      </a:cubicBezTo>
                      <a:moveTo>
                        <a:pt x="2" y="49"/>
                      </a:move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moveTo>
                        <a:pt x="1" y="48"/>
                      </a:moveTo>
                      <a:cubicBezTo>
                        <a:pt x="1" y="48"/>
                        <a:pt x="1" y="48"/>
                        <a:pt x="1" y="48"/>
                      </a:cubicBezTo>
                      <a:cubicBezTo>
                        <a:pt x="1" y="48"/>
                        <a:pt x="1" y="48"/>
                        <a:pt x="1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0" y="48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  <a:moveTo>
                        <a:pt x="186" y="0"/>
                      </a:moveTo>
                      <a:cubicBezTo>
                        <a:pt x="186" y="0"/>
                        <a:pt x="186" y="0"/>
                        <a:pt x="186" y="0"/>
                      </a:cubicBezTo>
                      <a:cubicBezTo>
                        <a:pt x="186" y="0"/>
                        <a:pt x="186" y="0"/>
                        <a:pt x="186" y="0"/>
                      </a:cubicBezTo>
                    </a:path>
                  </a:pathLst>
                </a:custGeom>
                <a:solidFill>
                  <a:srgbClr val="AEA86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9" name="Freeform 92">
                  <a:extLst>
                    <a:ext uri="{FF2B5EF4-FFF2-40B4-BE49-F238E27FC236}">
                      <a16:creationId xmlns:a16="http://schemas.microsoft.com/office/drawing/2014/main" xmlns="" id="{4A3569B3-75F6-4E7E-8F14-D0907D0E8D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2276" y="3959225"/>
                  <a:ext cx="896938" cy="528638"/>
                </a:xfrm>
                <a:custGeom>
                  <a:avLst/>
                  <a:gdLst>
                    <a:gd name="T0" fmla="*/ 238 w 238"/>
                    <a:gd name="T1" fmla="*/ 0 h 140"/>
                    <a:gd name="T2" fmla="*/ 90 w 238"/>
                    <a:gd name="T3" fmla="*/ 96 h 140"/>
                    <a:gd name="T4" fmla="*/ 0 w 238"/>
                    <a:gd name="T5" fmla="*/ 81 h 140"/>
                    <a:gd name="T6" fmla="*/ 31 w 238"/>
                    <a:gd name="T7" fmla="*/ 118 h 140"/>
                    <a:gd name="T8" fmla="*/ 31 w 238"/>
                    <a:gd name="T9" fmla="*/ 118 h 140"/>
                    <a:gd name="T10" fmla="*/ 31 w 238"/>
                    <a:gd name="T11" fmla="*/ 118 h 140"/>
                    <a:gd name="T12" fmla="*/ 31 w 238"/>
                    <a:gd name="T13" fmla="*/ 118 h 140"/>
                    <a:gd name="T14" fmla="*/ 31 w 238"/>
                    <a:gd name="T15" fmla="*/ 118 h 140"/>
                    <a:gd name="T16" fmla="*/ 31 w 238"/>
                    <a:gd name="T17" fmla="*/ 118 h 140"/>
                    <a:gd name="T18" fmla="*/ 31 w 238"/>
                    <a:gd name="T19" fmla="*/ 118 h 140"/>
                    <a:gd name="T20" fmla="*/ 31 w 238"/>
                    <a:gd name="T21" fmla="*/ 118 h 140"/>
                    <a:gd name="T22" fmla="*/ 31 w 238"/>
                    <a:gd name="T23" fmla="*/ 118 h 140"/>
                    <a:gd name="T24" fmla="*/ 31 w 238"/>
                    <a:gd name="T25" fmla="*/ 118 h 140"/>
                    <a:gd name="T26" fmla="*/ 32 w 238"/>
                    <a:gd name="T27" fmla="*/ 118 h 140"/>
                    <a:gd name="T28" fmla="*/ 32 w 238"/>
                    <a:gd name="T29" fmla="*/ 118 h 140"/>
                    <a:gd name="T30" fmla="*/ 32 w 238"/>
                    <a:gd name="T31" fmla="*/ 118 h 140"/>
                    <a:gd name="T32" fmla="*/ 33 w 238"/>
                    <a:gd name="T33" fmla="*/ 119 h 140"/>
                    <a:gd name="T34" fmla="*/ 33 w 238"/>
                    <a:gd name="T35" fmla="*/ 119 h 140"/>
                    <a:gd name="T36" fmla="*/ 33 w 238"/>
                    <a:gd name="T37" fmla="*/ 119 h 140"/>
                    <a:gd name="T38" fmla="*/ 34 w 238"/>
                    <a:gd name="T39" fmla="*/ 120 h 140"/>
                    <a:gd name="T40" fmla="*/ 35 w 238"/>
                    <a:gd name="T41" fmla="*/ 120 h 140"/>
                    <a:gd name="T42" fmla="*/ 36 w 238"/>
                    <a:gd name="T43" fmla="*/ 121 h 140"/>
                    <a:gd name="T44" fmla="*/ 36 w 238"/>
                    <a:gd name="T45" fmla="*/ 121 h 140"/>
                    <a:gd name="T46" fmla="*/ 36 w 238"/>
                    <a:gd name="T47" fmla="*/ 121 h 140"/>
                    <a:gd name="T48" fmla="*/ 37 w 238"/>
                    <a:gd name="T49" fmla="*/ 121 h 140"/>
                    <a:gd name="T50" fmla="*/ 37 w 238"/>
                    <a:gd name="T51" fmla="*/ 121 h 140"/>
                    <a:gd name="T52" fmla="*/ 38 w 238"/>
                    <a:gd name="T53" fmla="*/ 121 h 140"/>
                    <a:gd name="T54" fmla="*/ 38 w 238"/>
                    <a:gd name="T55" fmla="*/ 121 h 140"/>
                    <a:gd name="T56" fmla="*/ 38 w 238"/>
                    <a:gd name="T57" fmla="*/ 122 h 140"/>
                    <a:gd name="T58" fmla="*/ 38 w 238"/>
                    <a:gd name="T59" fmla="*/ 122 h 140"/>
                    <a:gd name="T60" fmla="*/ 107 w 238"/>
                    <a:gd name="T61" fmla="*/ 140 h 140"/>
                    <a:gd name="T62" fmla="*/ 217 w 238"/>
                    <a:gd name="T63" fmla="*/ 70 h 140"/>
                    <a:gd name="T64" fmla="*/ 217 w 238"/>
                    <a:gd name="T65" fmla="*/ 70 h 140"/>
                    <a:gd name="T66" fmla="*/ 217 w 238"/>
                    <a:gd name="T67" fmla="*/ 70 h 140"/>
                    <a:gd name="T68" fmla="*/ 217 w 238"/>
                    <a:gd name="T69" fmla="*/ 70 h 140"/>
                    <a:gd name="T70" fmla="*/ 217 w 238"/>
                    <a:gd name="T71" fmla="*/ 70 h 140"/>
                    <a:gd name="T72" fmla="*/ 217 w 238"/>
                    <a:gd name="T73" fmla="*/ 70 h 140"/>
                    <a:gd name="T74" fmla="*/ 217 w 238"/>
                    <a:gd name="T75" fmla="*/ 70 h 140"/>
                    <a:gd name="T76" fmla="*/ 217 w 238"/>
                    <a:gd name="T77" fmla="*/ 70 h 140"/>
                    <a:gd name="T78" fmla="*/ 217 w 238"/>
                    <a:gd name="T79" fmla="*/ 70 h 140"/>
                    <a:gd name="T80" fmla="*/ 238 w 238"/>
                    <a:gd name="T81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38" h="140">
                      <a:moveTo>
                        <a:pt x="238" y="0"/>
                      </a:moveTo>
                      <a:cubicBezTo>
                        <a:pt x="209" y="78"/>
                        <a:pt x="144" y="96"/>
                        <a:pt x="90" y="96"/>
                      </a:cubicBezTo>
                      <a:cubicBezTo>
                        <a:pt x="41" y="96"/>
                        <a:pt x="0" y="81"/>
                        <a:pt x="0" y="81"/>
                      </a:cubicBezTo>
                      <a:cubicBezTo>
                        <a:pt x="7" y="97"/>
                        <a:pt x="17" y="110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1" y="118"/>
                        <a:pt x="31" y="118"/>
                        <a:pt x="31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8"/>
                        <a:pt x="32" y="118"/>
                        <a:pt x="32" y="118"/>
                      </a:cubicBezTo>
                      <a:cubicBezTo>
                        <a:pt x="32" y="119"/>
                        <a:pt x="32" y="119"/>
                        <a:pt x="33" y="119"/>
                      </a:cubicBezTo>
                      <a:cubicBezTo>
                        <a:pt x="33" y="119"/>
                        <a:pt x="33" y="119"/>
                        <a:pt x="33" y="119"/>
                      </a:cubicBezTo>
                      <a:cubicBezTo>
                        <a:pt x="33" y="119"/>
                        <a:pt x="33" y="119"/>
                        <a:pt x="33" y="119"/>
                      </a:cubicBezTo>
                      <a:cubicBezTo>
                        <a:pt x="34" y="119"/>
                        <a:pt x="34" y="119"/>
                        <a:pt x="34" y="120"/>
                      </a:cubicBezTo>
                      <a:cubicBezTo>
                        <a:pt x="35" y="120"/>
                        <a:pt x="35" y="120"/>
                        <a:pt x="35" y="120"/>
                      </a:cubicBezTo>
                      <a:cubicBezTo>
                        <a:pt x="36" y="120"/>
                        <a:pt x="36" y="120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7" y="121"/>
                        <a:pt x="37" y="121"/>
                        <a:pt x="37" y="121"/>
                      </a:cubicBezTo>
                      <a:cubicBezTo>
                        <a:pt x="37" y="121"/>
                        <a:pt x="38" y="121"/>
                        <a:pt x="38" y="121"/>
                      </a:cubicBezTo>
                      <a:cubicBezTo>
                        <a:pt x="38" y="121"/>
                        <a:pt x="38" y="121"/>
                        <a:pt x="38" y="121"/>
                      </a:cubicBezTo>
                      <a:cubicBezTo>
                        <a:pt x="38" y="122"/>
                        <a:pt x="38" y="122"/>
                        <a:pt x="38" y="122"/>
                      </a:cubicBezTo>
                      <a:cubicBezTo>
                        <a:pt x="38" y="122"/>
                        <a:pt x="38" y="122"/>
                        <a:pt x="38" y="122"/>
                      </a:cubicBezTo>
                      <a:cubicBezTo>
                        <a:pt x="59" y="132"/>
                        <a:pt x="82" y="140"/>
                        <a:pt x="107" y="140"/>
                      </a:cubicBezTo>
                      <a:cubicBezTo>
                        <a:pt x="143" y="140"/>
                        <a:pt x="182" y="123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70"/>
                        <a:pt x="217" y="70"/>
                        <a:pt x="217" y="70"/>
                      </a:cubicBezTo>
                      <a:cubicBezTo>
                        <a:pt x="217" y="69"/>
                        <a:pt x="230" y="41"/>
                        <a:pt x="238" y="0"/>
                      </a:cubicBezTo>
                    </a:path>
                  </a:pathLst>
                </a:custGeom>
                <a:solidFill>
                  <a:srgbClr val="5C39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0" name="Freeform 93">
                  <a:extLst>
                    <a:ext uri="{FF2B5EF4-FFF2-40B4-BE49-F238E27FC236}">
                      <a16:creationId xmlns:a16="http://schemas.microsoft.com/office/drawing/2014/main" xmlns="" id="{9EF23C7D-22EC-437B-9CBD-55251980A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86426" y="3284538"/>
                  <a:ext cx="509588" cy="392113"/>
                </a:xfrm>
                <a:custGeom>
                  <a:avLst/>
                  <a:gdLst>
                    <a:gd name="T0" fmla="*/ 13 w 135"/>
                    <a:gd name="T1" fmla="*/ 104 h 104"/>
                    <a:gd name="T2" fmla="*/ 7 w 135"/>
                    <a:gd name="T3" fmla="*/ 103 h 104"/>
                    <a:gd name="T4" fmla="*/ 3 w 135"/>
                    <a:gd name="T5" fmla="*/ 87 h 104"/>
                    <a:gd name="T6" fmla="*/ 119 w 135"/>
                    <a:gd name="T7" fmla="*/ 2 h 104"/>
                    <a:gd name="T8" fmla="*/ 133 w 135"/>
                    <a:gd name="T9" fmla="*/ 9 h 104"/>
                    <a:gd name="T10" fmla="*/ 125 w 135"/>
                    <a:gd name="T11" fmla="*/ 23 h 104"/>
                    <a:gd name="T12" fmla="*/ 22 w 135"/>
                    <a:gd name="T13" fmla="*/ 99 h 104"/>
                    <a:gd name="T14" fmla="*/ 13 w 135"/>
                    <a:gd name="T1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5" h="104">
                      <a:moveTo>
                        <a:pt x="13" y="104"/>
                      </a:moveTo>
                      <a:cubicBezTo>
                        <a:pt x="11" y="104"/>
                        <a:pt x="9" y="104"/>
                        <a:pt x="7" y="103"/>
                      </a:cubicBezTo>
                      <a:cubicBezTo>
                        <a:pt x="2" y="99"/>
                        <a:pt x="0" y="92"/>
                        <a:pt x="3" y="87"/>
                      </a:cubicBezTo>
                      <a:cubicBezTo>
                        <a:pt x="42" y="23"/>
                        <a:pt x="116" y="2"/>
                        <a:pt x="119" y="2"/>
                      </a:cubicBezTo>
                      <a:cubicBezTo>
                        <a:pt x="125" y="0"/>
                        <a:pt x="132" y="3"/>
                        <a:pt x="133" y="9"/>
                      </a:cubicBezTo>
                      <a:cubicBezTo>
                        <a:pt x="135" y="16"/>
                        <a:pt x="131" y="22"/>
                        <a:pt x="125" y="23"/>
                      </a:cubicBezTo>
                      <a:cubicBezTo>
                        <a:pt x="124" y="24"/>
                        <a:pt x="56" y="43"/>
                        <a:pt x="22" y="99"/>
                      </a:cubicBezTo>
                      <a:cubicBezTo>
                        <a:pt x="20" y="102"/>
                        <a:pt x="17" y="104"/>
                        <a:pt x="13" y="1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1" name="Rectangle 94">
                  <a:extLst>
                    <a:ext uri="{FF2B5EF4-FFF2-40B4-BE49-F238E27FC236}">
                      <a16:creationId xmlns:a16="http://schemas.microsoft.com/office/drawing/2014/main" xmlns="" id="{CBC5C019-84E8-4B74-8D59-142BE875FC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6" y="1385888"/>
                  <a:ext cx="2187575" cy="42052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2" name="Rectangle 95">
                  <a:extLst>
                    <a:ext uri="{FF2B5EF4-FFF2-40B4-BE49-F238E27FC236}">
                      <a16:creationId xmlns:a16="http://schemas.microsoft.com/office/drawing/2014/main" xmlns="" id="{7C39DAEB-A7F4-4B9F-91B3-831B88DBF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1776" y="1385888"/>
                  <a:ext cx="2187575" cy="4205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3" name="Freeform 96">
                  <a:extLst>
                    <a:ext uri="{FF2B5EF4-FFF2-40B4-BE49-F238E27FC236}">
                      <a16:creationId xmlns:a16="http://schemas.microsoft.com/office/drawing/2014/main" xmlns="" id="{BAD2B83D-6C96-4CB4-B313-87D17BA46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862263"/>
                  <a:ext cx="685800" cy="682625"/>
                </a:xfrm>
                <a:custGeom>
                  <a:avLst/>
                  <a:gdLst>
                    <a:gd name="T0" fmla="*/ 0 w 182"/>
                    <a:gd name="T1" fmla="*/ 14 h 181"/>
                    <a:gd name="T2" fmla="*/ 137 w 182"/>
                    <a:gd name="T3" fmla="*/ 96 h 181"/>
                    <a:gd name="T4" fmla="*/ 56 w 182"/>
                    <a:gd name="T5" fmla="*/ 4 h 181"/>
                    <a:gd name="T6" fmla="*/ 0 w 182"/>
                    <a:gd name="T7" fmla="*/ 14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2" h="181">
                      <a:moveTo>
                        <a:pt x="0" y="14"/>
                      </a:moveTo>
                      <a:cubicBezTo>
                        <a:pt x="0" y="14"/>
                        <a:pt x="66" y="181"/>
                        <a:pt x="137" y="96"/>
                      </a:cubicBezTo>
                      <a:cubicBezTo>
                        <a:pt x="182" y="42"/>
                        <a:pt x="112" y="10"/>
                        <a:pt x="56" y="4"/>
                      </a:cubicBezTo>
                      <a:cubicBezTo>
                        <a:pt x="26" y="0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4" name="Freeform 97">
                  <a:extLst>
                    <a:ext uri="{FF2B5EF4-FFF2-40B4-BE49-F238E27FC236}">
                      <a16:creationId xmlns:a16="http://schemas.microsoft.com/office/drawing/2014/main" xmlns="" id="{E4746A36-B14D-4EC4-9358-18A9792D6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2900363"/>
                  <a:ext cx="557213" cy="369888"/>
                </a:xfrm>
                <a:custGeom>
                  <a:avLst/>
                  <a:gdLst>
                    <a:gd name="T0" fmla="*/ 141 w 148"/>
                    <a:gd name="T1" fmla="*/ 69 h 98"/>
                    <a:gd name="T2" fmla="*/ 129 w 148"/>
                    <a:gd name="T3" fmla="*/ 67 h 98"/>
                    <a:gd name="T4" fmla="*/ 118 w 148"/>
                    <a:gd name="T5" fmla="*/ 64 h 98"/>
                    <a:gd name="T6" fmla="*/ 106 w 148"/>
                    <a:gd name="T7" fmla="*/ 60 h 98"/>
                    <a:gd name="T8" fmla="*/ 86 w 148"/>
                    <a:gd name="T9" fmla="*/ 51 h 98"/>
                    <a:gd name="T10" fmla="*/ 60 w 148"/>
                    <a:gd name="T11" fmla="*/ 37 h 98"/>
                    <a:gd name="T12" fmla="*/ 35 w 148"/>
                    <a:gd name="T13" fmla="*/ 23 h 98"/>
                    <a:gd name="T14" fmla="*/ 15 w 148"/>
                    <a:gd name="T15" fmla="*/ 11 h 98"/>
                    <a:gd name="T16" fmla="*/ 18 w 148"/>
                    <a:gd name="T17" fmla="*/ 9 h 98"/>
                    <a:gd name="T18" fmla="*/ 44 w 148"/>
                    <a:gd name="T19" fmla="*/ 12 h 98"/>
                    <a:gd name="T20" fmla="*/ 62 w 148"/>
                    <a:gd name="T21" fmla="*/ 16 h 98"/>
                    <a:gd name="T22" fmla="*/ 79 w 148"/>
                    <a:gd name="T23" fmla="*/ 21 h 98"/>
                    <a:gd name="T24" fmla="*/ 95 w 148"/>
                    <a:gd name="T25" fmla="*/ 28 h 98"/>
                    <a:gd name="T26" fmla="*/ 107 w 148"/>
                    <a:gd name="T27" fmla="*/ 34 h 98"/>
                    <a:gd name="T28" fmla="*/ 118 w 148"/>
                    <a:gd name="T29" fmla="*/ 42 h 98"/>
                    <a:gd name="T30" fmla="*/ 126 w 148"/>
                    <a:gd name="T31" fmla="*/ 47 h 98"/>
                    <a:gd name="T32" fmla="*/ 126 w 148"/>
                    <a:gd name="T33" fmla="*/ 46 h 98"/>
                    <a:gd name="T34" fmla="*/ 120 w 148"/>
                    <a:gd name="T35" fmla="*/ 40 h 98"/>
                    <a:gd name="T36" fmla="*/ 113 w 148"/>
                    <a:gd name="T37" fmla="*/ 34 h 98"/>
                    <a:gd name="T38" fmla="*/ 105 w 148"/>
                    <a:gd name="T39" fmla="*/ 29 h 98"/>
                    <a:gd name="T40" fmla="*/ 89 w 148"/>
                    <a:gd name="T41" fmla="*/ 19 h 98"/>
                    <a:gd name="T42" fmla="*/ 81 w 148"/>
                    <a:gd name="T43" fmla="*/ 16 h 98"/>
                    <a:gd name="T44" fmla="*/ 64 w 148"/>
                    <a:gd name="T45" fmla="*/ 9 h 98"/>
                    <a:gd name="T46" fmla="*/ 46 w 148"/>
                    <a:gd name="T47" fmla="*/ 5 h 98"/>
                    <a:gd name="T48" fmla="*/ 28 w 148"/>
                    <a:gd name="T49" fmla="*/ 2 h 98"/>
                    <a:gd name="T50" fmla="*/ 10 w 148"/>
                    <a:gd name="T51" fmla="*/ 0 h 98"/>
                    <a:gd name="T52" fmla="*/ 0 w 148"/>
                    <a:gd name="T53" fmla="*/ 4 h 98"/>
                    <a:gd name="T54" fmla="*/ 5 w 148"/>
                    <a:gd name="T55" fmla="*/ 12 h 98"/>
                    <a:gd name="T56" fmla="*/ 14 w 148"/>
                    <a:gd name="T57" fmla="*/ 21 h 98"/>
                    <a:gd name="T58" fmla="*/ 19 w 148"/>
                    <a:gd name="T59" fmla="*/ 28 h 98"/>
                    <a:gd name="T60" fmla="*/ 27 w 148"/>
                    <a:gd name="T61" fmla="*/ 38 h 98"/>
                    <a:gd name="T62" fmla="*/ 36 w 148"/>
                    <a:gd name="T63" fmla="*/ 53 h 98"/>
                    <a:gd name="T64" fmla="*/ 42 w 148"/>
                    <a:gd name="T65" fmla="*/ 60 h 98"/>
                    <a:gd name="T66" fmla="*/ 51 w 148"/>
                    <a:gd name="T67" fmla="*/ 70 h 98"/>
                    <a:gd name="T68" fmla="*/ 61 w 148"/>
                    <a:gd name="T69" fmla="*/ 79 h 98"/>
                    <a:gd name="T70" fmla="*/ 75 w 148"/>
                    <a:gd name="T71" fmla="*/ 89 h 98"/>
                    <a:gd name="T72" fmla="*/ 85 w 148"/>
                    <a:gd name="T73" fmla="*/ 94 h 98"/>
                    <a:gd name="T74" fmla="*/ 91 w 148"/>
                    <a:gd name="T75" fmla="*/ 96 h 98"/>
                    <a:gd name="T76" fmla="*/ 100 w 148"/>
                    <a:gd name="T77" fmla="*/ 98 h 98"/>
                    <a:gd name="T78" fmla="*/ 92 w 148"/>
                    <a:gd name="T79" fmla="*/ 95 h 98"/>
                    <a:gd name="T80" fmla="*/ 86 w 148"/>
                    <a:gd name="T81" fmla="*/ 93 h 98"/>
                    <a:gd name="T82" fmla="*/ 77 w 148"/>
                    <a:gd name="T83" fmla="*/ 86 h 98"/>
                    <a:gd name="T84" fmla="*/ 64 w 148"/>
                    <a:gd name="T85" fmla="*/ 75 h 98"/>
                    <a:gd name="T86" fmla="*/ 52 w 148"/>
                    <a:gd name="T87" fmla="*/ 63 h 98"/>
                    <a:gd name="T88" fmla="*/ 44 w 148"/>
                    <a:gd name="T89" fmla="*/ 52 h 98"/>
                    <a:gd name="T90" fmla="*/ 38 w 148"/>
                    <a:gd name="T91" fmla="*/ 43 h 98"/>
                    <a:gd name="T92" fmla="*/ 51 w 148"/>
                    <a:gd name="T93" fmla="*/ 53 h 98"/>
                    <a:gd name="T94" fmla="*/ 67 w 148"/>
                    <a:gd name="T95" fmla="*/ 62 h 98"/>
                    <a:gd name="T96" fmla="*/ 80 w 148"/>
                    <a:gd name="T97" fmla="*/ 69 h 98"/>
                    <a:gd name="T98" fmla="*/ 90 w 148"/>
                    <a:gd name="T99" fmla="*/ 73 h 98"/>
                    <a:gd name="T100" fmla="*/ 82 w 148"/>
                    <a:gd name="T101" fmla="*/ 66 h 98"/>
                    <a:gd name="T102" fmla="*/ 70 w 148"/>
                    <a:gd name="T103" fmla="*/ 57 h 98"/>
                    <a:gd name="T104" fmla="*/ 56 w 148"/>
                    <a:gd name="T105" fmla="*/ 46 h 98"/>
                    <a:gd name="T106" fmla="*/ 44 w 148"/>
                    <a:gd name="T107" fmla="*/ 37 h 98"/>
                    <a:gd name="T108" fmla="*/ 69 w 148"/>
                    <a:gd name="T109" fmla="*/ 52 h 98"/>
                    <a:gd name="T110" fmla="*/ 97 w 148"/>
                    <a:gd name="T111" fmla="*/ 64 h 98"/>
                    <a:gd name="T112" fmla="*/ 110 w 148"/>
                    <a:gd name="T113" fmla="*/ 68 h 98"/>
                    <a:gd name="T114" fmla="*/ 123 w 148"/>
                    <a:gd name="T115" fmla="*/ 71 h 98"/>
                    <a:gd name="T116" fmla="*/ 133 w 148"/>
                    <a:gd name="T117" fmla="*/ 71 h 98"/>
                    <a:gd name="T118" fmla="*/ 147 w 148"/>
                    <a:gd name="T119" fmla="*/ 69 h 98"/>
                    <a:gd name="T120" fmla="*/ 148 w 148"/>
                    <a:gd name="T121" fmla="*/ 69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8" h="98">
                      <a:moveTo>
                        <a:pt x="146" y="69"/>
                      </a:moveTo>
                      <a:cubicBezTo>
                        <a:pt x="145" y="69"/>
                        <a:pt x="144" y="69"/>
                        <a:pt x="141" y="69"/>
                      </a:cubicBezTo>
                      <a:cubicBezTo>
                        <a:pt x="139" y="69"/>
                        <a:pt x="136" y="68"/>
                        <a:pt x="133" y="68"/>
                      </a:cubicBezTo>
                      <a:cubicBezTo>
                        <a:pt x="132" y="68"/>
                        <a:pt x="130" y="68"/>
                        <a:pt x="129" y="67"/>
                      </a:cubicBezTo>
                      <a:cubicBezTo>
                        <a:pt x="127" y="67"/>
                        <a:pt x="125" y="67"/>
                        <a:pt x="123" y="66"/>
                      </a:cubicBezTo>
                      <a:cubicBezTo>
                        <a:pt x="122" y="66"/>
                        <a:pt x="120" y="65"/>
                        <a:pt x="118" y="64"/>
                      </a:cubicBezTo>
                      <a:cubicBezTo>
                        <a:pt x="116" y="64"/>
                        <a:pt x="114" y="63"/>
                        <a:pt x="112" y="63"/>
                      </a:cubicBezTo>
                      <a:cubicBezTo>
                        <a:pt x="110" y="62"/>
                        <a:pt x="108" y="61"/>
                        <a:pt x="106" y="60"/>
                      </a:cubicBezTo>
                      <a:cubicBezTo>
                        <a:pt x="104" y="59"/>
                        <a:pt x="101" y="58"/>
                        <a:pt x="99" y="58"/>
                      </a:cubicBezTo>
                      <a:cubicBezTo>
                        <a:pt x="95" y="56"/>
                        <a:pt x="91" y="54"/>
                        <a:pt x="86" y="51"/>
                      </a:cubicBezTo>
                      <a:cubicBezTo>
                        <a:pt x="82" y="49"/>
                        <a:pt x="77" y="47"/>
                        <a:pt x="73" y="45"/>
                      </a:cubicBezTo>
                      <a:cubicBezTo>
                        <a:pt x="68" y="42"/>
                        <a:pt x="64" y="40"/>
                        <a:pt x="60" y="37"/>
                      </a:cubicBezTo>
                      <a:cubicBezTo>
                        <a:pt x="55" y="35"/>
                        <a:pt x="51" y="33"/>
                        <a:pt x="47" y="30"/>
                      </a:cubicBezTo>
                      <a:cubicBezTo>
                        <a:pt x="43" y="28"/>
                        <a:pt x="39" y="26"/>
                        <a:pt x="35" y="23"/>
                      </a:cubicBezTo>
                      <a:cubicBezTo>
                        <a:pt x="32" y="21"/>
                        <a:pt x="28" y="19"/>
                        <a:pt x="25" y="17"/>
                      </a:cubicBezTo>
                      <a:cubicBezTo>
                        <a:pt x="21" y="15"/>
                        <a:pt x="18" y="13"/>
                        <a:pt x="15" y="11"/>
                      </a:cubicBezTo>
                      <a:cubicBezTo>
                        <a:pt x="14" y="10"/>
                        <a:pt x="13" y="9"/>
                        <a:pt x="12" y="8"/>
                      </a:cubicBezTo>
                      <a:cubicBezTo>
                        <a:pt x="14" y="8"/>
                        <a:pt x="16" y="9"/>
                        <a:pt x="18" y="9"/>
                      </a:cubicBezTo>
                      <a:cubicBezTo>
                        <a:pt x="24" y="9"/>
                        <a:pt x="30" y="10"/>
                        <a:pt x="36" y="11"/>
                      </a:cubicBezTo>
                      <a:cubicBezTo>
                        <a:pt x="39" y="11"/>
                        <a:pt x="41" y="11"/>
                        <a:pt x="44" y="12"/>
                      </a:cubicBezTo>
                      <a:cubicBezTo>
                        <a:pt x="47" y="12"/>
                        <a:pt x="50" y="13"/>
                        <a:pt x="53" y="14"/>
                      </a:cubicBezTo>
                      <a:cubicBezTo>
                        <a:pt x="56" y="14"/>
                        <a:pt x="59" y="15"/>
                        <a:pt x="62" y="16"/>
                      </a:cubicBezTo>
                      <a:cubicBezTo>
                        <a:pt x="65" y="17"/>
                        <a:pt x="68" y="17"/>
                        <a:pt x="70" y="18"/>
                      </a:cubicBezTo>
                      <a:cubicBezTo>
                        <a:pt x="73" y="19"/>
                        <a:pt x="76" y="20"/>
                        <a:pt x="79" y="21"/>
                      </a:cubicBezTo>
                      <a:cubicBezTo>
                        <a:pt x="82" y="22"/>
                        <a:pt x="84" y="23"/>
                        <a:pt x="87" y="24"/>
                      </a:cubicBezTo>
                      <a:cubicBezTo>
                        <a:pt x="90" y="26"/>
                        <a:pt x="93" y="27"/>
                        <a:pt x="95" y="28"/>
                      </a:cubicBezTo>
                      <a:cubicBezTo>
                        <a:pt x="98" y="29"/>
                        <a:pt x="101" y="31"/>
                        <a:pt x="103" y="32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13" y="38"/>
                        <a:pt x="116" y="40"/>
                        <a:pt x="118" y="42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3" y="45"/>
                        <a:pt x="124" y="46"/>
                        <a:pt x="126" y="47"/>
                      </a:cubicBezTo>
                      <a:cubicBezTo>
                        <a:pt x="128" y="49"/>
                        <a:pt x="130" y="51"/>
                        <a:pt x="132" y="53"/>
                      </a:cubicBezTo>
                      <a:cubicBezTo>
                        <a:pt x="130" y="51"/>
                        <a:pt x="129" y="48"/>
                        <a:pt x="126" y="46"/>
                      </a:cubicBezTo>
                      <a:cubicBezTo>
                        <a:pt x="125" y="45"/>
                        <a:pt x="124" y="44"/>
                        <a:pt x="123" y="43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19" y="39"/>
                        <a:pt x="118" y="38"/>
                        <a:pt x="116" y="37"/>
                      </a:cubicBezTo>
                      <a:cubicBezTo>
                        <a:pt x="115" y="36"/>
                        <a:pt x="114" y="35"/>
                        <a:pt x="113" y="34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3" y="27"/>
                        <a:pt x="100" y="25"/>
                        <a:pt x="97" y="24"/>
                      </a:cubicBezTo>
                      <a:cubicBezTo>
                        <a:pt x="95" y="22"/>
                        <a:pt x="92" y="21"/>
                        <a:pt x="89" y="19"/>
                      </a:cubicBezTo>
                      <a:cubicBezTo>
                        <a:pt x="88" y="19"/>
                        <a:pt x="87" y="18"/>
                        <a:pt x="85" y="17"/>
                      </a:cubicBezTo>
                      <a:cubicBezTo>
                        <a:pt x="84" y="17"/>
                        <a:pt x="82" y="16"/>
                        <a:pt x="81" y="16"/>
                      </a:cubicBezTo>
                      <a:cubicBezTo>
                        <a:pt x="78" y="14"/>
                        <a:pt x="75" y="13"/>
                        <a:pt x="72" y="12"/>
                      </a:cubicBezTo>
                      <a:cubicBezTo>
                        <a:pt x="70" y="11"/>
                        <a:pt x="67" y="10"/>
                        <a:pt x="64" y="9"/>
                      </a:cubicBezTo>
                      <a:cubicBezTo>
                        <a:pt x="61" y="8"/>
                        <a:pt x="58" y="7"/>
                        <a:pt x="55" y="7"/>
                      </a:cubicBezTo>
                      <a:cubicBezTo>
                        <a:pt x="52" y="6"/>
                        <a:pt x="49" y="6"/>
                        <a:pt x="46" y="5"/>
                      </a:cubicBezTo>
                      <a:cubicBezTo>
                        <a:pt x="43" y="4"/>
                        <a:pt x="40" y="4"/>
                        <a:pt x="37" y="3"/>
                      </a:cubicBezTo>
                      <a:cubicBezTo>
                        <a:pt x="34" y="3"/>
                        <a:pt x="31" y="2"/>
                        <a:pt x="28" y="2"/>
                      </a:cubicBezTo>
                      <a:cubicBezTo>
                        <a:pt x="25" y="1"/>
                        <a:pt x="22" y="1"/>
                        <a:pt x="19" y="1"/>
                      </a:cubicBezTo>
                      <a:cubicBezTo>
                        <a:pt x="16" y="0"/>
                        <a:pt x="13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2"/>
                        <a:pt x="0" y="4"/>
                        <a:pt x="0" y="4"/>
                      </a:cubicBezTo>
                      <a:cubicBezTo>
                        <a:pt x="0" y="4"/>
                        <a:pt x="2" y="7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7" y="14"/>
                        <a:pt x="9" y="16"/>
                        <a:pt x="11" y="18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2"/>
                        <a:pt x="16" y="23"/>
                        <a:pt x="16" y="24"/>
                      </a:cubicBezTo>
                      <a:cubicBezTo>
                        <a:pt x="19" y="28"/>
                        <a:pt x="19" y="28"/>
                        <a:pt x="19" y="28"/>
                      </a:cubicBezTo>
                      <a:cubicBezTo>
                        <a:pt x="20" y="29"/>
                        <a:pt x="21" y="30"/>
                        <a:pt x="22" y="31"/>
                      </a:cubicBezTo>
                      <a:cubicBezTo>
                        <a:pt x="23" y="33"/>
                        <a:pt x="25" y="35"/>
                        <a:pt x="27" y="38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3" y="48"/>
                        <a:pt x="35" y="50"/>
                        <a:pt x="36" y="53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4" y="62"/>
                        <a:pt x="46" y="64"/>
                        <a:pt x="48" y="66"/>
                      </a:cubicBezTo>
                      <a:cubicBezTo>
                        <a:pt x="51" y="70"/>
                        <a:pt x="51" y="70"/>
                        <a:pt x="51" y="70"/>
                      </a:cubicBezTo>
                      <a:cubicBezTo>
                        <a:pt x="54" y="73"/>
                        <a:pt x="54" y="73"/>
                        <a:pt x="54" y="73"/>
                      </a:cubicBezTo>
                      <a:cubicBezTo>
                        <a:pt x="57" y="75"/>
                        <a:pt x="59" y="77"/>
                        <a:pt x="61" y="79"/>
                      </a:cubicBezTo>
                      <a:cubicBezTo>
                        <a:pt x="63" y="81"/>
                        <a:pt x="66" y="82"/>
                        <a:pt x="68" y="84"/>
                      </a:cubicBezTo>
                      <a:cubicBezTo>
                        <a:pt x="70" y="86"/>
                        <a:pt x="73" y="87"/>
                        <a:pt x="75" y="89"/>
                      </a:cubicBezTo>
                      <a:cubicBezTo>
                        <a:pt x="78" y="91"/>
                        <a:pt x="81" y="92"/>
                        <a:pt x="83" y="93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7" y="95"/>
                        <a:pt x="87" y="95"/>
                        <a:pt x="87" y="95"/>
                      </a:cubicBezTo>
                      <a:cubicBezTo>
                        <a:pt x="89" y="96"/>
                        <a:pt x="90" y="96"/>
                        <a:pt x="91" y="96"/>
                      </a:cubicBezTo>
                      <a:cubicBezTo>
                        <a:pt x="93" y="97"/>
                        <a:pt x="94" y="97"/>
                        <a:pt x="95" y="98"/>
                      </a:cubicBezTo>
                      <a:cubicBezTo>
                        <a:pt x="100" y="98"/>
                        <a:pt x="100" y="98"/>
                        <a:pt x="100" y="98"/>
                      </a:cubicBezTo>
                      <a:cubicBezTo>
                        <a:pt x="96" y="97"/>
                        <a:pt x="96" y="97"/>
                        <a:pt x="96" y="97"/>
                      </a:cubicBezTo>
                      <a:cubicBezTo>
                        <a:pt x="94" y="97"/>
                        <a:pt x="93" y="96"/>
                        <a:pt x="92" y="95"/>
                      </a:cubicBezTo>
                      <a:cubicBezTo>
                        <a:pt x="90" y="95"/>
                        <a:pt x="89" y="94"/>
                        <a:pt x="88" y="93"/>
                      </a:cubicBezTo>
                      <a:cubicBezTo>
                        <a:pt x="86" y="93"/>
                        <a:pt x="86" y="93"/>
                        <a:pt x="86" y="93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2" y="90"/>
                        <a:pt x="80" y="88"/>
                        <a:pt x="77" y="86"/>
                      </a:cubicBezTo>
                      <a:cubicBezTo>
                        <a:pt x="75" y="85"/>
                        <a:pt x="73" y="83"/>
                        <a:pt x="71" y="81"/>
                      </a:cubicBezTo>
                      <a:cubicBezTo>
                        <a:pt x="68" y="79"/>
                        <a:pt x="66" y="77"/>
                        <a:pt x="64" y="75"/>
                      </a:cubicBezTo>
                      <a:cubicBezTo>
                        <a:pt x="62" y="73"/>
                        <a:pt x="60" y="71"/>
                        <a:pt x="58" y="69"/>
                      </a:cubicBezTo>
                      <a:cubicBezTo>
                        <a:pt x="56" y="67"/>
                        <a:pt x="54" y="65"/>
                        <a:pt x="52" y="63"/>
                      </a:cubicBezTo>
                      <a:cubicBezTo>
                        <a:pt x="50" y="60"/>
                        <a:pt x="49" y="58"/>
                        <a:pt x="47" y="56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1" y="47"/>
                        <a:pt x="39" y="45"/>
                        <a:pt x="38" y="43"/>
                      </a:cubicBezTo>
                      <a:cubicBezTo>
                        <a:pt x="40" y="44"/>
                        <a:pt x="41" y="45"/>
                        <a:pt x="43" y="46"/>
                      </a:cubicBezTo>
                      <a:cubicBezTo>
                        <a:pt x="46" y="49"/>
                        <a:pt x="48" y="51"/>
                        <a:pt x="51" y="53"/>
                      </a:cubicBezTo>
                      <a:cubicBezTo>
                        <a:pt x="54" y="54"/>
                        <a:pt x="56" y="56"/>
                        <a:pt x="59" y="58"/>
                      </a:cubicBezTo>
                      <a:cubicBezTo>
                        <a:pt x="62" y="60"/>
                        <a:pt x="64" y="61"/>
                        <a:pt x="67" y="62"/>
                      </a:cubicBezTo>
                      <a:cubicBezTo>
                        <a:pt x="69" y="64"/>
                        <a:pt x="72" y="65"/>
                        <a:pt x="74" y="66"/>
                      </a:cubicBezTo>
                      <a:cubicBezTo>
                        <a:pt x="76" y="67"/>
                        <a:pt x="78" y="68"/>
                        <a:pt x="80" y="69"/>
                      </a:cubicBezTo>
                      <a:cubicBezTo>
                        <a:pt x="82" y="70"/>
                        <a:pt x="84" y="71"/>
                        <a:pt x="85" y="71"/>
                      </a:cubicBezTo>
                      <a:cubicBezTo>
                        <a:pt x="88" y="72"/>
                        <a:pt x="90" y="73"/>
                        <a:pt x="90" y="73"/>
                      </a:cubicBezTo>
                      <a:cubicBezTo>
                        <a:pt x="90" y="73"/>
                        <a:pt x="88" y="71"/>
                        <a:pt x="86" y="70"/>
                      </a:cubicBezTo>
                      <a:cubicBezTo>
                        <a:pt x="85" y="69"/>
                        <a:pt x="84" y="68"/>
                        <a:pt x="82" y="66"/>
                      </a:cubicBezTo>
                      <a:cubicBezTo>
                        <a:pt x="80" y="65"/>
                        <a:pt x="78" y="64"/>
                        <a:pt x="76" y="62"/>
                      </a:cubicBezTo>
                      <a:cubicBezTo>
                        <a:pt x="74" y="61"/>
                        <a:pt x="72" y="59"/>
                        <a:pt x="70" y="57"/>
                      </a:cubicBezTo>
                      <a:cubicBezTo>
                        <a:pt x="68" y="56"/>
                        <a:pt x="66" y="54"/>
                        <a:pt x="63" y="52"/>
                      </a:cubicBezTo>
                      <a:cubicBezTo>
                        <a:pt x="61" y="50"/>
                        <a:pt x="58" y="48"/>
                        <a:pt x="56" y="46"/>
                      </a:cubicBezTo>
                      <a:cubicBezTo>
                        <a:pt x="53" y="44"/>
                        <a:pt x="51" y="42"/>
                        <a:pt x="48" y="40"/>
                      </a:cubicBezTo>
                      <a:cubicBezTo>
                        <a:pt x="47" y="39"/>
                        <a:pt x="45" y="38"/>
                        <a:pt x="44" y="37"/>
                      </a:cubicBezTo>
                      <a:cubicBezTo>
                        <a:pt x="48" y="40"/>
                        <a:pt x="52" y="42"/>
                        <a:pt x="56" y="44"/>
                      </a:cubicBezTo>
                      <a:cubicBezTo>
                        <a:pt x="60" y="47"/>
                        <a:pt x="64" y="49"/>
                        <a:pt x="69" y="52"/>
                      </a:cubicBezTo>
                      <a:cubicBezTo>
                        <a:pt x="74" y="54"/>
                        <a:pt x="78" y="57"/>
                        <a:pt x="83" y="59"/>
                      </a:cubicBezTo>
                      <a:cubicBezTo>
                        <a:pt x="87" y="61"/>
                        <a:pt x="92" y="63"/>
                        <a:pt x="97" y="64"/>
                      </a:cubicBezTo>
                      <a:cubicBezTo>
                        <a:pt x="99" y="65"/>
                        <a:pt x="101" y="66"/>
                        <a:pt x="103" y="67"/>
                      </a:cubicBezTo>
                      <a:cubicBezTo>
                        <a:pt x="106" y="67"/>
                        <a:pt x="108" y="68"/>
                        <a:pt x="110" y="68"/>
                      </a:cubicBezTo>
                      <a:cubicBezTo>
                        <a:pt x="112" y="69"/>
                        <a:pt x="114" y="69"/>
                        <a:pt x="117" y="70"/>
                      </a:cubicBezTo>
                      <a:cubicBezTo>
                        <a:pt x="119" y="70"/>
                        <a:pt x="121" y="70"/>
                        <a:pt x="123" y="71"/>
                      </a:cubicBezTo>
                      <a:cubicBezTo>
                        <a:pt x="125" y="71"/>
                        <a:pt x="126" y="71"/>
                        <a:pt x="128" y="71"/>
                      </a:cubicBezTo>
                      <a:cubicBezTo>
                        <a:pt x="130" y="71"/>
                        <a:pt x="132" y="71"/>
                        <a:pt x="133" y="71"/>
                      </a:cubicBezTo>
                      <a:cubicBezTo>
                        <a:pt x="136" y="71"/>
                        <a:pt x="139" y="71"/>
                        <a:pt x="141" y="70"/>
                      </a:cubicBezTo>
                      <a:cubicBezTo>
                        <a:pt x="144" y="70"/>
                        <a:pt x="145" y="69"/>
                        <a:pt x="147" y="69"/>
                      </a:cubicBezTo>
                      <a:cubicBezTo>
                        <a:pt x="148" y="69"/>
                        <a:pt x="148" y="69"/>
                        <a:pt x="148" y="69"/>
                      </a:cubicBezTo>
                      <a:cubicBezTo>
                        <a:pt x="148" y="69"/>
                        <a:pt x="148" y="69"/>
                        <a:pt x="148" y="69"/>
                      </a:cubicBezTo>
                      <a:cubicBezTo>
                        <a:pt x="148" y="69"/>
                        <a:pt x="148" y="69"/>
                        <a:pt x="146" y="69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5" name="Freeform 98">
                  <a:extLst>
                    <a:ext uri="{FF2B5EF4-FFF2-40B4-BE49-F238E27FC236}">
                      <a16:creationId xmlns:a16="http://schemas.microsoft.com/office/drawing/2014/main" xmlns="" id="{FEEFC8EF-960E-42B8-8003-858A8B92BA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851" y="2933700"/>
                  <a:ext cx="711200" cy="739775"/>
                </a:xfrm>
                <a:custGeom>
                  <a:avLst/>
                  <a:gdLst>
                    <a:gd name="T0" fmla="*/ 35 w 189"/>
                    <a:gd name="T1" fmla="*/ 0 h 196"/>
                    <a:gd name="T2" fmla="*/ 115 w 189"/>
                    <a:gd name="T3" fmla="*/ 157 h 196"/>
                    <a:gd name="T4" fmla="*/ 93 w 189"/>
                    <a:gd name="T5" fmla="*/ 23 h 196"/>
                    <a:gd name="T6" fmla="*/ 35 w 189"/>
                    <a:gd name="T7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9" h="196">
                      <a:moveTo>
                        <a:pt x="35" y="0"/>
                      </a:moveTo>
                      <a:cubicBezTo>
                        <a:pt x="35" y="0"/>
                        <a:pt x="0" y="196"/>
                        <a:pt x="115" y="157"/>
                      </a:cubicBezTo>
                      <a:cubicBezTo>
                        <a:pt x="189" y="132"/>
                        <a:pt x="141" y="61"/>
                        <a:pt x="93" y="23"/>
                      </a:cubicBezTo>
                      <a:cubicBezTo>
                        <a:pt x="66" y="2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6" name="Freeform 99">
                  <a:extLst>
                    <a:ext uri="{FF2B5EF4-FFF2-40B4-BE49-F238E27FC236}">
                      <a16:creationId xmlns:a16="http://schemas.microsoft.com/office/drawing/2014/main" xmlns="" id="{899EA0BB-1D33-4D78-BCBE-E8FBF7AF3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676" y="2933700"/>
                  <a:ext cx="387350" cy="554038"/>
                </a:xfrm>
                <a:custGeom>
                  <a:avLst/>
                  <a:gdLst>
                    <a:gd name="T0" fmla="*/ 1 w 103"/>
                    <a:gd name="T1" fmla="*/ 11 h 147"/>
                    <a:gd name="T2" fmla="*/ 6 w 103"/>
                    <a:gd name="T3" fmla="*/ 29 h 147"/>
                    <a:gd name="T4" fmla="*/ 7 w 103"/>
                    <a:gd name="T5" fmla="*/ 48 h 147"/>
                    <a:gd name="T6" fmla="*/ 8 w 103"/>
                    <a:gd name="T7" fmla="*/ 72 h 147"/>
                    <a:gd name="T8" fmla="*/ 12 w 103"/>
                    <a:gd name="T9" fmla="*/ 92 h 147"/>
                    <a:gd name="T10" fmla="*/ 19 w 103"/>
                    <a:gd name="T11" fmla="*/ 115 h 147"/>
                    <a:gd name="T12" fmla="*/ 29 w 103"/>
                    <a:gd name="T13" fmla="*/ 135 h 147"/>
                    <a:gd name="T14" fmla="*/ 37 w 103"/>
                    <a:gd name="T15" fmla="*/ 144 h 147"/>
                    <a:gd name="T16" fmla="*/ 35 w 103"/>
                    <a:gd name="T17" fmla="*/ 140 h 147"/>
                    <a:gd name="T18" fmla="*/ 30 w 103"/>
                    <a:gd name="T19" fmla="*/ 131 h 147"/>
                    <a:gd name="T20" fmla="*/ 22 w 103"/>
                    <a:gd name="T21" fmla="*/ 109 h 147"/>
                    <a:gd name="T22" fmla="*/ 16 w 103"/>
                    <a:gd name="T23" fmla="*/ 86 h 147"/>
                    <a:gd name="T24" fmla="*/ 15 w 103"/>
                    <a:gd name="T25" fmla="*/ 67 h 147"/>
                    <a:gd name="T26" fmla="*/ 18 w 103"/>
                    <a:gd name="T27" fmla="*/ 65 h 147"/>
                    <a:gd name="T28" fmla="*/ 26 w 103"/>
                    <a:gd name="T29" fmla="*/ 85 h 147"/>
                    <a:gd name="T30" fmla="*/ 39 w 103"/>
                    <a:gd name="T31" fmla="*/ 109 h 147"/>
                    <a:gd name="T32" fmla="*/ 44 w 103"/>
                    <a:gd name="T33" fmla="*/ 112 h 147"/>
                    <a:gd name="T34" fmla="*/ 36 w 103"/>
                    <a:gd name="T35" fmla="*/ 92 h 147"/>
                    <a:gd name="T36" fmla="*/ 25 w 103"/>
                    <a:gd name="T37" fmla="*/ 62 h 147"/>
                    <a:gd name="T38" fmla="*/ 31 w 103"/>
                    <a:gd name="T39" fmla="*/ 71 h 147"/>
                    <a:gd name="T40" fmla="*/ 48 w 103"/>
                    <a:gd name="T41" fmla="*/ 100 h 147"/>
                    <a:gd name="T42" fmla="*/ 68 w 103"/>
                    <a:gd name="T43" fmla="*/ 125 h 147"/>
                    <a:gd name="T44" fmla="*/ 83 w 103"/>
                    <a:gd name="T45" fmla="*/ 138 h 147"/>
                    <a:gd name="T46" fmla="*/ 96 w 103"/>
                    <a:gd name="T47" fmla="*/ 145 h 147"/>
                    <a:gd name="T48" fmla="*/ 103 w 103"/>
                    <a:gd name="T49" fmla="*/ 147 h 147"/>
                    <a:gd name="T50" fmla="*/ 90 w 103"/>
                    <a:gd name="T51" fmla="*/ 138 h 147"/>
                    <a:gd name="T52" fmla="*/ 77 w 103"/>
                    <a:gd name="T53" fmla="*/ 126 h 147"/>
                    <a:gd name="T54" fmla="*/ 64 w 103"/>
                    <a:gd name="T55" fmla="*/ 109 h 147"/>
                    <a:gd name="T56" fmla="*/ 38 w 103"/>
                    <a:gd name="T57" fmla="*/ 67 h 147"/>
                    <a:gd name="T58" fmla="*/ 23 w 103"/>
                    <a:gd name="T59" fmla="*/ 39 h 147"/>
                    <a:gd name="T60" fmla="*/ 10 w 103"/>
                    <a:gd name="T61" fmla="*/ 10 h 147"/>
                    <a:gd name="T62" fmla="*/ 31 w 103"/>
                    <a:gd name="T63" fmla="*/ 27 h 147"/>
                    <a:gd name="T64" fmla="*/ 53 w 103"/>
                    <a:gd name="T65" fmla="*/ 48 h 147"/>
                    <a:gd name="T66" fmla="*/ 72 w 103"/>
                    <a:gd name="T67" fmla="*/ 70 h 147"/>
                    <a:gd name="T68" fmla="*/ 82 w 103"/>
                    <a:gd name="T69" fmla="*/ 87 h 147"/>
                    <a:gd name="T70" fmla="*/ 89 w 103"/>
                    <a:gd name="T71" fmla="*/ 100 h 147"/>
                    <a:gd name="T72" fmla="*/ 95 w 103"/>
                    <a:gd name="T73" fmla="*/ 114 h 147"/>
                    <a:gd name="T74" fmla="*/ 95 w 103"/>
                    <a:gd name="T75" fmla="*/ 109 h 147"/>
                    <a:gd name="T76" fmla="*/ 90 w 103"/>
                    <a:gd name="T77" fmla="*/ 94 h 147"/>
                    <a:gd name="T78" fmla="*/ 84 w 103"/>
                    <a:gd name="T79" fmla="*/ 80 h 147"/>
                    <a:gd name="T80" fmla="*/ 74 w 103"/>
                    <a:gd name="T81" fmla="*/ 63 h 147"/>
                    <a:gd name="T82" fmla="*/ 58 w 103"/>
                    <a:gd name="T83" fmla="*/ 43 h 147"/>
                    <a:gd name="T84" fmla="*/ 37 w 103"/>
                    <a:gd name="T85" fmla="*/ 21 h 147"/>
                    <a:gd name="T86" fmla="*/ 13 w 103"/>
                    <a:gd name="T87" fmla="*/ 3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3" h="147">
                      <a:moveTo>
                        <a:pt x="2" y="0"/>
                      </a:moveTo>
                      <a:cubicBezTo>
                        <a:pt x="2" y="0"/>
                        <a:pt x="1" y="3"/>
                        <a:pt x="0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4"/>
                        <a:pt x="3" y="17"/>
                        <a:pt x="4" y="20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5" y="26"/>
                        <a:pt x="5" y="28"/>
                        <a:pt x="6" y="29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6" y="35"/>
                        <a:pt x="7" y="37"/>
                        <a:pt x="7" y="38"/>
                      </a:cubicBezTo>
                      <a:cubicBezTo>
                        <a:pt x="7" y="41"/>
                        <a:pt x="7" y="44"/>
                        <a:pt x="7" y="48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61"/>
                        <a:pt x="7" y="64"/>
                        <a:pt x="8" y="67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9" y="77"/>
                        <a:pt x="9" y="77"/>
                        <a:pt x="9" y="77"/>
                      </a:cubicBezTo>
                      <a:cubicBezTo>
                        <a:pt x="9" y="80"/>
                        <a:pt x="10" y="84"/>
                        <a:pt x="11" y="87"/>
                      </a:cubicBezTo>
                      <a:cubicBezTo>
                        <a:pt x="12" y="92"/>
                        <a:pt x="12" y="92"/>
                        <a:pt x="12" y="92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4" y="100"/>
                        <a:pt x="15" y="103"/>
                        <a:pt x="16" y="106"/>
                      </a:cubicBezTo>
                      <a:cubicBezTo>
                        <a:pt x="17" y="109"/>
                        <a:pt x="18" y="112"/>
                        <a:pt x="19" y="115"/>
                      </a:cubicBezTo>
                      <a:cubicBezTo>
                        <a:pt x="20" y="118"/>
                        <a:pt x="22" y="121"/>
                        <a:pt x="23" y="124"/>
                      </a:cubicBezTo>
                      <a:cubicBezTo>
                        <a:pt x="25" y="127"/>
                        <a:pt x="26" y="130"/>
                        <a:pt x="28" y="133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31" y="137"/>
                        <a:pt x="31" y="137"/>
                        <a:pt x="31" y="137"/>
                      </a:cubicBezTo>
                      <a:cubicBezTo>
                        <a:pt x="32" y="138"/>
                        <a:pt x="33" y="139"/>
                        <a:pt x="34" y="141"/>
                      </a:cubicBezTo>
                      <a:cubicBezTo>
                        <a:pt x="35" y="142"/>
                        <a:pt x="36" y="143"/>
                        <a:pt x="37" y="144"/>
                      </a:cubicBezTo>
                      <a:cubicBezTo>
                        <a:pt x="41" y="147"/>
                        <a:pt x="41" y="147"/>
                        <a:pt x="41" y="147"/>
                      </a:cubicBezTo>
                      <a:cubicBezTo>
                        <a:pt x="38" y="144"/>
                        <a:pt x="38" y="144"/>
                        <a:pt x="38" y="144"/>
                      </a:cubicBezTo>
                      <a:cubicBezTo>
                        <a:pt x="37" y="142"/>
                        <a:pt x="36" y="141"/>
                        <a:pt x="35" y="140"/>
                      </a:cubicBezTo>
                      <a:cubicBezTo>
                        <a:pt x="34" y="139"/>
                        <a:pt x="33" y="137"/>
                        <a:pt x="32" y="136"/>
                      </a:cubicBezTo>
                      <a:cubicBezTo>
                        <a:pt x="31" y="134"/>
                        <a:pt x="31" y="134"/>
                        <a:pt x="31" y="134"/>
                      </a:cubicBezTo>
                      <a:cubicBezTo>
                        <a:pt x="30" y="131"/>
                        <a:pt x="30" y="131"/>
                        <a:pt x="30" y="131"/>
                      </a:cubicBezTo>
                      <a:cubicBezTo>
                        <a:pt x="29" y="129"/>
                        <a:pt x="27" y="126"/>
                        <a:pt x="26" y="123"/>
                      </a:cubicBezTo>
                      <a:cubicBezTo>
                        <a:pt x="25" y="120"/>
                        <a:pt x="24" y="117"/>
                        <a:pt x="23" y="114"/>
                      </a:cubicBezTo>
                      <a:cubicBezTo>
                        <a:pt x="23" y="112"/>
                        <a:pt x="22" y="111"/>
                        <a:pt x="22" y="109"/>
                      </a:cubicBezTo>
                      <a:cubicBezTo>
                        <a:pt x="20" y="105"/>
                        <a:pt x="20" y="105"/>
                        <a:pt x="20" y="105"/>
                      </a:cubicBezTo>
                      <a:cubicBezTo>
                        <a:pt x="20" y="101"/>
                        <a:pt x="19" y="98"/>
                        <a:pt x="18" y="95"/>
                      </a:cubicBezTo>
                      <a:cubicBezTo>
                        <a:pt x="18" y="92"/>
                        <a:pt x="17" y="89"/>
                        <a:pt x="16" y="86"/>
                      </a:cubicBezTo>
                      <a:cubicBezTo>
                        <a:pt x="16" y="83"/>
                        <a:pt x="16" y="80"/>
                        <a:pt x="15" y="76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4" y="64"/>
                        <a:pt x="14" y="61"/>
                        <a:pt x="15" y="58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6" y="59"/>
                        <a:pt x="17" y="62"/>
                        <a:pt x="18" y="65"/>
                      </a:cubicBezTo>
                      <a:cubicBezTo>
                        <a:pt x="19" y="69"/>
                        <a:pt x="20" y="72"/>
                        <a:pt x="22" y="75"/>
                      </a:cubicBezTo>
                      <a:cubicBezTo>
                        <a:pt x="22" y="77"/>
                        <a:pt x="23" y="79"/>
                        <a:pt x="24" y="80"/>
                      </a:cubicBezTo>
                      <a:cubicBezTo>
                        <a:pt x="25" y="82"/>
                        <a:pt x="25" y="84"/>
                        <a:pt x="26" y="85"/>
                      </a:cubicBezTo>
                      <a:cubicBezTo>
                        <a:pt x="28" y="88"/>
                        <a:pt x="29" y="91"/>
                        <a:pt x="31" y="94"/>
                      </a:cubicBezTo>
                      <a:cubicBezTo>
                        <a:pt x="32" y="97"/>
                        <a:pt x="34" y="100"/>
                        <a:pt x="35" y="102"/>
                      </a:cubicBezTo>
                      <a:cubicBezTo>
                        <a:pt x="37" y="104"/>
                        <a:pt x="38" y="107"/>
                        <a:pt x="39" y="109"/>
                      </a:cubicBezTo>
                      <a:cubicBezTo>
                        <a:pt x="41" y="110"/>
                        <a:pt x="42" y="112"/>
                        <a:pt x="43" y="113"/>
                      </a:cubicBezTo>
                      <a:cubicBezTo>
                        <a:pt x="45" y="116"/>
                        <a:pt x="46" y="117"/>
                        <a:pt x="46" y="117"/>
                      </a:cubicBezTo>
                      <a:cubicBezTo>
                        <a:pt x="46" y="117"/>
                        <a:pt x="46" y="115"/>
                        <a:pt x="44" y="112"/>
                      </a:cubicBezTo>
                      <a:cubicBezTo>
                        <a:pt x="44" y="111"/>
                        <a:pt x="43" y="109"/>
                        <a:pt x="42" y="107"/>
                      </a:cubicBezTo>
                      <a:cubicBezTo>
                        <a:pt x="41" y="105"/>
                        <a:pt x="41" y="103"/>
                        <a:pt x="39" y="100"/>
                      </a:cubicBezTo>
                      <a:cubicBezTo>
                        <a:pt x="38" y="97"/>
                        <a:pt x="37" y="95"/>
                        <a:pt x="36" y="92"/>
                      </a:cubicBezTo>
                      <a:cubicBezTo>
                        <a:pt x="35" y="89"/>
                        <a:pt x="34" y="86"/>
                        <a:pt x="33" y="82"/>
                      </a:cubicBezTo>
                      <a:cubicBezTo>
                        <a:pt x="31" y="79"/>
                        <a:pt x="30" y="76"/>
                        <a:pt x="29" y="72"/>
                      </a:cubicBezTo>
                      <a:cubicBezTo>
                        <a:pt x="28" y="69"/>
                        <a:pt x="27" y="66"/>
                        <a:pt x="25" y="62"/>
                      </a:cubicBezTo>
                      <a:cubicBezTo>
                        <a:pt x="23" y="57"/>
                        <a:pt x="21" y="51"/>
                        <a:pt x="19" y="46"/>
                      </a:cubicBezTo>
                      <a:cubicBezTo>
                        <a:pt x="21" y="49"/>
                        <a:pt x="22" y="52"/>
                        <a:pt x="24" y="56"/>
                      </a:cubicBezTo>
                      <a:cubicBezTo>
                        <a:pt x="26" y="61"/>
                        <a:pt x="28" y="66"/>
                        <a:pt x="31" y="71"/>
                      </a:cubicBezTo>
                      <a:cubicBezTo>
                        <a:pt x="33" y="76"/>
                        <a:pt x="36" y="81"/>
                        <a:pt x="39" y="86"/>
                      </a:cubicBezTo>
                      <a:cubicBezTo>
                        <a:pt x="40" y="88"/>
                        <a:pt x="42" y="90"/>
                        <a:pt x="43" y="93"/>
                      </a:cubicBezTo>
                      <a:cubicBezTo>
                        <a:pt x="45" y="95"/>
                        <a:pt x="46" y="98"/>
                        <a:pt x="48" y="100"/>
                      </a:cubicBezTo>
                      <a:cubicBezTo>
                        <a:pt x="51" y="105"/>
                        <a:pt x="55" y="109"/>
                        <a:pt x="58" y="113"/>
                      </a:cubicBezTo>
                      <a:cubicBezTo>
                        <a:pt x="59" y="115"/>
                        <a:pt x="61" y="117"/>
                        <a:pt x="63" y="119"/>
                      </a:cubicBezTo>
                      <a:cubicBezTo>
                        <a:pt x="65" y="121"/>
                        <a:pt x="66" y="123"/>
                        <a:pt x="68" y="125"/>
                      </a:cubicBezTo>
                      <a:cubicBezTo>
                        <a:pt x="70" y="127"/>
                        <a:pt x="71" y="128"/>
                        <a:pt x="73" y="130"/>
                      </a:cubicBezTo>
                      <a:cubicBezTo>
                        <a:pt x="75" y="131"/>
                        <a:pt x="77" y="133"/>
                        <a:pt x="78" y="134"/>
                      </a:cubicBezTo>
                      <a:cubicBezTo>
                        <a:pt x="80" y="136"/>
                        <a:pt x="82" y="137"/>
                        <a:pt x="83" y="138"/>
                      </a:cubicBezTo>
                      <a:cubicBezTo>
                        <a:pt x="85" y="139"/>
                        <a:pt x="86" y="140"/>
                        <a:pt x="88" y="141"/>
                      </a:cubicBezTo>
                      <a:cubicBezTo>
                        <a:pt x="89" y="142"/>
                        <a:pt x="91" y="143"/>
                        <a:pt x="92" y="143"/>
                      </a:cubicBezTo>
                      <a:cubicBezTo>
                        <a:pt x="94" y="144"/>
                        <a:pt x="95" y="145"/>
                        <a:pt x="96" y="145"/>
                      </a:cubicBezTo>
                      <a:cubicBezTo>
                        <a:pt x="98" y="146"/>
                        <a:pt x="100" y="146"/>
                        <a:pt x="102" y="147"/>
                      </a:cubicBezTo>
                      <a:cubicBezTo>
                        <a:pt x="102" y="147"/>
                        <a:pt x="103" y="147"/>
                        <a:pt x="103" y="147"/>
                      </a:cubicBezTo>
                      <a:cubicBezTo>
                        <a:pt x="103" y="147"/>
                        <a:pt x="103" y="147"/>
                        <a:pt x="103" y="147"/>
                      </a:cubicBezTo>
                      <a:cubicBezTo>
                        <a:pt x="103" y="147"/>
                        <a:pt x="102" y="147"/>
                        <a:pt x="102" y="146"/>
                      </a:cubicBezTo>
                      <a:cubicBezTo>
                        <a:pt x="101" y="146"/>
                        <a:pt x="99" y="145"/>
                        <a:pt x="97" y="144"/>
                      </a:cubicBezTo>
                      <a:cubicBezTo>
                        <a:pt x="95" y="142"/>
                        <a:pt x="92" y="140"/>
                        <a:pt x="90" y="138"/>
                      </a:cubicBezTo>
                      <a:cubicBezTo>
                        <a:pt x="88" y="137"/>
                        <a:pt x="87" y="136"/>
                        <a:pt x="86" y="135"/>
                      </a:cubicBezTo>
                      <a:cubicBezTo>
                        <a:pt x="84" y="134"/>
                        <a:pt x="83" y="132"/>
                        <a:pt x="81" y="131"/>
                      </a:cubicBezTo>
                      <a:cubicBezTo>
                        <a:pt x="80" y="129"/>
                        <a:pt x="79" y="128"/>
                        <a:pt x="77" y="126"/>
                      </a:cubicBezTo>
                      <a:cubicBezTo>
                        <a:pt x="76" y="124"/>
                        <a:pt x="74" y="123"/>
                        <a:pt x="73" y="121"/>
                      </a:cubicBezTo>
                      <a:cubicBezTo>
                        <a:pt x="71" y="119"/>
                        <a:pt x="70" y="117"/>
                        <a:pt x="68" y="115"/>
                      </a:cubicBezTo>
                      <a:cubicBezTo>
                        <a:pt x="67" y="113"/>
                        <a:pt x="65" y="111"/>
                        <a:pt x="64" y="109"/>
                      </a:cubicBezTo>
                      <a:cubicBezTo>
                        <a:pt x="61" y="105"/>
                        <a:pt x="58" y="100"/>
                        <a:pt x="55" y="96"/>
                      </a:cubicBezTo>
                      <a:cubicBezTo>
                        <a:pt x="52" y="91"/>
                        <a:pt x="49" y="86"/>
                        <a:pt x="46" y="81"/>
                      </a:cubicBezTo>
                      <a:cubicBezTo>
                        <a:pt x="43" y="77"/>
                        <a:pt x="40" y="72"/>
                        <a:pt x="38" y="67"/>
                      </a:cubicBezTo>
                      <a:cubicBezTo>
                        <a:pt x="37" y="65"/>
                        <a:pt x="35" y="62"/>
                        <a:pt x="34" y="60"/>
                      </a:cubicBezTo>
                      <a:cubicBezTo>
                        <a:pt x="33" y="57"/>
                        <a:pt x="31" y="55"/>
                        <a:pt x="30" y="53"/>
                      </a:cubicBezTo>
                      <a:cubicBezTo>
                        <a:pt x="28" y="48"/>
                        <a:pt x="25" y="44"/>
                        <a:pt x="23" y="39"/>
                      </a:cubicBezTo>
                      <a:cubicBezTo>
                        <a:pt x="21" y="35"/>
                        <a:pt x="19" y="31"/>
                        <a:pt x="17" y="27"/>
                      </a:cubicBezTo>
                      <a:cubicBezTo>
                        <a:pt x="15" y="23"/>
                        <a:pt x="13" y="18"/>
                        <a:pt x="11" y="15"/>
                      </a:cubicBezTo>
                      <a:cubicBezTo>
                        <a:pt x="10" y="13"/>
                        <a:pt x="10" y="12"/>
                        <a:pt x="10" y="10"/>
                      </a:cubicBezTo>
                      <a:cubicBezTo>
                        <a:pt x="12" y="12"/>
                        <a:pt x="14" y="13"/>
                        <a:pt x="16" y="15"/>
                      </a:cubicBezTo>
                      <a:cubicBezTo>
                        <a:pt x="19" y="17"/>
                        <a:pt x="21" y="19"/>
                        <a:pt x="24" y="21"/>
                      </a:cubicBezTo>
                      <a:cubicBezTo>
                        <a:pt x="26" y="23"/>
                        <a:pt x="29" y="25"/>
                        <a:pt x="31" y="27"/>
                      </a:cubicBezTo>
                      <a:cubicBezTo>
                        <a:pt x="34" y="29"/>
                        <a:pt x="36" y="32"/>
                        <a:pt x="39" y="34"/>
                      </a:cubicBezTo>
                      <a:cubicBezTo>
                        <a:pt x="41" y="36"/>
                        <a:pt x="44" y="38"/>
                        <a:pt x="46" y="41"/>
                      </a:cubicBezTo>
                      <a:cubicBezTo>
                        <a:pt x="48" y="43"/>
                        <a:pt x="51" y="45"/>
                        <a:pt x="53" y="48"/>
                      </a:cubicBezTo>
                      <a:cubicBezTo>
                        <a:pt x="55" y="50"/>
                        <a:pt x="57" y="52"/>
                        <a:pt x="60" y="55"/>
                      </a:cubicBezTo>
                      <a:cubicBezTo>
                        <a:pt x="62" y="57"/>
                        <a:pt x="64" y="60"/>
                        <a:pt x="66" y="62"/>
                      </a:cubicBezTo>
                      <a:cubicBezTo>
                        <a:pt x="68" y="65"/>
                        <a:pt x="70" y="68"/>
                        <a:pt x="72" y="70"/>
                      </a:cubicBezTo>
                      <a:cubicBezTo>
                        <a:pt x="74" y="73"/>
                        <a:pt x="76" y="76"/>
                        <a:pt x="77" y="78"/>
                      </a:cubicBezTo>
                      <a:cubicBezTo>
                        <a:pt x="78" y="80"/>
                        <a:pt x="79" y="81"/>
                        <a:pt x="80" y="83"/>
                      </a:cubicBezTo>
                      <a:cubicBezTo>
                        <a:pt x="81" y="84"/>
                        <a:pt x="82" y="85"/>
                        <a:pt x="82" y="87"/>
                      </a:cubicBezTo>
                      <a:cubicBezTo>
                        <a:pt x="85" y="91"/>
                        <a:pt x="85" y="91"/>
                        <a:pt x="85" y="91"/>
                      </a:cubicBezTo>
                      <a:cubicBezTo>
                        <a:pt x="87" y="96"/>
                        <a:pt x="87" y="96"/>
                        <a:pt x="87" y="96"/>
                      </a:cubicBezTo>
                      <a:cubicBezTo>
                        <a:pt x="88" y="97"/>
                        <a:pt x="88" y="99"/>
                        <a:pt x="89" y="100"/>
                      </a:cubicBezTo>
                      <a:cubicBezTo>
                        <a:pt x="90" y="102"/>
                        <a:pt x="90" y="103"/>
                        <a:pt x="91" y="105"/>
                      </a:cubicBezTo>
                      <a:cubicBezTo>
                        <a:pt x="93" y="109"/>
                        <a:pt x="93" y="109"/>
                        <a:pt x="93" y="109"/>
                      </a:cubicBezTo>
                      <a:cubicBezTo>
                        <a:pt x="94" y="111"/>
                        <a:pt x="94" y="112"/>
                        <a:pt x="95" y="114"/>
                      </a:cubicBezTo>
                      <a:cubicBezTo>
                        <a:pt x="96" y="117"/>
                        <a:pt x="97" y="120"/>
                        <a:pt x="97" y="124"/>
                      </a:cubicBezTo>
                      <a:cubicBezTo>
                        <a:pt x="97" y="120"/>
                        <a:pt x="97" y="117"/>
                        <a:pt x="96" y="114"/>
                      </a:cubicBezTo>
                      <a:cubicBezTo>
                        <a:pt x="95" y="112"/>
                        <a:pt x="95" y="110"/>
                        <a:pt x="95" y="109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3" y="102"/>
                        <a:pt x="92" y="101"/>
                        <a:pt x="92" y="99"/>
                      </a:cubicBezTo>
                      <a:cubicBezTo>
                        <a:pt x="91" y="98"/>
                        <a:pt x="91" y="96"/>
                        <a:pt x="90" y="94"/>
                      </a:cubicBezTo>
                      <a:cubicBezTo>
                        <a:pt x="88" y="90"/>
                        <a:pt x="88" y="90"/>
                        <a:pt x="88" y="90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85" y="83"/>
                        <a:pt x="85" y="82"/>
                        <a:pt x="84" y="80"/>
                      </a:cubicBezTo>
                      <a:cubicBezTo>
                        <a:pt x="83" y="79"/>
                        <a:pt x="82" y="77"/>
                        <a:pt x="81" y="76"/>
                      </a:cubicBezTo>
                      <a:cubicBezTo>
                        <a:pt x="80" y="73"/>
                        <a:pt x="78" y="70"/>
                        <a:pt x="76" y="67"/>
                      </a:cubicBezTo>
                      <a:cubicBezTo>
                        <a:pt x="75" y="66"/>
                        <a:pt x="74" y="64"/>
                        <a:pt x="74" y="63"/>
                      </a:cubicBezTo>
                      <a:cubicBezTo>
                        <a:pt x="73" y="62"/>
                        <a:pt x="72" y="60"/>
                        <a:pt x="71" y="59"/>
                      </a:cubicBezTo>
                      <a:cubicBezTo>
                        <a:pt x="69" y="56"/>
                        <a:pt x="67" y="53"/>
                        <a:pt x="65" y="51"/>
                      </a:cubicBezTo>
                      <a:cubicBezTo>
                        <a:pt x="62" y="48"/>
                        <a:pt x="60" y="45"/>
                        <a:pt x="58" y="43"/>
                      </a:cubicBezTo>
                      <a:cubicBezTo>
                        <a:pt x="56" y="40"/>
                        <a:pt x="54" y="38"/>
                        <a:pt x="51" y="35"/>
                      </a:cubicBezTo>
                      <a:cubicBezTo>
                        <a:pt x="49" y="33"/>
                        <a:pt x="46" y="31"/>
                        <a:pt x="44" y="28"/>
                      </a:cubicBezTo>
                      <a:cubicBezTo>
                        <a:pt x="42" y="26"/>
                        <a:pt x="39" y="24"/>
                        <a:pt x="37" y="21"/>
                      </a:cubicBezTo>
                      <a:cubicBezTo>
                        <a:pt x="34" y="19"/>
                        <a:pt x="31" y="17"/>
                        <a:pt x="29" y="15"/>
                      </a:cubicBezTo>
                      <a:cubicBezTo>
                        <a:pt x="26" y="13"/>
                        <a:pt x="24" y="11"/>
                        <a:pt x="21" y="9"/>
                      </a:cubicBezTo>
                      <a:cubicBezTo>
                        <a:pt x="18" y="7"/>
                        <a:pt x="15" y="5"/>
                        <a:pt x="13" y="3"/>
                      </a:cubicBezTo>
                      <a:cubicBezTo>
                        <a:pt x="12" y="2"/>
                        <a:pt x="12" y="2"/>
                        <a:pt x="11" y="2"/>
                      </a:cubicBezTo>
                      <a:cubicBezTo>
                        <a:pt x="5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7" name="Freeform 100">
                  <a:extLst>
                    <a:ext uri="{FF2B5EF4-FFF2-40B4-BE49-F238E27FC236}">
                      <a16:creationId xmlns:a16="http://schemas.microsoft.com/office/drawing/2014/main" xmlns="" id="{2E7F5ED4-0004-407E-93FA-EB39205AD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44926" y="4513263"/>
                  <a:ext cx="715963" cy="739775"/>
                </a:xfrm>
                <a:custGeom>
                  <a:avLst/>
                  <a:gdLst>
                    <a:gd name="T0" fmla="*/ 35 w 190"/>
                    <a:gd name="T1" fmla="*/ 0 h 196"/>
                    <a:gd name="T2" fmla="*/ 116 w 190"/>
                    <a:gd name="T3" fmla="*/ 157 h 196"/>
                    <a:gd name="T4" fmla="*/ 93 w 190"/>
                    <a:gd name="T5" fmla="*/ 23 h 196"/>
                    <a:gd name="T6" fmla="*/ 35 w 190"/>
                    <a:gd name="T7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0" h="196">
                      <a:moveTo>
                        <a:pt x="35" y="0"/>
                      </a:moveTo>
                      <a:cubicBezTo>
                        <a:pt x="35" y="0"/>
                        <a:pt x="0" y="196"/>
                        <a:pt x="116" y="157"/>
                      </a:cubicBezTo>
                      <a:cubicBezTo>
                        <a:pt x="190" y="132"/>
                        <a:pt x="142" y="61"/>
                        <a:pt x="93" y="23"/>
                      </a:cubicBezTo>
                      <a:cubicBezTo>
                        <a:pt x="66" y="2"/>
                        <a:pt x="35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8" name="Freeform 101">
                  <a:extLst>
                    <a:ext uri="{FF2B5EF4-FFF2-40B4-BE49-F238E27FC236}">
                      <a16:creationId xmlns:a16="http://schemas.microsoft.com/office/drawing/2014/main" xmlns="" id="{82331250-EF90-4053-8D11-88FFCA5CD3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3513" y="4513263"/>
                  <a:ext cx="384175" cy="554038"/>
                </a:xfrm>
                <a:custGeom>
                  <a:avLst/>
                  <a:gdLst>
                    <a:gd name="T0" fmla="*/ 1 w 102"/>
                    <a:gd name="T1" fmla="*/ 11 h 147"/>
                    <a:gd name="T2" fmla="*/ 5 w 102"/>
                    <a:gd name="T3" fmla="*/ 29 h 147"/>
                    <a:gd name="T4" fmla="*/ 7 w 102"/>
                    <a:gd name="T5" fmla="*/ 48 h 147"/>
                    <a:gd name="T6" fmla="*/ 8 w 102"/>
                    <a:gd name="T7" fmla="*/ 72 h 147"/>
                    <a:gd name="T8" fmla="*/ 11 w 102"/>
                    <a:gd name="T9" fmla="*/ 92 h 147"/>
                    <a:gd name="T10" fmla="*/ 19 w 102"/>
                    <a:gd name="T11" fmla="*/ 115 h 147"/>
                    <a:gd name="T12" fmla="*/ 29 w 102"/>
                    <a:gd name="T13" fmla="*/ 134 h 147"/>
                    <a:gd name="T14" fmla="*/ 36 w 102"/>
                    <a:gd name="T15" fmla="*/ 144 h 147"/>
                    <a:gd name="T16" fmla="*/ 34 w 102"/>
                    <a:gd name="T17" fmla="*/ 140 h 147"/>
                    <a:gd name="T18" fmla="*/ 29 w 102"/>
                    <a:gd name="T19" fmla="*/ 131 h 147"/>
                    <a:gd name="T20" fmla="*/ 21 w 102"/>
                    <a:gd name="T21" fmla="*/ 109 h 147"/>
                    <a:gd name="T22" fmla="*/ 16 w 102"/>
                    <a:gd name="T23" fmla="*/ 86 h 147"/>
                    <a:gd name="T24" fmla="*/ 14 w 102"/>
                    <a:gd name="T25" fmla="*/ 67 h 147"/>
                    <a:gd name="T26" fmla="*/ 17 w 102"/>
                    <a:gd name="T27" fmla="*/ 65 h 147"/>
                    <a:gd name="T28" fmla="*/ 25 w 102"/>
                    <a:gd name="T29" fmla="*/ 85 h 147"/>
                    <a:gd name="T30" fmla="*/ 39 w 102"/>
                    <a:gd name="T31" fmla="*/ 108 h 147"/>
                    <a:gd name="T32" fmla="*/ 44 w 102"/>
                    <a:gd name="T33" fmla="*/ 112 h 147"/>
                    <a:gd name="T34" fmla="*/ 36 w 102"/>
                    <a:gd name="T35" fmla="*/ 92 h 147"/>
                    <a:gd name="T36" fmla="*/ 25 w 102"/>
                    <a:gd name="T37" fmla="*/ 62 h 147"/>
                    <a:gd name="T38" fmla="*/ 30 w 102"/>
                    <a:gd name="T39" fmla="*/ 71 h 147"/>
                    <a:gd name="T40" fmla="*/ 47 w 102"/>
                    <a:gd name="T41" fmla="*/ 100 h 147"/>
                    <a:gd name="T42" fmla="*/ 67 w 102"/>
                    <a:gd name="T43" fmla="*/ 125 h 147"/>
                    <a:gd name="T44" fmla="*/ 82 w 102"/>
                    <a:gd name="T45" fmla="*/ 138 h 147"/>
                    <a:gd name="T46" fmla="*/ 95 w 102"/>
                    <a:gd name="T47" fmla="*/ 145 h 147"/>
                    <a:gd name="T48" fmla="*/ 102 w 102"/>
                    <a:gd name="T49" fmla="*/ 147 h 147"/>
                    <a:gd name="T50" fmla="*/ 89 w 102"/>
                    <a:gd name="T51" fmla="*/ 138 h 147"/>
                    <a:gd name="T52" fmla="*/ 76 w 102"/>
                    <a:gd name="T53" fmla="*/ 126 h 147"/>
                    <a:gd name="T54" fmla="*/ 63 w 102"/>
                    <a:gd name="T55" fmla="*/ 109 h 147"/>
                    <a:gd name="T56" fmla="*/ 37 w 102"/>
                    <a:gd name="T57" fmla="*/ 67 h 147"/>
                    <a:gd name="T58" fmla="*/ 22 w 102"/>
                    <a:gd name="T59" fmla="*/ 39 h 147"/>
                    <a:gd name="T60" fmla="*/ 9 w 102"/>
                    <a:gd name="T61" fmla="*/ 10 h 147"/>
                    <a:gd name="T62" fmla="*/ 31 w 102"/>
                    <a:gd name="T63" fmla="*/ 27 h 147"/>
                    <a:gd name="T64" fmla="*/ 52 w 102"/>
                    <a:gd name="T65" fmla="*/ 47 h 147"/>
                    <a:gd name="T66" fmla="*/ 71 w 102"/>
                    <a:gd name="T67" fmla="*/ 70 h 147"/>
                    <a:gd name="T68" fmla="*/ 82 w 102"/>
                    <a:gd name="T69" fmla="*/ 87 h 147"/>
                    <a:gd name="T70" fmla="*/ 88 w 102"/>
                    <a:gd name="T71" fmla="*/ 100 h 147"/>
                    <a:gd name="T72" fmla="*/ 94 w 102"/>
                    <a:gd name="T73" fmla="*/ 114 h 147"/>
                    <a:gd name="T74" fmla="*/ 94 w 102"/>
                    <a:gd name="T75" fmla="*/ 109 h 147"/>
                    <a:gd name="T76" fmla="*/ 89 w 102"/>
                    <a:gd name="T77" fmla="*/ 94 h 147"/>
                    <a:gd name="T78" fmla="*/ 83 w 102"/>
                    <a:gd name="T79" fmla="*/ 80 h 147"/>
                    <a:gd name="T80" fmla="*/ 73 w 102"/>
                    <a:gd name="T81" fmla="*/ 63 h 147"/>
                    <a:gd name="T82" fmla="*/ 57 w 102"/>
                    <a:gd name="T83" fmla="*/ 43 h 147"/>
                    <a:gd name="T84" fmla="*/ 36 w 102"/>
                    <a:gd name="T85" fmla="*/ 21 h 147"/>
                    <a:gd name="T86" fmla="*/ 12 w 102"/>
                    <a:gd name="T87" fmla="*/ 2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2" h="147">
                      <a:moveTo>
                        <a:pt x="1" y="0"/>
                      </a:moveTo>
                      <a:cubicBezTo>
                        <a:pt x="1" y="0"/>
                        <a:pt x="0" y="3"/>
                        <a:pt x="0" y="8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1" y="14"/>
                        <a:pt x="2" y="17"/>
                        <a:pt x="3" y="20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4" y="26"/>
                        <a:pt x="5" y="27"/>
                        <a:pt x="5" y="29"/>
                      </a:cubicBez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6" y="35"/>
                        <a:pt x="6" y="37"/>
                        <a:pt x="6" y="38"/>
                      </a:cubicBezTo>
                      <a:cubicBezTo>
                        <a:pt x="6" y="41"/>
                        <a:pt x="7" y="44"/>
                        <a:pt x="7" y="48"/>
                      </a:cubicBezTo>
                      <a:cubicBezTo>
                        <a:pt x="7" y="57"/>
                        <a:pt x="7" y="57"/>
                        <a:pt x="7" y="57"/>
                      </a:cubicBezTo>
                      <a:cubicBezTo>
                        <a:pt x="7" y="61"/>
                        <a:pt x="7" y="64"/>
                        <a:pt x="7" y="67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8" y="77"/>
                        <a:pt x="8" y="77"/>
                        <a:pt x="8" y="77"/>
                      </a:cubicBezTo>
                      <a:cubicBezTo>
                        <a:pt x="9" y="80"/>
                        <a:pt x="9" y="84"/>
                        <a:pt x="10" y="87"/>
                      </a:cubicBezTo>
                      <a:cubicBezTo>
                        <a:pt x="11" y="92"/>
                        <a:pt x="11" y="92"/>
                        <a:pt x="11" y="92"/>
                      </a:cubicBezTo>
                      <a:cubicBezTo>
                        <a:pt x="12" y="96"/>
                        <a:pt x="12" y="96"/>
                        <a:pt x="12" y="96"/>
                      </a:cubicBezTo>
                      <a:cubicBezTo>
                        <a:pt x="13" y="99"/>
                        <a:pt x="14" y="103"/>
                        <a:pt x="15" y="106"/>
                      </a:cubicBezTo>
                      <a:cubicBezTo>
                        <a:pt x="16" y="109"/>
                        <a:pt x="17" y="112"/>
                        <a:pt x="19" y="115"/>
                      </a:cubicBezTo>
                      <a:cubicBezTo>
                        <a:pt x="20" y="118"/>
                        <a:pt x="21" y="121"/>
                        <a:pt x="23" y="124"/>
                      </a:cubicBezTo>
                      <a:cubicBezTo>
                        <a:pt x="24" y="127"/>
                        <a:pt x="26" y="130"/>
                        <a:pt x="27" y="132"/>
                      </a:cubicBezTo>
                      <a:cubicBezTo>
                        <a:pt x="29" y="134"/>
                        <a:pt x="29" y="134"/>
                        <a:pt x="29" y="134"/>
                      </a:cubicBezTo>
                      <a:cubicBezTo>
                        <a:pt x="30" y="136"/>
                        <a:pt x="30" y="136"/>
                        <a:pt x="30" y="136"/>
                      </a:cubicBezTo>
                      <a:cubicBezTo>
                        <a:pt x="31" y="138"/>
                        <a:pt x="32" y="139"/>
                        <a:pt x="33" y="140"/>
                      </a:cubicBezTo>
                      <a:cubicBezTo>
                        <a:pt x="34" y="142"/>
                        <a:pt x="35" y="143"/>
                        <a:pt x="36" y="144"/>
                      </a:cubicBezTo>
                      <a:cubicBezTo>
                        <a:pt x="40" y="147"/>
                        <a:pt x="40" y="147"/>
                        <a:pt x="40" y="147"/>
                      </a:cubicBezTo>
                      <a:cubicBezTo>
                        <a:pt x="37" y="144"/>
                        <a:pt x="37" y="144"/>
                        <a:pt x="37" y="144"/>
                      </a:cubicBezTo>
                      <a:cubicBezTo>
                        <a:pt x="36" y="142"/>
                        <a:pt x="35" y="141"/>
                        <a:pt x="34" y="140"/>
                      </a:cubicBezTo>
                      <a:cubicBezTo>
                        <a:pt x="33" y="138"/>
                        <a:pt x="32" y="137"/>
                        <a:pt x="32" y="136"/>
                      </a:cubicBezTo>
                      <a:cubicBezTo>
                        <a:pt x="30" y="133"/>
                        <a:pt x="30" y="133"/>
                        <a:pt x="30" y="133"/>
                      </a:cubicBezTo>
                      <a:cubicBezTo>
                        <a:pt x="29" y="131"/>
                        <a:pt x="29" y="131"/>
                        <a:pt x="29" y="131"/>
                      </a:cubicBezTo>
                      <a:cubicBezTo>
                        <a:pt x="28" y="128"/>
                        <a:pt x="27" y="126"/>
                        <a:pt x="25" y="123"/>
                      </a:cubicBezTo>
                      <a:cubicBezTo>
                        <a:pt x="24" y="120"/>
                        <a:pt x="23" y="117"/>
                        <a:pt x="22" y="114"/>
                      </a:cubicBezTo>
                      <a:cubicBezTo>
                        <a:pt x="22" y="112"/>
                        <a:pt x="21" y="111"/>
                        <a:pt x="21" y="109"/>
                      </a:cubicBezTo>
                      <a:cubicBezTo>
                        <a:pt x="20" y="104"/>
                        <a:pt x="20" y="104"/>
                        <a:pt x="20" y="104"/>
                      </a:cubicBezTo>
                      <a:cubicBezTo>
                        <a:pt x="19" y="101"/>
                        <a:pt x="18" y="98"/>
                        <a:pt x="17" y="95"/>
                      </a:cubicBezTo>
                      <a:cubicBezTo>
                        <a:pt x="17" y="92"/>
                        <a:pt x="16" y="89"/>
                        <a:pt x="16" y="86"/>
                      </a:cubicBezTo>
                      <a:cubicBezTo>
                        <a:pt x="15" y="83"/>
                        <a:pt x="15" y="79"/>
                        <a:pt x="15" y="76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4" y="64"/>
                        <a:pt x="14" y="61"/>
                        <a:pt x="14" y="57"/>
                      </a:cubicBezTo>
                      <a:cubicBezTo>
                        <a:pt x="14" y="56"/>
                        <a:pt x="14" y="56"/>
                        <a:pt x="14" y="56"/>
                      </a:cubicBezTo>
                      <a:cubicBezTo>
                        <a:pt x="15" y="59"/>
                        <a:pt x="16" y="62"/>
                        <a:pt x="17" y="65"/>
                      </a:cubicBezTo>
                      <a:cubicBezTo>
                        <a:pt x="18" y="68"/>
                        <a:pt x="19" y="72"/>
                        <a:pt x="21" y="75"/>
                      </a:cubicBezTo>
                      <a:cubicBezTo>
                        <a:pt x="22" y="77"/>
                        <a:pt x="22" y="79"/>
                        <a:pt x="23" y="80"/>
                      </a:cubicBezTo>
                      <a:cubicBezTo>
                        <a:pt x="24" y="82"/>
                        <a:pt x="25" y="84"/>
                        <a:pt x="25" y="85"/>
                      </a:cubicBezTo>
                      <a:cubicBezTo>
                        <a:pt x="27" y="88"/>
                        <a:pt x="28" y="91"/>
                        <a:pt x="30" y="94"/>
                      </a:cubicBezTo>
                      <a:cubicBezTo>
                        <a:pt x="32" y="97"/>
                        <a:pt x="33" y="100"/>
                        <a:pt x="35" y="102"/>
                      </a:cubicBezTo>
                      <a:cubicBezTo>
                        <a:pt x="36" y="104"/>
                        <a:pt x="37" y="106"/>
                        <a:pt x="39" y="108"/>
                      </a:cubicBezTo>
                      <a:cubicBezTo>
                        <a:pt x="40" y="110"/>
                        <a:pt x="41" y="112"/>
                        <a:pt x="42" y="113"/>
                      </a:cubicBezTo>
                      <a:cubicBezTo>
                        <a:pt x="44" y="116"/>
                        <a:pt x="46" y="117"/>
                        <a:pt x="46" y="117"/>
                      </a:cubicBezTo>
                      <a:cubicBezTo>
                        <a:pt x="46" y="117"/>
                        <a:pt x="45" y="115"/>
                        <a:pt x="44" y="112"/>
                      </a:cubicBezTo>
                      <a:cubicBezTo>
                        <a:pt x="43" y="111"/>
                        <a:pt x="42" y="109"/>
                        <a:pt x="41" y="107"/>
                      </a:cubicBezTo>
                      <a:cubicBezTo>
                        <a:pt x="41" y="105"/>
                        <a:pt x="40" y="102"/>
                        <a:pt x="39" y="100"/>
                      </a:cubicBezTo>
                      <a:cubicBezTo>
                        <a:pt x="38" y="97"/>
                        <a:pt x="37" y="94"/>
                        <a:pt x="36" y="92"/>
                      </a:cubicBezTo>
                      <a:cubicBezTo>
                        <a:pt x="34" y="89"/>
                        <a:pt x="33" y="85"/>
                        <a:pt x="32" y="82"/>
                      </a:cubicBezTo>
                      <a:cubicBezTo>
                        <a:pt x="31" y="79"/>
                        <a:pt x="30" y="76"/>
                        <a:pt x="28" y="72"/>
                      </a:cubicBezTo>
                      <a:cubicBezTo>
                        <a:pt x="27" y="69"/>
                        <a:pt x="26" y="66"/>
                        <a:pt x="25" y="62"/>
                      </a:cubicBezTo>
                      <a:cubicBezTo>
                        <a:pt x="23" y="57"/>
                        <a:pt x="21" y="51"/>
                        <a:pt x="19" y="46"/>
                      </a:cubicBezTo>
                      <a:cubicBezTo>
                        <a:pt x="20" y="49"/>
                        <a:pt x="21" y="52"/>
                        <a:pt x="23" y="56"/>
                      </a:cubicBezTo>
                      <a:cubicBezTo>
                        <a:pt x="25" y="61"/>
                        <a:pt x="28" y="66"/>
                        <a:pt x="30" y="71"/>
                      </a:cubicBezTo>
                      <a:cubicBezTo>
                        <a:pt x="33" y="75"/>
                        <a:pt x="35" y="80"/>
                        <a:pt x="38" y="85"/>
                      </a:cubicBezTo>
                      <a:cubicBezTo>
                        <a:pt x="40" y="88"/>
                        <a:pt x="41" y="90"/>
                        <a:pt x="43" y="93"/>
                      </a:cubicBezTo>
                      <a:cubicBezTo>
                        <a:pt x="44" y="95"/>
                        <a:pt x="46" y="97"/>
                        <a:pt x="47" y="100"/>
                      </a:cubicBezTo>
                      <a:cubicBezTo>
                        <a:pt x="50" y="104"/>
                        <a:pt x="54" y="109"/>
                        <a:pt x="57" y="113"/>
                      </a:cubicBezTo>
                      <a:cubicBezTo>
                        <a:pt x="59" y="115"/>
                        <a:pt x="60" y="117"/>
                        <a:pt x="62" y="119"/>
                      </a:cubicBezTo>
                      <a:cubicBezTo>
                        <a:pt x="64" y="121"/>
                        <a:pt x="66" y="123"/>
                        <a:pt x="67" y="125"/>
                      </a:cubicBezTo>
                      <a:cubicBezTo>
                        <a:pt x="69" y="126"/>
                        <a:pt x="71" y="128"/>
                        <a:pt x="72" y="130"/>
                      </a:cubicBezTo>
                      <a:cubicBezTo>
                        <a:pt x="74" y="131"/>
                        <a:pt x="76" y="133"/>
                        <a:pt x="78" y="134"/>
                      </a:cubicBezTo>
                      <a:cubicBezTo>
                        <a:pt x="79" y="135"/>
                        <a:pt x="81" y="137"/>
                        <a:pt x="82" y="138"/>
                      </a:cubicBezTo>
                      <a:cubicBezTo>
                        <a:pt x="84" y="139"/>
                        <a:pt x="86" y="140"/>
                        <a:pt x="87" y="141"/>
                      </a:cubicBezTo>
                      <a:cubicBezTo>
                        <a:pt x="89" y="142"/>
                        <a:pt x="90" y="143"/>
                        <a:pt x="92" y="143"/>
                      </a:cubicBezTo>
                      <a:cubicBezTo>
                        <a:pt x="93" y="144"/>
                        <a:pt x="94" y="144"/>
                        <a:pt x="95" y="145"/>
                      </a:cubicBezTo>
                      <a:cubicBezTo>
                        <a:pt x="98" y="146"/>
                        <a:pt x="100" y="146"/>
                        <a:pt x="101" y="147"/>
                      </a:cubicBezTo>
                      <a:cubicBezTo>
                        <a:pt x="101" y="147"/>
                        <a:pt x="102" y="147"/>
                        <a:pt x="102" y="147"/>
                      </a:cubicBezTo>
                      <a:cubicBezTo>
                        <a:pt x="102" y="147"/>
                        <a:pt x="102" y="147"/>
                        <a:pt x="102" y="147"/>
                      </a:cubicBezTo>
                      <a:cubicBezTo>
                        <a:pt x="102" y="147"/>
                        <a:pt x="102" y="147"/>
                        <a:pt x="101" y="146"/>
                      </a:cubicBezTo>
                      <a:cubicBezTo>
                        <a:pt x="100" y="146"/>
                        <a:pt x="98" y="145"/>
                        <a:pt x="96" y="143"/>
                      </a:cubicBezTo>
                      <a:cubicBezTo>
                        <a:pt x="94" y="142"/>
                        <a:pt x="92" y="140"/>
                        <a:pt x="89" y="138"/>
                      </a:cubicBezTo>
                      <a:cubicBezTo>
                        <a:pt x="88" y="137"/>
                        <a:pt x="86" y="136"/>
                        <a:pt x="85" y="135"/>
                      </a:cubicBezTo>
                      <a:cubicBezTo>
                        <a:pt x="84" y="133"/>
                        <a:pt x="82" y="132"/>
                        <a:pt x="81" y="131"/>
                      </a:cubicBezTo>
                      <a:cubicBezTo>
                        <a:pt x="79" y="129"/>
                        <a:pt x="78" y="128"/>
                        <a:pt x="76" y="126"/>
                      </a:cubicBezTo>
                      <a:cubicBezTo>
                        <a:pt x="75" y="124"/>
                        <a:pt x="73" y="122"/>
                        <a:pt x="72" y="121"/>
                      </a:cubicBezTo>
                      <a:cubicBezTo>
                        <a:pt x="70" y="119"/>
                        <a:pt x="69" y="117"/>
                        <a:pt x="67" y="115"/>
                      </a:cubicBezTo>
                      <a:cubicBezTo>
                        <a:pt x="66" y="113"/>
                        <a:pt x="64" y="111"/>
                        <a:pt x="63" y="109"/>
                      </a:cubicBezTo>
                      <a:cubicBezTo>
                        <a:pt x="60" y="105"/>
                        <a:pt x="57" y="100"/>
                        <a:pt x="54" y="95"/>
                      </a:cubicBezTo>
                      <a:cubicBezTo>
                        <a:pt x="51" y="91"/>
                        <a:pt x="48" y="86"/>
                        <a:pt x="45" y="81"/>
                      </a:cubicBezTo>
                      <a:cubicBezTo>
                        <a:pt x="42" y="76"/>
                        <a:pt x="40" y="72"/>
                        <a:pt x="37" y="67"/>
                      </a:cubicBezTo>
                      <a:cubicBezTo>
                        <a:pt x="36" y="64"/>
                        <a:pt x="35" y="62"/>
                        <a:pt x="33" y="60"/>
                      </a:cubicBezTo>
                      <a:cubicBezTo>
                        <a:pt x="32" y="57"/>
                        <a:pt x="31" y="55"/>
                        <a:pt x="29" y="53"/>
                      </a:cubicBezTo>
                      <a:cubicBezTo>
                        <a:pt x="27" y="48"/>
                        <a:pt x="25" y="43"/>
                        <a:pt x="22" y="39"/>
                      </a:cubicBezTo>
                      <a:cubicBezTo>
                        <a:pt x="20" y="35"/>
                        <a:pt x="18" y="31"/>
                        <a:pt x="16" y="27"/>
                      </a:cubicBezTo>
                      <a:cubicBezTo>
                        <a:pt x="14" y="22"/>
                        <a:pt x="12" y="18"/>
                        <a:pt x="10" y="15"/>
                      </a:cubicBezTo>
                      <a:cubicBezTo>
                        <a:pt x="10" y="13"/>
                        <a:pt x="9" y="12"/>
                        <a:pt x="9" y="10"/>
                      </a:cubicBezTo>
                      <a:cubicBezTo>
                        <a:pt x="11" y="12"/>
                        <a:pt x="13" y="13"/>
                        <a:pt x="15" y="15"/>
                      </a:cubicBezTo>
                      <a:cubicBezTo>
                        <a:pt x="18" y="17"/>
                        <a:pt x="21" y="19"/>
                        <a:pt x="23" y="21"/>
                      </a:cubicBezTo>
                      <a:cubicBezTo>
                        <a:pt x="26" y="23"/>
                        <a:pt x="28" y="25"/>
                        <a:pt x="31" y="27"/>
                      </a:cubicBezTo>
                      <a:cubicBezTo>
                        <a:pt x="33" y="29"/>
                        <a:pt x="36" y="31"/>
                        <a:pt x="38" y="34"/>
                      </a:cubicBezTo>
                      <a:cubicBezTo>
                        <a:pt x="41" y="36"/>
                        <a:pt x="43" y="38"/>
                        <a:pt x="45" y="40"/>
                      </a:cubicBezTo>
                      <a:cubicBezTo>
                        <a:pt x="48" y="43"/>
                        <a:pt x="50" y="45"/>
                        <a:pt x="52" y="47"/>
                      </a:cubicBezTo>
                      <a:cubicBezTo>
                        <a:pt x="54" y="50"/>
                        <a:pt x="57" y="52"/>
                        <a:pt x="59" y="55"/>
                      </a:cubicBezTo>
                      <a:cubicBezTo>
                        <a:pt x="61" y="57"/>
                        <a:pt x="63" y="60"/>
                        <a:pt x="65" y="62"/>
                      </a:cubicBezTo>
                      <a:cubicBezTo>
                        <a:pt x="67" y="65"/>
                        <a:pt x="69" y="67"/>
                        <a:pt x="71" y="70"/>
                      </a:cubicBezTo>
                      <a:cubicBezTo>
                        <a:pt x="73" y="73"/>
                        <a:pt x="75" y="76"/>
                        <a:pt x="77" y="78"/>
                      </a:cubicBezTo>
                      <a:cubicBezTo>
                        <a:pt x="77" y="80"/>
                        <a:pt x="78" y="81"/>
                        <a:pt x="79" y="83"/>
                      </a:cubicBezTo>
                      <a:cubicBezTo>
                        <a:pt x="80" y="84"/>
                        <a:pt x="81" y="85"/>
                        <a:pt x="82" y="87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6" y="96"/>
                        <a:pt x="86" y="96"/>
                        <a:pt x="86" y="96"/>
                      </a:cubicBezTo>
                      <a:cubicBezTo>
                        <a:pt x="87" y="97"/>
                        <a:pt x="88" y="98"/>
                        <a:pt x="88" y="100"/>
                      </a:cubicBezTo>
                      <a:cubicBezTo>
                        <a:pt x="89" y="102"/>
                        <a:pt x="90" y="103"/>
                        <a:pt x="90" y="105"/>
                      </a:cubicBezTo>
                      <a:cubicBezTo>
                        <a:pt x="92" y="109"/>
                        <a:pt x="92" y="109"/>
                        <a:pt x="92" y="109"/>
                      </a:cubicBezTo>
                      <a:cubicBezTo>
                        <a:pt x="93" y="111"/>
                        <a:pt x="93" y="112"/>
                        <a:pt x="94" y="114"/>
                      </a:cubicBezTo>
                      <a:cubicBezTo>
                        <a:pt x="95" y="117"/>
                        <a:pt x="96" y="120"/>
                        <a:pt x="97" y="123"/>
                      </a:cubicBezTo>
                      <a:cubicBezTo>
                        <a:pt x="96" y="120"/>
                        <a:pt x="96" y="117"/>
                        <a:pt x="95" y="114"/>
                      </a:cubicBezTo>
                      <a:cubicBezTo>
                        <a:pt x="95" y="112"/>
                        <a:pt x="94" y="110"/>
                        <a:pt x="94" y="109"/>
                      </a:cubicBezTo>
                      <a:cubicBezTo>
                        <a:pt x="93" y="104"/>
                        <a:pt x="93" y="104"/>
                        <a:pt x="93" y="104"/>
                      </a:cubicBezTo>
                      <a:cubicBezTo>
                        <a:pt x="92" y="102"/>
                        <a:pt x="92" y="101"/>
                        <a:pt x="91" y="99"/>
                      </a:cubicBezTo>
                      <a:cubicBezTo>
                        <a:pt x="90" y="97"/>
                        <a:pt x="90" y="96"/>
                        <a:pt x="89" y="94"/>
                      </a:cubicBezTo>
                      <a:cubicBezTo>
                        <a:pt x="87" y="90"/>
                        <a:pt x="87" y="90"/>
                        <a:pt x="87" y="90"/>
                      </a:cubicBezTo>
                      <a:cubicBezTo>
                        <a:pt x="85" y="85"/>
                        <a:pt x="85" y="85"/>
                        <a:pt x="85" y="85"/>
                      </a:cubicBezTo>
                      <a:cubicBezTo>
                        <a:pt x="85" y="83"/>
                        <a:pt x="84" y="82"/>
                        <a:pt x="83" y="80"/>
                      </a:cubicBezTo>
                      <a:cubicBezTo>
                        <a:pt x="82" y="79"/>
                        <a:pt x="82" y="77"/>
                        <a:pt x="81" y="76"/>
                      </a:cubicBezTo>
                      <a:cubicBezTo>
                        <a:pt x="79" y="73"/>
                        <a:pt x="77" y="70"/>
                        <a:pt x="76" y="67"/>
                      </a:cubicBezTo>
                      <a:cubicBezTo>
                        <a:pt x="75" y="66"/>
                        <a:pt x="74" y="64"/>
                        <a:pt x="73" y="63"/>
                      </a:cubicBezTo>
                      <a:cubicBezTo>
                        <a:pt x="72" y="61"/>
                        <a:pt x="71" y="60"/>
                        <a:pt x="70" y="59"/>
                      </a:cubicBezTo>
                      <a:cubicBezTo>
                        <a:pt x="68" y="56"/>
                        <a:pt x="66" y="53"/>
                        <a:pt x="64" y="51"/>
                      </a:cubicBezTo>
                      <a:cubicBezTo>
                        <a:pt x="62" y="48"/>
                        <a:pt x="60" y="45"/>
                        <a:pt x="57" y="43"/>
                      </a:cubicBezTo>
                      <a:cubicBezTo>
                        <a:pt x="55" y="40"/>
                        <a:pt x="53" y="38"/>
                        <a:pt x="50" y="35"/>
                      </a:cubicBezTo>
                      <a:cubicBezTo>
                        <a:pt x="48" y="33"/>
                        <a:pt x="46" y="30"/>
                        <a:pt x="43" y="28"/>
                      </a:cubicBezTo>
                      <a:cubicBezTo>
                        <a:pt x="41" y="26"/>
                        <a:pt x="38" y="23"/>
                        <a:pt x="36" y="21"/>
                      </a:cubicBezTo>
                      <a:cubicBezTo>
                        <a:pt x="33" y="19"/>
                        <a:pt x="31" y="17"/>
                        <a:pt x="28" y="15"/>
                      </a:cubicBezTo>
                      <a:cubicBezTo>
                        <a:pt x="25" y="13"/>
                        <a:pt x="23" y="10"/>
                        <a:pt x="20" y="8"/>
                      </a:cubicBezTo>
                      <a:cubicBezTo>
                        <a:pt x="17" y="6"/>
                        <a:pt x="15" y="4"/>
                        <a:pt x="12" y="2"/>
                      </a:cubicBezTo>
                      <a:cubicBezTo>
                        <a:pt x="11" y="2"/>
                        <a:pt x="11" y="2"/>
                        <a:pt x="10" y="1"/>
                      </a:cubicBezTo>
                      <a:cubicBezTo>
                        <a:pt x="5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89" name="Freeform 102">
                  <a:extLst>
                    <a:ext uri="{FF2B5EF4-FFF2-40B4-BE49-F238E27FC236}">
                      <a16:creationId xmlns:a16="http://schemas.microsoft.com/office/drawing/2014/main" xmlns="" id="{C01249C3-86FB-44E9-906C-A61136FE1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163" y="3582988"/>
                  <a:ext cx="760413" cy="735013"/>
                </a:xfrm>
                <a:custGeom>
                  <a:avLst/>
                  <a:gdLst>
                    <a:gd name="T0" fmla="*/ 0 w 202"/>
                    <a:gd name="T1" fmla="*/ 35 h 195"/>
                    <a:gd name="T2" fmla="*/ 169 w 202"/>
                    <a:gd name="T3" fmla="*/ 86 h 195"/>
                    <a:gd name="T4" fmla="*/ 57 w 202"/>
                    <a:gd name="T5" fmla="*/ 9 h 195"/>
                    <a:gd name="T6" fmla="*/ 0 w 202"/>
                    <a:gd name="T7" fmla="*/ 3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2" h="195">
                      <a:moveTo>
                        <a:pt x="0" y="35"/>
                      </a:moveTo>
                      <a:cubicBezTo>
                        <a:pt x="0" y="35"/>
                        <a:pt x="116" y="195"/>
                        <a:pt x="169" y="86"/>
                      </a:cubicBezTo>
                      <a:cubicBezTo>
                        <a:pt x="202" y="15"/>
                        <a:pt x="118" y="0"/>
                        <a:pt x="57" y="9"/>
                      </a:cubicBezTo>
                      <a:cubicBezTo>
                        <a:pt x="23" y="13"/>
                        <a:pt x="0" y="35"/>
                        <a:pt x="0" y="35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0" name="Freeform 103">
                  <a:extLst>
                    <a:ext uri="{FF2B5EF4-FFF2-40B4-BE49-F238E27FC236}">
                      <a16:creationId xmlns:a16="http://schemas.microsoft.com/office/drawing/2014/main" xmlns="" id="{EDB6FD25-EA0F-4E35-8C87-04BE4ACAF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94163" y="3668713"/>
                  <a:ext cx="661988" cy="325438"/>
                </a:xfrm>
                <a:custGeom>
                  <a:avLst/>
                  <a:gdLst>
                    <a:gd name="T0" fmla="*/ 7 w 176"/>
                    <a:gd name="T1" fmla="*/ 19 h 86"/>
                    <a:gd name="T2" fmla="*/ 23 w 176"/>
                    <a:gd name="T3" fmla="*/ 29 h 86"/>
                    <a:gd name="T4" fmla="*/ 38 w 176"/>
                    <a:gd name="T5" fmla="*/ 41 h 86"/>
                    <a:gd name="T6" fmla="*/ 56 w 176"/>
                    <a:gd name="T7" fmla="*/ 57 h 86"/>
                    <a:gd name="T8" fmla="*/ 72 w 176"/>
                    <a:gd name="T9" fmla="*/ 68 h 86"/>
                    <a:gd name="T10" fmla="*/ 94 w 176"/>
                    <a:gd name="T11" fmla="*/ 79 h 86"/>
                    <a:gd name="T12" fmla="*/ 115 w 176"/>
                    <a:gd name="T13" fmla="*/ 85 h 86"/>
                    <a:gd name="T14" fmla="*/ 128 w 176"/>
                    <a:gd name="T15" fmla="*/ 86 h 86"/>
                    <a:gd name="T16" fmla="*/ 123 w 176"/>
                    <a:gd name="T17" fmla="*/ 85 h 86"/>
                    <a:gd name="T18" fmla="*/ 114 w 176"/>
                    <a:gd name="T19" fmla="*/ 82 h 86"/>
                    <a:gd name="T20" fmla="*/ 92 w 176"/>
                    <a:gd name="T21" fmla="*/ 73 h 86"/>
                    <a:gd name="T22" fmla="*/ 71 w 176"/>
                    <a:gd name="T23" fmla="*/ 60 h 86"/>
                    <a:gd name="T24" fmla="*/ 56 w 176"/>
                    <a:gd name="T25" fmla="*/ 49 h 86"/>
                    <a:gd name="T26" fmla="*/ 57 w 176"/>
                    <a:gd name="T27" fmla="*/ 45 h 86"/>
                    <a:gd name="T28" fmla="*/ 78 w 176"/>
                    <a:gd name="T29" fmla="*/ 53 h 86"/>
                    <a:gd name="T30" fmla="*/ 104 w 176"/>
                    <a:gd name="T31" fmla="*/ 60 h 86"/>
                    <a:gd name="T32" fmla="*/ 110 w 176"/>
                    <a:gd name="T33" fmla="*/ 59 h 86"/>
                    <a:gd name="T34" fmla="*/ 89 w 176"/>
                    <a:gd name="T35" fmla="*/ 50 h 86"/>
                    <a:gd name="T36" fmla="*/ 61 w 176"/>
                    <a:gd name="T37" fmla="*/ 38 h 86"/>
                    <a:gd name="T38" fmla="*/ 70 w 176"/>
                    <a:gd name="T39" fmla="*/ 40 h 86"/>
                    <a:gd name="T40" fmla="*/ 103 w 176"/>
                    <a:gd name="T41" fmla="*/ 47 h 86"/>
                    <a:gd name="T42" fmla="*/ 135 w 176"/>
                    <a:gd name="T43" fmla="*/ 51 h 86"/>
                    <a:gd name="T44" fmla="*/ 155 w 176"/>
                    <a:gd name="T45" fmla="*/ 49 h 86"/>
                    <a:gd name="T46" fmla="*/ 169 w 176"/>
                    <a:gd name="T47" fmla="*/ 44 h 86"/>
                    <a:gd name="T48" fmla="*/ 176 w 176"/>
                    <a:gd name="T49" fmla="*/ 41 h 86"/>
                    <a:gd name="T50" fmla="*/ 160 w 176"/>
                    <a:gd name="T51" fmla="*/ 44 h 86"/>
                    <a:gd name="T52" fmla="*/ 142 w 176"/>
                    <a:gd name="T53" fmla="*/ 45 h 86"/>
                    <a:gd name="T54" fmla="*/ 121 w 176"/>
                    <a:gd name="T55" fmla="*/ 43 h 86"/>
                    <a:gd name="T56" fmla="*/ 73 w 176"/>
                    <a:gd name="T57" fmla="*/ 32 h 86"/>
                    <a:gd name="T58" fmla="*/ 43 w 176"/>
                    <a:gd name="T59" fmla="*/ 23 h 86"/>
                    <a:gd name="T60" fmla="*/ 12 w 176"/>
                    <a:gd name="T61" fmla="*/ 13 h 86"/>
                    <a:gd name="T62" fmla="*/ 40 w 176"/>
                    <a:gd name="T63" fmla="*/ 9 h 86"/>
                    <a:gd name="T64" fmla="*/ 69 w 176"/>
                    <a:gd name="T65" fmla="*/ 8 h 86"/>
                    <a:gd name="T66" fmla="*/ 99 w 176"/>
                    <a:gd name="T67" fmla="*/ 10 h 86"/>
                    <a:gd name="T68" fmla="*/ 118 w 176"/>
                    <a:gd name="T69" fmla="*/ 14 h 86"/>
                    <a:gd name="T70" fmla="*/ 132 w 176"/>
                    <a:gd name="T71" fmla="*/ 18 h 86"/>
                    <a:gd name="T72" fmla="*/ 146 w 176"/>
                    <a:gd name="T73" fmla="*/ 24 h 86"/>
                    <a:gd name="T74" fmla="*/ 142 w 176"/>
                    <a:gd name="T75" fmla="*/ 20 h 86"/>
                    <a:gd name="T76" fmla="*/ 129 w 176"/>
                    <a:gd name="T77" fmla="*/ 13 h 86"/>
                    <a:gd name="T78" fmla="*/ 114 w 176"/>
                    <a:gd name="T79" fmla="*/ 8 h 86"/>
                    <a:gd name="T80" fmla="*/ 95 w 176"/>
                    <a:gd name="T81" fmla="*/ 4 h 86"/>
                    <a:gd name="T82" fmla="*/ 69 w 176"/>
                    <a:gd name="T83" fmla="*/ 1 h 86"/>
                    <a:gd name="T84" fmla="*/ 39 w 176"/>
                    <a:gd name="T85" fmla="*/ 1 h 86"/>
                    <a:gd name="T86" fmla="*/ 9 w 176"/>
                    <a:gd name="T87" fmla="*/ 5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76" h="86">
                      <a:moveTo>
                        <a:pt x="0" y="12"/>
                      </a:moveTo>
                      <a:cubicBezTo>
                        <a:pt x="0" y="12"/>
                        <a:pt x="1" y="14"/>
                        <a:pt x="4" y="18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10" y="21"/>
                        <a:pt x="12" y="22"/>
                        <a:pt x="15" y="24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0" y="27"/>
                        <a:pt x="22" y="28"/>
                        <a:pt x="23" y="29"/>
                      </a:cubicBezTo>
                      <a:cubicBezTo>
                        <a:pt x="27" y="32"/>
                        <a:pt x="27" y="32"/>
                        <a:pt x="27" y="32"/>
                      </a:cubicBezTo>
                      <a:cubicBezTo>
                        <a:pt x="28" y="33"/>
                        <a:pt x="29" y="34"/>
                        <a:pt x="30" y="35"/>
                      </a:cubicBezTo>
                      <a:cubicBezTo>
                        <a:pt x="33" y="36"/>
                        <a:pt x="35" y="38"/>
                        <a:pt x="38" y="41"/>
                      </a:cubicBezTo>
                      <a:cubicBezTo>
                        <a:pt x="45" y="47"/>
                        <a:pt x="45" y="47"/>
                        <a:pt x="45" y="47"/>
                      </a:cubicBezTo>
                      <a:cubicBezTo>
                        <a:pt x="47" y="50"/>
                        <a:pt x="49" y="52"/>
                        <a:pt x="52" y="54"/>
                      </a:cubicBezTo>
                      <a:cubicBezTo>
                        <a:pt x="56" y="57"/>
                        <a:pt x="56" y="57"/>
                        <a:pt x="56" y="57"/>
                      </a:cubicBezTo>
                      <a:cubicBezTo>
                        <a:pt x="60" y="60"/>
                        <a:pt x="60" y="60"/>
                        <a:pt x="60" y="60"/>
                      </a:cubicBezTo>
                      <a:cubicBezTo>
                        <a:pt x="63" y="62"/>
                        <a:pt x="65" y="64"/>
                        <a:pt x="68" y="65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7" y="70"/>
                        <a:pt x="77" y="70"/>
                        <a:pt x="77" y="70"/>
                      </a:cubicBezTo>
                      <a:cubicBezTo>
                        <a:pt x="79" y="72"/>
                        <a:pt x="82" y="73"/>
                        <a:pt x="85" y="75"/>
                      </a:cubicBezTo>
                      <a:cubicBezTo>
                        <a:pt x="88" y="76"/>
                        <a:pt x="91" y="78"/>
                        <a:pt x="94" y="79"/>
                      </a:cubicBezTo>
                      <a:cubicBezTo>
                        <a:pt x="97" y="80"/>
                        <a:pt x="100" y="81"/>
                        <a:pt x="104" y="82"/>
                      </a:cubicBezTo>
                      <a:cubicBezTo>
                        <a:pt x="107" y="83"/>
                        <a:pt x="110" y="84"/>
                        <a:pt x="113" y="85"/>
                      </a:cubicBezTo>
                      <a:cubicBezTo>
                        <a:pt x="115" y="85"/>
                        <a:pt x="115" y="85"/>
                        <a:pt x="115" y="85"/>
                      </a:cubicBezTo>
                      <a:cubicBezTo>
                        <a:pt x="118" y="85"/>
                        <a:pt x="118" y="85"/>
                        <a:pt x="118" y="85"/>
                      </a:cubicBezTo>
                      <a:cubicBezTo>
                        <a:pt x="120" y="86"/>
                        <a:pt x="121" y="86"/>
                        <a:pt x="123" y="86"/>
                      </a:cubicBezTo>
                      <a:cubicBezTo>
                        <a:pt x="124" y="86"/>
                        <a:pt x="126" y="86"/>
                        <a:pt x="128" y="86"/>
                      </a:cubicBezTo>
                      <a:cubicBezTo>
                        <a:pt x="132" y="86"/>
                        <a:pt x="132" y="86"/>
                        <a:pt x="132" y="86"/>
                      </a:cubicBezTo>
                      <a:cubicBezTo>
                        <a:pt x="128" y="85"/>
                        <a:pt x="128" y="85"/>
                        <a:pt x="128" y="85"/>
                      </a:cubicBezTo>
                      <a:cubicBezTo>
                        <a:pt x="126" y="85"/>
                        <a:pt x="124" y="85"/>
                        <a:pt x="123" y="85"/>
                      </a:cubicBezTo>
                      <a:cubicBezTo>
                        <a:pt x="121" y="85"/>
                        <a:pt x="120" y="84"/>
                        <a:pt x="118" y="84"/>
                      </a:cubicBezTo>
                      <a:cubicBezTo>
                        <a:pt x="116" y="83"/>
                        <a:pt x="116" y="83"/>
                        <a:pt x="116" y="83"/>
                      </a:cubicBezTo>
                      <a:cubicBezTo>
                        <a:pt x="114" y="82"/>
                        <a:pt x="114" y="82"/>
                        <a:pt x="114" y="82"/>
                      </a:cubicBezTo>
                      <a:cubicBezTo>
                        <a:pt x="111" y="81"/>
                        <a:pt x="108" y="80"/>
                        <a:pt x="105" y="79"/>
                      </a:cubicBezTo>
                      <a:cubicBezTo>
                        <a:pt x="102" y="78"/>
                        <a:pt x="99" y="77"/>
                        <a:pt x="96" y="75"/>
                      </a:cubicBezTo>
                      <a:cubicBezTo>
                        <a:pt x="95" y="74"/>
                        <a:pt x="93" y="74"/>
                        <a:pt x="92" y="73"/>
                      </a:cubicBezTo>
                      <a:cubicBezTo>
                        <a:pt x="88" y="71"/>
                        <a:pt x="88" y="71"/>
                        <a:pt x="88" y="71"/>
                      </a:cubicBezTo>
                      <a:cubicBezTo>
                        <a:pt x="85" y="69"/>
                        <a:pt x="82" y="67"/>
                        <a:pt x="79" y="66"/>
                      </a:cubicBezTo>
                      <a:cubicBezTo>
                        <a:pt x="77" y="64"/>
                        <a:pt x="74" y="62"/>
                        <a:pt x="71" y="60"/>
                      </a:cubicBezTo>
                      <a:cubicBezTo>
                        <a:pt x="69" y="59"/>
                        <a:pt x="66" y="57"/>
                        <a:pt x="64" y="55"/>
                      </a:cubicBezTo>
                      <a:cubicBezTo>
                        <a:pt x="60" y="52"/>
                        <a:pt x="60" y="52"/>
                        <a:pt x="60" y="52"/>
                      </a:cubicBezTo>
                      <a:cubicBezTo>
                        <a:pt x="56" y="49"/>
                        <a:pt x="56" y="49"/>
                        <a:pt x="56" y="49"/>
                      </a:cubicBezTo>
                      <a:cubicBezTo>
                        <a:pt x="54" y="47"/>
                        <a:pt x="52" y="44"/>
                        <a:pt x="50" y="42"/>
                      </a:cubicBezTo>
                      <a:cubicBezTo>
                        <a:pt x="49" y="41"/>
                        <a:pt x="49" y="41"/>
                        <a:pt x="49" y="41"/>
                      </a:cubicBezTo>
                      <a:cubicBezTo>
                        <a:pt x="52" y="43"/>
                        <a:pt x="54" y="44"/>
                        <a:pt x="57" y="45"/>
                      </a:cubicBezTo>
                      <a:cubicBezTo>
                        <a:pt x="61" y="47"/>
                        <a:pt x="64" y="48"/>
                        <a:pt x="67" y="50"/>
                      </a:cubicBezTo>
                      <a:cubicBezTo>
                        <a:pt x="69" y="50"/>
                        <a:pt x="71" y="51"/>
                        <a:pt x="73" y="51"/>
                      </a:cubicBezTo>
                      <a:cubicBezTo>
                        <a:pt x="74" y="52"/>
                        <a:pt x="76" y="53"/>
                        <a:pt x="78" y="53"/>
                      </a:cubicBezTo>
                      <a:cubicBezTo>
                        <a:pt x="81" y="54"/>
                        <a:pt x="84" y="55"/>
                        <a:pt x="87" y="56"/>
                      </a:cubicBezTo>
                      <a:cubicBezTo>
                        <a:pt x="90" y="57"/>
                        <a:pt x="93" y="58"/>
                        <a:pt x="96" y="58"/>
                      </a:cubicBezTo>
                      <a:cubicBezTo>
                        <a:pt x="99" y="59"/>
                        <a:pt x="101" y="59"/>
                        <a:pt x="104" y="60"/>
                      </a:cubicBezTo>
                      <a:cubicBezTo>
                        <a:pt x="106" y="60"/>
                        <a:pt x="108" y="60"/>
                        <a:pt x="110" y="60"/>
                      </a:cubicBezTo>
                      <a:cubicBezTo>
                        <a:pt x="113" y="61"/>
                        <a:pt x="115" y="61"/>
                        <a:pt x="115" y="61"/>
                      </a:cubicBezTo>
                      <a:cubicBezTo>
                        <a:pt x="115" y="61"/>
                        <a:pt x="113" y="60"/>
                        <a:pt x="110" y="59"/>
                      </a:cubicBezTo>
                      <a:cubicBezTo>
                        <a:pt x="108" y="58"/>
                        <a:pt x="107" y="57"/>
                        <a:pt x="105" y="57"/>
                      </a:cubicBezTo>
                      <a:cubicBezTo>
                        <a:pt x="102" y="56"/>
                        <a:pt x="100" y="55"/>
                        <a:pt x="98" y="54"/>
                      </a:cubicBezTo>
                      <a:cubicBezTo>
                        <a:pt x="95" y="53"/>
                        <a:pt x="92" y="51"/>
                        <a:pt x="89" y="50"/>
                      </a:cubicBezTo>
                      <a:cubicBezTo>
                        <a:pt x="86" y="49"/>
                        <a:pt x="83" y="48"/>
                        <a:pt x="80" y="46"/>
                      </a:cubicBezTo>
                      <a:cubicBezTo>
                        <a:pt x="77" y="45"/>
                        <a:pt x="74" y="44"/>
                        <a:pt x="71" y="42"/>
                      </a:cubicBezTo>
                      <a:cubicBezTo>
                        <a:pt x="67" y="41"/>
                        <a:pt x="64" y="39"/>
                        <a:pt x="61" y="38"/>
                      </a:cubicBezTo>
                      <a:cubicBezTo>
                        <a:pt x="55" y="35"/>
                        <a:pt x="50" y="33"/>
                        <a:pt x="45" y="31"/>
                      </a:cubicBezTo>
                      <a:cubicBezTo>
                        <a:pt x="48" y="32"/>
                        <a:pt x="51" y="33"/>
                        <a:pt x="55" y="34"/>
                      </a:cubicBezTo>
                      <a:cubicBezTo>
                        <a:pt x="60" y="36"/>
                        <a:pt x="65" y="38"/>
                        <a:pt x="70" y="40"/>
                      </a:cubicBezTo>
                      <a:cubicBezTo>
                        <a:pt x="76" y="41"/>
                        <a:pt x="81" y="43"/>
                        <a:pt x="87" y="44"/>
                      </a:cubicBezTo>
                      <a:cubicBezTo>
                        <a:pt x="90" y="45"/>
                        <a:pt x="92" y="45"/>
                        <a:pt x="95" y="46"/>
                      </a:cubicBezTo>
                      <a:cubicBezTo>
                        <a:pt x="98" y="46"/>
                        <a:pt x="101" y="47"/>
                        <a:pt x="103" y="47"/>
                      </a:cubicBezTo>
                      <a:cubicBezTo>
                        <a:pt x="109" y="49"/>
                        <a:pt x="114" y="49"/>
                        <a:pt x="120" y="50"/>
                      </a:cubicBezTo>
                      <a:cubicBezTo>
                        <a:pt x="122" y="50"/>
                        <a:pt x="125" y="50"/>
                        <a:pt x="128" y="50"/>
                      </a:cubicBezTo>
                      <a:cubicBezTo>
                        <a:pt x="130" y="50"/>
                        <a:pt x="133" y="50"/>
                        <a:pt x="135" y="51"/>
                      </a:cubicBezTo>
                      <a:cubicBezTo>
                        <a:pt x="138" y="50"/>
                        <a:pt x="140" y="50"/>
                        <a:pt x="142" y="50"/>
                      </a:cubicBezTo>
                      <a:cubicBezTo>
                        <a:pt x="145" y="50"/>
                        <a:pt x="147" y="50"/>
                        <a:pt x="149" y="50"/>
                      </a:cubicBezTo>
                      <a:cubicBezTo>
                        <a:pt x="151" y="49"/>
                        <a:pt x="153" y="49"/>
                        <a:pt x="155" y="49"/>
                      </a:cubicBezTo>
                      <a:cubicBezTo>
                        <a:pt x="157" y="48"/>
                        <a:pt x="159" y="48"/>
                        <a:pt x="161" y="47"/>
                      </a:cubicBezTo>
                      <a:cubicBezTo>
                        <a:pt x="162" y="47"/>
                        <a:pt x="164" y="46"/>
                        <a:pt x="165" y="46"/>
                      </a:cubicBezTo>
                      <a:cubicBezTo>
                        <a:pt x="167" y="45"/>
                        <a:pt x="168" y="45"/>
                        <a:pt x="169" y="44"/>
                      </a:cubicBezTo>
                      <a:cubicBezTo>
                        <a:pt x="172" y="43"/>
                        <a:pt x="173" y="42"/>
                        <a:pt x="174" y="42"/>
                      </a:cubicBezTo>
                      <a:cubicBezTo>
                        <a:pt x="175" y="41"/>
                        <a:pt x="175" y="41"/>
                        <a:pt x="176" y="41"/>
                      </a:cubicBezTo>
                      <a:cubicBezTo>
                        <a:pt x="176" y="41"/>
                        <a:pt x="176" y="41"/>
                        <a:pt x="176" y="41"/>
                      </a:cubicBezTo>
                      <a:cubicBezTo>
                        <a:pt x="175" y="41"/>
                        <a:pt x="175" y="41"/>
                        <a:pt x="174" y="41"/>
                      </a:cubicBezTo>
                      <a:cubicBezTo>
                        <a:pt x="173" y="42"/>
                        <a:pt x="171" y="42"/>
                        <a:pt x="169" y="43"/>
                      </a:cubicBezTo>
                      <a:cubicBezTo>
                        <a:pt x="166" y="43"/>
                        <a:pt x="163" y="44"/>
                        <a:pt x="160" y="44"/>
                      </a:cubicBezTo>
                      <a:cubicBezTo>
                        <a:pt x="158" y="44"/>
                        <a:pt x="157" y="45"/>
                        <a:pt x="155" y="45"/>
                      </a:cubicBezTo>
                      <a:cubicBezTo>
                        <a:pt x="153" y="45"/>
                        <a:pt x="151" y="45"/>
                        <a:pt x="149" y="45"/>
                      </a:cubicBezTo>
                      <a:cubicBezTo>
                        <a:pt x="147" y="45"/>
                        <a:pt x="145" y="45"/>
                        <a:pt x="142" y="45"/>
                      </a:cubicBezTo>
                      <a:cubicBezTo>
                        <a:pt x="140" y="45"/>
                        <a:pt x="138" y="45"/>
                        <a:pt x="136" y="44"/>
                      </a:cubicBezTo>
                      <a:cubicBezTo>
                        <a:pt x="133" y="44"/>
                        <a:pt x="131" y="44"/>
                        <a:pt x="128" y="44"/>
                      </a:cubicBezTo>
                      <a:cubicBezTo>
                        <a:pt x="126" y="43"/>
                        <a:pt x="123" y="43"/>
                        <a:pt x="121" y="43"/>
                      </a:cubicBezTo>
                      <a:cubicBezTo>
                        <a:pt x="116" y="42"/>
                        <a:pt x="110" y="41"/>
                        <a:pt x="105" y="40"/>
                      </a:cubicBezTo>
                      <a:cubicBezTo>
                        <a:pt x="100" y="39"/>
                        <a:pt x="94" y="37"/>
                        <a:pt x="89" y="36"/>
                      </a:cubicBezTo>
                      <a:cubicBezTo>
                        <a:pt x="83" y="35"/>
                        <a:pt x="78" y="33"/>
                        <a:pt x="73" y="32"/>
                      </a:cubicBezTo>
                      <a:cubicBezTo>
                        <a:pt x="70" y="31"/>
                        <a:pt x="67" y="30"/>
                        <a:pt x="65" y="30"/>
                      </a:cubicBezTo>
                      <a:cubicBezTo>
                        <a:pt x="62" y="29"/>
                        <a:pt x="60" y="28"/>
                        <a:pt x="57" y="28"/>
                      </a:cubicBezTo>
                      <a:cubicBezTo>
                        <a:pt x="52" y="26"/>
                        <a:pt x="47" y="25"/>
                        <a:pt x="43" y="23"/>
                      </a:cubicBezTo>
                      <a:cubicBezTo>
                        <a:pt x="38" y="22"/>
                        <a:pt x="34" y="21"/>
                        <a:pt x="30" y="19"/>
                      </a:cubicBezTo>
                      <a:cubicBezTo>
                        <a:pt x="25" y="18"/>
                        <a:pt x="20" y="16"/>
                        <a:pt x="16" y="15"/>
                      </a:cubicBezTo>
                      <a:cubicBezTo>
                        <a:pt x="15" y="14"/>
                        <a:pt x="14" y="14"/>
                        <a:pt x="12" y="13"/>
                      </a:cubicBezTo>
                      <a:cubicBezTo>
                        <a:pt x="15" y="13"/>
                        <a:pt x="18" y="12"/>
                        <a:pt x="20" y="12"/>
                      </a:cubicBezTo>
                      <a:cubicBezTo>
                        <a:pt x="23" y="11"/>
                        <a:pt x="27" y="11"/>
                        <a:pt x="30" y="10"/>
                      </a:cubicBezTo>
                      <a:cubicBezTo>
                        <a:pt x="33" y="10"/>
                        <a:pt x="36" y="9"/>
                        <a:pt x="40" y="9"/>
                      </a:cubicBezTo>
                      <a:cubicBezTo>
                        <a:pt x="43" y="9"/>
                        <a:pt x="46" y="8"/>
                        <a:pt x="49" y="8"/>
                      </a:cubicBezTo>
                      <a:cubicBezTo>
                        <a:pt x="53" y="8"/>
                        <a:pt x="56" y="8"/>
                        <a:pt x="59" y="8"/>
                      </a:cubicBezTo>
                      <a:cubicBezTo>
                        <a:pt x="63" y="8"/>
                        <a:pt x="66" y="8"/>
                        <a:pt x="69" y="8"/>
                      </a:cubicBezTo>
                      <a:cubicBezTo>
                        <a:pt x="72" y="8"/>
                        <a:pt x="76" y="8"/>
                        <a:pt x="79" y="8"/>
                      </a:cubicBezTo>
                      <a:cubicBezTo>
                        <a:pt x="82" y="8"/>
                        <a:pt x="86" y="8"/>
                        <a:pt x="89" y="9"/>
                      </a:cubicBezTo>
                      <a:cubicBezTo>
                        <a:pt x="92" y="9"/>
                        <a:pt x="95" y="9"/>
                        <a:pt x="99" y="10"/>
                      </a:cubicBezTo>
                      <a:cubicBezTo>
                        <a:pt x="102" y="10"/>
                        <a:pt x="105" y="11"/>
                        <a:pt x="108" y="12"/>
                      </a:cubicBezTo>
                      <a:cubicBezTo>
                        <a:pt x="110" y="12"/>
                        <a:pt x="112" y="12"/>
                        <a:pt x="113" y="13"/>
                      </a:cubicBezTo>
                      <a:cubicBezTo>
                        <a:pt x="115" y="13"/>
                        <a:pt x="116" y="13"/>
                        <a:pt x="118" y="14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9" y="17"/>
                        <a:pt x="131" y="18"/>
                        <a:pt x="132" y="18"/>
                      </a:cubicBezTo>
                      <a:cubicBezTo>
                        <a:pt x="134" y="19"/>
                        <a:pt x="135" y="19"/>
                        <a:pt x="137" y="20"/>
                      </a:cubicBezTo>
                      <a:cubicBezTo>
                        <a:pt x="141" y="22"/>
                        <a:pt x="141" y="22"/>
                        <a:pt x="141" y="22"/>
                      </a:cubicBezTo>
                      <a:cubicBezTo>
                        <a:pt x="143" y="22"/>
                        <a:pt x="144" y="23"/>
                        <a:pt x="146" y="24"/>
                      </a:cubicBezTo>
                      <a:cubicBezTo>
                        <a:pt x="149" y="25"/>
                        <a:pt x="152" y="27"/>
                        <a:pt x="155" y="28"/>
                      </a:cubicBezTo>
                      <a:cubicBezTo>
                        <a:pt x="152" y="26"/>
                        <a:pt x="149" y="24"/>
                        <a:pt x="146" y="23"/>
                      </a:cubicBezTo>
                      <a:cubicBezTo>
                        <a:pt x="145" y="22"/>
                        <a:pt x="144" y="21"/>
                        <a:pt x="142" y="20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6" y="17"/>
                        <a:pt x="135" y="16"/>
                        <a:pt x="133" y="16"/>
                      </a:cubicBezTo>
                      <a:cubicBezTo>
                        <a:pt x="132" y="15"/>
                        <a:pt x="130" y="14"/>
                        <a:pt x="129" y="13"/>
                      </a:cubicBezTo>
                      <a:cubicBezTo>
                        <a:pt x="124" y="12"/>
                        <a:pt x="124" y="12"/>
                        <a:pt x="124" y="12"/>
                      </a:cubicBezTo>
                      <a:cubicBezTo>
                        <a:pt x="119" y="10"/>
                        <a:pt x="119" y="10"/>
                        <a:pt x="119" y="10"/>
                      </a:cubicBezTo>
                      <a:cubicBezTo>
                        <a:pt x="118" y="9"/>
                        <a:pt x="116" y="9"/>
                        <a:pt x="114" y="8"/>
                      </a:cubicBezTo>
                      <a:cubicBezTo>
                        <a:pt x="113" y="8"/>
                        <a:pt x="111" y="7"/>
                        <a:pt x="109" y="7"/>
                      </a:cubicBezTo>
                      <a:cubicBezTo>
                        <a:pt x="106" y="6"/>
                        <a:pt x="103" y="5"/>
                        <a:pt x="100" y="5"/>
                      </a:cubicBezTo>
                      <a:cubicBezTo>
                        <a:pt x="98" y="4"/>
                        <a:pt x="96" y="4"/>
                        <a:pt x="95" y="4"/>
                      </a:cubicBezTo>
                      <a:cubicBezTo>
                        <a:pt x="93" y="3"/>
                        <a:pt x="91" y="3"/>
                        <a:pt x="90" y="3"/>
                      </a:cubicBezTo>
                      <a:cubicBezTo>
                        <a:pt x="86" y="2"/>
                        <a:pt x="83" y="2"/>
                        <a:pt x="79" y="1"/>
                      </a:cubicBezTo>
                      <a:cubicBezTo>
                        <a:pt x="76" y="1"/>
                        <a:pt x="73" y="1"/>
                        <a:pt x="69" y="1"/>
                      </a:cubicBezTo>
                      <a:cubicBezTo>
                        <a:pt x="66" y="1"/>
                        <a:pt x="63" y="0"/>
                        <a:pt x="59" y="0"/>
                      </a:cubicBezTo>
                      <a:cubicBezTo>
                        <a:pt x="56" y="0"/>
                        <a:pt x="52" y="0"/>
                        <a:pt x="49" y="1"/>
                      </a:cubicBezTo>
                      <a:cubicBezTo>
                        <a:pt x="46" y="1"/>
                        <a:pt x="42" y="1"/>
                        <a:pt x="39" y="1"/>
                      </a:cubicBezTo>
                      <a:cubicBezTo>
                        <a:pt x="36" y="1"/>
                        <a:pt x="32" y="2"/>
                        <a:pt x="29" y="2"/>
                      </a:cubicBezTo>
                      <a:cubicBezTo>
                        <a:pt x="25" y="3"/>
                        <a:pt x="22" y="3"/>
                        <a:pt x="19" y="4"/>
                      </a:cubicBezTo>
                      <a:cubicBezTo>
                        <a:pt x="15" y="4"/>
                        <a:pt x="12" y="5"/>
                        <a:pt x="9" y="5"/>
                      </a:cubicBezTo>
                      <a:cubicBezTo>
                        <a:pt x="8" y="6"/>
                        <a:pt x="8" y="6"/>
                        <a:pt x="7" y="6"/>
                      </a:cubicBezTo>
                      <a:cubicBezTo>
                        <a:pt x="2" y="9"/>
                        <a:pt x="0" y="12"/>
                        <a:pt x="0" y="12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1" name="Freeform 104">
                  <a:extLst>
                    <a:ext uri="{FF2B5EF4-FFF2-40B4-BE49-F238E27FC236}">
                      <a16:creationId xmlns:a16="http://schemas.microsoft.com/office/drawing/2014/main" xmlns="" id="{E47A35ED-538B-44CE-BED5-5B5BB9C84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451" y="3857625"/>
                  <a:ext cx="685800" cy="682625"/>
                </a:xfrm>
                <a:custGeom>
                  <a:avLst/>
                  <a:gdLst>
                    <a:gd name="T0" fmla="*/ 0 w 182"/>
                    <a:gd name="T1" fmla="*/ 14 h 181"/>
                    <a:gd name="T2" fmla="*/ 137 w 182"/>
                    <a:gd name="T3" fmla="*/ 96 h 181"/>
                    <a:gd name="T4" fmla="*/ 56 w 182"/>
                    <a:gd name="T5" fmla="*/ 4 h 181"/>
                    <a:gd name="T6" fmla="*/ 0 w 182"/>
                    <a:gd name="T7" fmla="*/ 14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2" h="181">
                      <a:moveTo>
                        <a:pt x="0" y="14"/>
                      </a:moveTo>
                      <a:cubicBezTo>
                        <a:pt x="0" y="14"/>
                        <a:pt x="66" y="181"/>
                        <a:pt x="137" y="96"/>
                      </a:cubicBezTo>
                      <a:cubicBezTo>
                        <a:pt x="182" y="42"/>
                        <a:pt x="112" y="10"/>
                        <a:pt x="56" y="4"/>
                      </a:cubicBezTo>
                      <a:cubicBezTo>
                        <a:pt x="26" y="0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2" name="Freeform 105">
                  <a:extLst>
                    <a:ext uri="{FF2B5EF4-FFF2-40B4-BE49-F238E27FC236}">
                      <a16:creationId xmlns:a16="http://schemas.microsoft.com/office/drawing/2014/main" xmlns="" id="{1FD78773-3BD7-45D6-A4FA-6142547D4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8451" y="3895725"/>
                  <a:ext cx="557213" cy="369888"/>
                </a:xfrm>
                <a:custGeom>
                  <a:avLst/>
                  <a:gdLst>
                    <a:gd name="T0" fmla="*/ 141 w 148"/>
                    <a:gd name="T1" fmla="*/ 68 h 98"/>
                    <a:gd name="T2" fmla="*/ 129 w 148"/>
                    <a:gd name="T3" fmla="*/ 67 h 98"/>
                    <a:gd name="T4" fmla="*/ 118 w 148"/>
                    <a:gd name="T5" fmla="*/ 64 h 98"/>
                    <a:gd name="T6" fmla="*/ 106 w 148"/>
                    <a:gd name="T7" fmla="*/ 60 h 98"/>
                    <a:gd name="T8" fmla="*/ 86 w 148"/>
                    <a:gd name="T9" fmla="*/ 51 h 98"/>
                    <a:gd name="T10" fmla="*/ 60 w 148"/>
                    <a:gd name="T11" fmla="*/ 37 h 98"/>
                    <a:gd name="T12" fmla="*/ 35 w 148"/>
                    <a:gd name="T13" fmla="*/ 23 h 98"/>
                    <a:gd name="T14" fmla="*/ 15 w 148"/>
                    <a:gd name="T15" fmla="*/ 11 h 98"/>
                    <a:gd name="T16" fmla="*/ 18 w 148"/>
                    <a:gd name="T17" fmla="*/ 8 h 98"/>
                    <a:gd name="T18" fmla="*/ 44 w 148"/>
                    <a:gd name="T19" fmla="*/ 12 h 98"/>
                    <a:gd name="T20" fmla="*/ 62 w 148"/>
                    <a:gd name="T21" fmla="*/ 16 h 98"/>
                    <a:gd name="T22" fmla="*/ 79 w 148"/>
                    <a:gd name="T23" fmla="*/ 21 h 98"/>
                    <a:gd name="T24" fmla="*/ 95 w 148"/>
                    <a:gd name="T25" fmla="*/ 28 h 98"/>
                    <a:gd name="T26" fmla="*/ 107 w 148"/>
                    <a:gd name="T27" fmla="*/ 34 h 98"/>
                    <a:gd name="T28" fmla="*/ 118 w 148"/>
                    <a:gd name="T29" fmla="*/ 41 h 98"/>
                    <a:gd name="T30" fmla="*/ 125 w 148"/>
                    <a:gd name="T31" fmla="*/ 47 h 98"/>
                    <a:gd name="T32" fmla="*/ 126 w 148"/>
                    <a:gd name="T33" fmla="*/ 46 h 98"/>
                    <a:gd name="T34" fmla="*/ 120 w 148"/>
                    <a:gd name="T35" fmla="*/ 40 h 98"/>
                    <a:gd name="T36" fmla="*/ 113 w 148"/>
                    <a:gd name="T37" fmla="*/ 34 h 98"/>
                    <a:gd name="T38" fmla="*/ 105 w 148"/>
                    <a:gd name="T39" fmla="*/ 28 h 98"/>
                    <a:gd name="T40" fmla="*/ 89 w 148"/>
                    <a:gd name="T41" fmla="*/ 19 h 98"/>
                    <a:gd name="T42" fmla="*/ 81 w 148"/>
                    <a:gd name="T43" fmla="*/ 15 h 98"/>
                    <a:gd name="T44" fmla="*/ 64 w 148"/>
                    <a:gd name="T45" fmla="*/ 9 h 98"/>
                    <a:gd name="T46" fmla="*/ 46 w 148"/>
                    <a:gd name="T47" fmla="*/ 5 h 98"/>
                    <a:gd name="T48" fmla="*/ 28 w 148"/>
                    <a:gd name="T49" fmla="*/ 1 h 98"/>
                    <a:gd name="T50" fmla="*/ 10 w 148"/>
                    <a:gd name="T51" fmla="*/ 0 h 98"/>
                    <a:gd name="T52" fmla="*/ 0 w 148"/>
                    <a:gd name="T53" fmla="*/ 4 h 98"/>
                    <a:gd name="T54" fmla="*/ 5 w 148"/>
                    <a:gd name="T55" fmla="*/ 12 h 98"/>
                    <a:gd name="T56" fmla="*/ 14 w 148"/>
                    <a:gd name="T57" fmla="*/ 21 h 98"/>
                    <a:gd name="T58" fmla="*/ 19 w 148"/>
                    <a:gd name="T59" fmla="*/ 27 h 98"/>
                    <a:gd name="T60" fmla="*/ 27 w 148"/>
                    <a:gd name="T61" fmla="*/ 38 h 98"/>
                    <a:gd name="T62" fmla="*/ 36 w 148"/>
                    <a:gd name="T63" fmla="*/ 52 h 98"/>
                    <a:gd name="T64" fmla="*/ 42 w 148"/>
                    <a:gd name="T65" fmla="*/ 60 h 98"/>
                    <a:gd name="T66" fmla="*/ 51 w 148"/>
                    <a:gd name="T67" fmla="*/ 69 h 98"/>
                    <a:gd name="T68" fmla="*/ 61 w 148"/>
                    <a:gd name="T69" fmla="*/ 78 h 98"/>
                    <a:gd name="T70" fmla="*/ 75 w 148"/>
                    <a:gd name="T71" fmla="*/ 89 h 98"/>
                    <a:gd name="T72" fmla="*/ 85 w 148"/>
                    <a:gd name="T73" fmla="*/ 94 h 98"/>
                    <a:gd name="T74" fmla="*/ 91 w 148"/>
                    <a:gd name="T75" fmla="*/ 96 h 98"/>
                    <a:gd name="T76" fmla="*/ 100 w 148"/>
                    <a:gd name="T77" fmla="*/ 98 h 98"/>
                    <a:gd name="T78" fmla="*/ 92 w 148"/>
                    <a:gd name="T79" fmla="*/ 95 h 98"/>
                    <a:gd name="T80" fmla="*/ 86 w 148"/>
                    <a:gd name="T81" fmla="*/ 92 h 98"/>
                    <a:gd name="T82" fmla="*/ 77 w 148"/>
                    <a:gd name="T83" fmla="*/ 86 h 98"/>
                    <a:gd name="T84" fmla="*/ 64 w 148"/>
                    <a:gd name="T85" fmla="*/ 75 h 98"/>
                    <a:gd name="T86" fmla="*/ 52 w 148"/>
                    <a:gd name="T87" fmla="*/ 62 h 98"/>
                    <a:gd name="T88" fmla="*/ 44 w 148"/>
                    <a:gd name="T89" fmla="*/ 52 h 98"/>
                    <a:gd name="T90" fmla="*/ 38 w 148"/>
                    <a:gd name="T91" fmla="*/ 42 h 98"/>
                    <a:gd name="T92" fmla="*/ 51 w 148"/>
                    <a:gd name="T93" fmla="*/ 52 h 98"/>
                    <a:gd name="T94" fmla="*/ 67 w 148"/>
                    <a:gd name="T95" fmla="*/ 62 h 98"/>
                    <a:gd name="T96" fmla="*/ 80 w 148"/>
                    <a:gd name="T97" fmla="*/ 69 h 98"/>
                    <a:gd name="T98" fmla="*/ 90 w 148"/>
                    <a:gd name="T99" fmla="*/ 72 h 98"/>
                    <a:gd name="T100" fmla="*/ 82 w 148"/>
                    <a:gd name="T101" fmla="*/ 66 h 98"/>
                    <a:gd name="T102" fmla="*/ 70 w 148"/>
                    <a:gd name="T103" fmla="*/ 57 h 98"/>
                    <a:gd name="T104" fmla="*/ 55 w 148"/>
                    <a:gd name="T105" fmla="*/ 46 h 98"/>
                    <a:gd name="T106" fmla="*/ 44 w 148"/>
                    <a:gd name="T107" fmla="*/ 37 h 98"/>
                    <a:gd name="T108" fmla="*/ 69 w 148"/>
                    <a:gd name="T109" fmla="*/ 52 h 98"/>
                    <a:gd name="T110" fmla="*/ 97 w 148"/>
                    <a:gd name="T111" fmla="*/ 64 h 98"/>
                    <a:gd name="T112" fmla="*/ 110 w 148"/>
                    <a:gd name="T113" fmla="*/ 68 h 98"/>
                    <a:gd name="T114" fmla="*/ 122 w 148"/>
                    <a:gd name="T115" fmla="*/ 70 h 98"/>
                    <a:gd name="T116" fmla="*/ 133 w 148"/>
                    <a:gd name="T117" fmla="*/ 71 h 98"/>
                    <a:gd name="T118" fmla="*/ 146 w 148"/>
                    <a:gd name="T119" fmla="*/ 69 h 98"/>
                    <a:gd name="T120" fmla="*/ 148 w 148"/>
                    <a:gd name="T121" fmla="*/ 6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48" h="98">
                      <a:moveTo>
                        <a:pt x="146" y="68"/>
                      </a:moveTo>
                      <a:cubicBezTo>
                        <a:pt x="145" y="68"/>
                        <a:pt x="143" y="69"/>
                        <a:pt x="141" y="68"/>
                      </a:cubicBezTo>
                      <a:cubicBezTo>
                        <a:pt x="139" y="69"/>
                        <a:pt x="136" y="68"/>
                        <a:pt x="133" y="68"/>
                      </a:cubicBezTo>
                      <a:cubicBezTo>
                        <a:pt x="132" y="68"/>
                        <a:pt x="130" y="67"/>
                        <a:pt x="129" y="67"/>
                      </a:cubicBezTo>
                      <a:cubicBezTo>
                        <a:pt x="127" y="67"/>
                        <a:pt x="125" y="66"/>
                        <a:pt x="123" y="66"/>
                      </a:cubicBezTo>
                      <a:cubicBezTo>
                        <a:pt x="122" y="65"/>
                        <a:pt x="120" y="65"/>
                        <a:pt x="118" y="64"/>
                      </a:cubicBezTo>
                      <a:cubicBezTo>
                        <a:pt x="116" y="64"/>
                        <a:pt x="114" y="63"/>
                        <a:pt x="112" y="62"/>
                      </a:cubicBezTo>
                      <a:cubicBezTo>
                        <a:pt x="110" y="61"/>
                        <a:pt x="108" y="61"/>
                        <a:pt x="106" y="60"/>
                      </a:cubicBezTo>
                      <a:cubicBezTo>
                        <a:pt x="104" y="59"/>
                        <a:pt x="101" y="58"/>
                        <a:pt x="99" y="57"/>
                      </a:cubicBezTo>
                      <a:cubicBezTo>
                        <a:pt x="95" y="55"/>
                        <a:pt x="91" y="53"/>
                        <a:pt x="86" y="51"/>
                      </a:cubicBezTo>
                      <a:cubicBezTo>
                        <a:pt x="82" y="49"/>
                        <a:pt x="77" y="47"/>
                        <a:pt x="73" y="44"/>
                      </a:cubicBezTo>
                      <a:cubicBezTo>
                        <a:pt x="68" y="42"/>
                        <a:pt x="64" y="39"/>
                        <a:pt x="60" y="37"/>
                      </a:cubicBezTo>
                      <a:cubicBezTo>
                        <a:pt x="55" y="35"/>
                        <a:pt x="51" y="32"/>
                        <a:pt x="47" y="30"/>
                      </a:cubicBezTo>
                      <a:cubicBezTo>
                        <a:pt x="43" y="27"/>
                        <a:pt x="39" y="25"/>
                        <a:pt x="35" y="23"/>
                      </a:cubicBezTo>
                      <a:cubicBezTo>
                        <a:pt x="32" y="21"/>
                        <a:pt x="28" y="19"/>
                        <a:pt x="25" y="17"/>
                      </a:cubicBezTo>
                      <a:cubicBezTo>
                        <a:pt x="21" y="15"/>
                        <a:pt x="18" y="13"/>
                        <a:pt x="15" y="11"/>
                      </a:cubicBezTo>
                      <a:cubicBezTo>
                        <a:pt x="14" y="10"/>
                        <a:pt x="13" y="9"/>
                        <a:pt x="12" y="8"/>
                      </a:cubicBezTo>
                      <a:cubicBezTo>
                        <a:pt x="14" y="8"/>
                        <a:pt x="16" y="8"/>
                        <a:pt x="18" y="8"/>
                      </a:cubicBezTo>
                      <a:cubicBezTo>
                        <a:pt x="24" y="9"/>
                        <a:pt x="30" y="10"/>
                        <a:pt x="36" y="10"/>
                      </a:cubicBezTo>
                      <a:cubicBezTo>
                        <a:pt x="39" y="11"/>
                        <a:pt x="41" y="11"/>
                        <a:pt x="44" y="12"/>
                      </a:cubicBezTo>
                      <a:cubicBezTo>
                        <a:pt x="47" y="12"/>
                        <a:pt x="50" y="13"/>
                        <a:pt x="53" y="13"/>
                      </a:cubicBezTo>
                      <a:cubicBezTo>
                        <a:pt x="56" y="14"/>
                        <a:pt x="59" y="15"/>
                        <a:pt x="62" y="16"/>
                      </a:cubicBezTo>
                      <a:cubicBezTo>
                        <a:pt x="65" y="16"/>
                        <a:pt x="67" y="17"/>
                        <a:pt x="70" y="18"/>
                      </a:cubicBezTo>
                      <a:cubicBezTo>
                        <a:pt x="73" y="19"/>
                        <a:pt x="76" y="20"/>
                        <a:pt x="79" y="21"/>
                      </a:cubicBezTo>
                      <a:cubicBezTo>
                        <a:pt x="81" y="22"/>
                        <a:pt x="84" y="23"/>
                        <a:pt x="87" y="24"/>
                      </a:cubicBezTo>
                      <a:cubicBezTo>
                        <a:pt x="90" y="25"/>
                        <a:pt x="92" y="26"/>
                        <a:pt x="95" y="28"/>
                      </a:cubicBezTo>
                      <a:cubicBezTo>
                        <a:pt x="98" y="29"/>
                        <a:pt x="101" y="30"/>
                        <a:pt x="103" y="32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11" y="36"/>
                        <a:pt x="111" y="36"/>
                        <a:pt x="111" y="36"/>
                      </a:cubicBezTo>
                      <a:cubicBezTo>
                        <a:pt x="113" y="38"/>
                        <a:pt x="116" y="40"/>
                        <a:pt x="118" y="41"/>
                      </a:cubicBezTo>
                      <a:cubicBezTo>
                        <a:pt x="122" y="44"/>
                        <a:pt x="122" y="44"/>
                        <a:pt x="122" y="44"/>
                      </a:cubicBezTo>
                      <a:cubicBezTo>
                        <a:pt x="123" y="45"/>
                        <a:pt x="124" y="46"/>
                        <a:pt x="125" y="47"/>
                      </a:cubicBezTo>
                      <a:cubicBezTo>
                        <a:pt x="128" y="49"/>
                        <a:pt x="130" y="51"/>
                        <a:pt x="132" y="53"/>
                      </a:cubicBezTo>
                      <a:cubicBezTo>
                        <a:pt x="130" y="50"/>
                        <a:pt x="128" y="48"/>
                        <a:pt x="126" y="46"/>
                      </a:cubicBezTo>
                      <a:cubicBezTo>
                        <a:pt x="125" y="45"/>
                        <a:pt x="124" y="44"/>
                        <a:pt x="123" y="43"/>
                      </a:cubicBezTo>
                      <a:cubicBezTo>
                        <a:pt x="120" y="40"/>
                        <a:pt x="120" y="40"/>
                        <a:pt x="120" y="40"/>
                      </a:cubicBezTo>
                      <a:cubicBezTo>
                        <a:pt x="119" y="38"/>
                        <a:pt x="117" y="38"/>
                        <a:pt x="116" y="37"/>
                      </a:cubicBezTo>
                      <a:cubicBezTo>
                        <a:pt x="115" y="36"/>
                        <a:pt x="114" y="35"/>
                        <a:pt x="113" y="34"/>
                      </a:cubicBezTo>
                      <a:cubicBezTo>
                        <a:pt x="109" y="31"/>
                        <a:pt x="109" y="31"/>
                        <a:pt x="109" y="31"/>
                      </a:cubicBezTo>
                      <a:cubicBezTo>
                        <a:pt x="105" y="28"/>
                        <a:pt x="105" y="28"/>
                        <a:pt x="105" y="28"/>
                      </a:cubicBezTo>
                      <a:cubicBezTo>
                        <a:pt x="103" y="27"/>
                        <a:pt x="100" y="25"/>
                        <a:pt x="97" y="23"/>
                      </a:cubicBezTo>
                      <a:cubicBezTo>
                        <a:pt x="95" y="22"/>
                        <a:pt x="92" y="21"/>
                        <a:pt x="89" y="19"/>
                      </a:cubicBezTo>
                      <a:cubicBezTo>
                        <a:pt x="88" y="18"/>
                        <a:pt x="87" y="18"/>
                        <a:pt x="85" y="17"/>
                      </a:cubicBezTo>
                      <a:cubicBezTo>
                        <a:pt x="84" y="17"/>
                        <a:pt x="82" y="16"/>
                        <a:pt x="81" y="15"/>
                      </a:cubicBezTo>
                      <a:cubicBezTo>
                        <a:pt x="78" y="14"/>
                        <a:pt x="75" y="13"/>
                        <a:pt x="72" y="12"/>
                      </a:cubicBezTo>
                      <a:cubicBezTo>
                        <a:pt x="69" y="11"/>
                        <a:pt x="67" y="10"/>
                        <a:pt x="64" y="9"/>
                      </a:cubicBezTo>
                      <a:cubicBezTo>
                        <a:pt x="61" y="8"/>
                        <a:pt x="58" y="7"/>
                        <a:pt x="55" y="6"/>
                      </a:cubicBezTo>
                      <a:cubicBezTo>
                        <a:pt x="52" y="6"/>
                        <a:pt x="49" y="5"/>
                        <a:pt x="46" y="5"/>
                      </a:cubicBezTo>
                      <a:cubicBezTo>
                        <a:pt x="43" y="4"/>
                        <a:pt x="40" y="3"/>
                        <a:pt x="37" y="3"/>
                      </a:cubicBezTo>
                      <a:cubicBezTo>
                        <a:pt x="34" y="2"/>
                        <a:pt x="31" y="2"/>
                        <a:pt x="28" y="1"/>
                      </a:cubicBezTo>
                      <a:cubicBezTo>
                        <a:pt x="25" y="1"/>
                        <a:pt x="22" y="1"/>
                        <a:pt x="19" y="0"/>
                      </a:cubicBezTo>
                      <a:cubicBezTo>
                        <a:pt x="16" y="0"/>
                        <a:pt x="13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2"/>
                        <a:pt x="0" y="4"/>
                        <a:pt x="0" y="4"/>
                      </a:cubicBezTo>
                      <a:cubicBezTo>
                        <a:pt x="0" y="4"/>
                        <a:pt x="1" y="6"/>
                        <a:pt x="4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7" y="14"/>
                        <a:pt x="9" y="16"/>
                        <a:pt x="11" y="18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2"/>
                        <a:pt x="15" y="23"/>
                        <a:pt x="16" y="24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1" y="30"/>
                        <a:pt x="22" y="31"/>
                      </a:cubicBezTo>
                      <a:cubicBezTo>
                        <a:pt x="23" y="33"/>
                        <a:pt x="25" y="35"/>
                        <a:pt x="27" y="38"/>
                      </a:cubicBezTo>
                      <a:cubicBezTo>
                        <a:pt x="31" y="45"/>
                        <a:pt x="31" y="45"/>
                        <a:pt x="31" y="45"/>
                      </a:cubicBezTo>
                      <a:cubicBezTo>
                        <a:pt x="33" y="48"/>
                        <a:pt x="35" y="50"/>
                        <a:pt x="36" y="52"/>
                      </a:cubicBezTo>
                      <a:cubicBezTo>
                        <a:pt x="39" y="56"/>
                        <a:pt x="39" y="56"/>
                        <a:pt x="39" y="56"/>
                      </a:cubicBezTo>
                      <a:cubicBezTo>
                        <a:pt x="42" y="60"/>
                        <a:pt x="42" y="60"/>
                        <a:pt x="42" y="60"/>
                      </a:cubicBezTo>
                      <a:cubicBezTo>
                        <a:pt x="44" y="62"/>
                        <a:pt x="46" y="64"/>
                        <a:pt x="48" y="66"/>
                      </a:cubicBezTo>
                      <a:cubicBezTo>
                        <a:pt x="51" y="69"/>
                        <a:pt x="51" y="69"/>
                        <a:pt x="51" y="69"/>
                      </a:cubicBezTo>
                      <a:cubicBezTo>
                        <a:pt x="54" y="72"/>
                        <a:pt x="54" y="72"/>
                        <a:pt x="54" y="72"/>
                      </a:cubicBezTo>
                      <a:cubicBezTo>
                        <a:pt x="56" y="74"/>
                        <a:pt x="59" y="76"/>
                        <a:pt x="61" y="78"/>
                      </a:cubicBezTo>
                      <a:cubicBezTo>
                        <a:pt x="63" y="80"/>
                        <a:pt x="66" y="82"/>
                        <a:pt x="68" y="84"/>
                      </a:cubicBezTo>
                      <a:cubicBezTo>
                        <a:pt x="70" y="86"/>
                        <a:pt x="73" y="87"/>
                        <a:pt x="75" y="89"/>
                      </a:cubicBezTo>
                      <a:cubicBezTo>
                        <a:pt x="78" y="90"/>
                        <a:pt x="80" y="92"/>
                        <a:pt x="83" y="93"/>
                      </a:cubicBezTo>
                      <a:cubicBezTo>
                        <a:pt x="85" y="94"/>
                        <a:pt x="85" y="94"/>
                        <a:pt x="85" y="94"/>
                      </a:cubicBezTo>
                      <a:cubicBezTo>
                        <a:pt x="87" y="95"/>
                        <a:pt x="87" y="95"/>
                        <a:pt x="87" y="95"/>
                      </a:cubicBezTo>
                      <a:cubicBezTo>
                        <a:pt x="89" y="95"/>
                        <a:pt x="90" y="96"/>
                        <a:pt x="91" y="96"/>
                      </a:cubicBezTo>
                      <a:cubicBezTo>
                        <a:pt x="93" y="97"/>
                        <a:pt x="94" y="97"/>
                        <a:pt x="95" y="97"/>
                      </a:cubicBezTo>
                      <a:cubicBezTo>
                        <a:pt x="100" y="98"/>
                        <a:pt x="100" y="98"/>
                        <a:pt x="100" y="98"/>
                      </a:cubicBezTo>
                      <a:cubicBezTo>
                        <a:pt x="96" y="97"/>
                        <a:pt x="96" y="97"/>
                        <a:pt x="96" y="97"/>
                      </a:cubicBezTo>
                      <a:cubicBezTo>
                        <a:pt x="94" y="96"/>
                        <a:pt x="93" y="96"/>
                        <a:pt x="92" y="95"/>
                      </a:cubicBezTo>
                      <a:cubicBezTo>
                        <a:pt x="90" y="94"/>
                        <a:pt x="89" y="94"/>
                        <a:pt x="88" y="93"/>
                      </a:cubicBezTo>
                      <a:cubicBezTo>
                        <a:pt x="86" y="92"/>
                        <a:pt x="86" y="92"/>
                        <a:pt x="86" y="92"/>
                      </a:cubicBezTo>
                      <a:cubicBezTo>
                        <a:pt x="84" y="91"/>
                        <a:pt x="84" y="91"/>
                        <a:pt x="84" y="91"/>
                      </a:cubicBezTo>
                      <a:cubicBezTo>
                        <a:pt x="82" y="90"/>
                        <a:pt x="79" y="88"/>
                        <a:pt x="77" y="86"/>
                      </a:cubicBezTo>
                      <a:cubicBezTo>
                        <a:pt x="75" y="84"/>
                        <a:pt x="73" y="83"/>
                        <a:pt x="70" y="81"/>
                      </a:cubicBezTo>
                      <a:cubicBezTo>
                        <a:pt x="68" y="79"/>
                        <a:pt x="66" y="77"/>
                        <a:pt x="64" y="75"/>
                      </a:cubicBezTo>
                      <a:cubicBezTo>
                        <a:pt x="62" y="73"/>
                        <a:pt x="60" y="71"/>
                        <a:pt x="58" y="69"/>
                      </a:cubicBezTo>
                      <a:cubicBezTo>
                        <a:pt x="56" y="67"/>
                        <a:pt x="54" y="64"/>
                        <a:pt x="52" y="62"/>
                      </a:cubicBezTo>
                      <a:cubicBezTo>
                        <a:pt x="50" y="60"/>
                        <a:pt x="49" y="58"/>
                        <a:pt x="47" y="56"/>
                      </a:cubicBezTo>
                      <a:cubicBezTo>
                        <a:pt x="44" y="52"/>
                        <a:pt x="44" y="52"/>
                        <a:pt x="44" y="52"/>
                      </a:cubicBezTo>
                      <a:cubicBezTo>
                        <a:pt x="42" y="49"/>
                        <a:pt x="42" y="49"/>
                        <a:pt x="42" y="49"/>
                      </a:cubicBezTo>
                      <a:cubicBezTo>
                        <a:pt x="41" y="46"/>
                        <a:pt x="39" y="44"/>
                        <a:pt x="38" y="42"/>
                      </a:cubicBezTo>
                      <a:cubicBezTo>
                        <a:pt x="40" y="44"/>
                        <a:pt x="41" y="45"/>
                        <a:pt x="43" y="46"/>
                      </a:cubicBezTo>
                      <a:cubicBezTo>
                        <a:pt x="45" y="48"/>
                        <a:pt x="48" y="50"/>
                        <a:pt x="51" y="52"/>
                      </a:cubicBezTo>
                      <a:cubicBezTo>
                        <a:pt x="54" y="54"/>
                        <a:pt x="56" y="56"/>
                        <a:pt x="59" y="58"/>
                      </a:cubicBezTo>
                      <a:cubicBezTo>
                        <a:pt x="62" y="59"/>
                        <a:pt x="64" y="61"/>
                        <a:pt x="67" y="62"/>
                      </a:cubicBezTo>
                      <a:cubicBezTo>
                        <a:pt x="69" y="64"/>
                        <a:pt x="72" y="65"/>
                        <a:pt x="74" y="66"/>
                      </a:cubicBezTo>
                      <a:cubicBezTo>
                        <a:pt x="76" y="67"/>
                        <a:pt x="78" y="68"/>
                        <a:pt x="80" y="69"/>
                      </a:cubicBezTo>
                      <a:cubicBezTo>
                        <a:pt x="82" y="70"/>
                        <a:pt x="84" y="70"/>
                        <a:pt x="85" y="71"/>
                      </a:cubicBezTo>
                      <a:cubicBezTo>
                        <a:pt x="88" y="72"/>
                        <a:pt x="90" y="72"/>
                        <a:pt x="90" y="72"/>
                      </a:cubicBezTo>
                      <a:cubicBezTo>
                        <a:pt x="90" y="72"/>
                        <a:pt x="88" y="71"/>
                        <a:pt x="86" y="69"/>
                      </a:cubicBezTo>
                      <a:cubicBezTo>
                        <a:pt x="85" y="68"/>
                        <a:pt x="83" y="67"/>
                        <a:pt x="82" y="66"/>
                      </a:cubicBezTo>
                      <a:cubicBezTo>
                        <a:pt x="80" y="65"/>
                        <a:pt x="78" y="63"/>
                        <a:pt x="76" y="62"/>
                      </a:cubicBezTo>
                      <a:cubicBezTo>
                        <a:pt x="74" y="60"/>
                        <a:pt x="72" y="59"/>
                        <a:pt x="70" y="57"/>
                      </a:cubicBezTo>
                      <a:cubicBezTo>
                        <a:pt x="68" y="55"/>
                        <a:pt x="65" y="53"/>
                        <a:pt x="63" y="51"/>
                      </a:cubicBezTo>
                      <a:cubicBezTo>
                        <a:pt x="60" y="50"/>
                        <a:pt x="58" y="48"/>
                        <a:pt x="55" y="46"/>
                      </a:cubicBezTo>
                      <a:cubicBezTo>
                        <a:pt x="53" y="44"/>
                        <a:pt x="50" y="42"/>
                        <a:pt x="48" y="40"/>
                      </a:cubicBezTo>
                      <a:cubicBezTo>
                        <a:pt x="47" y="39"/>
                        <a:pt x="45" y="38"/>
                        <a:pt x="44" y="37"/>
                      </a:cubicBezTo>
                      <a:cubicBezTo>
                        <a:pt x="48" y="39"/>
                        <a:pt x="51" y="41"/>
                        <a:pt x="56" y="44"/>
                      </a:cubicBezTo>
                      <a:cubicBezTo>
                        <a:pt x="60" y="47"/>
                        <a:pt x="64" y="49"/>
                        <a:pt x="69" y="52"/>
                      </a:cubicBezTo>
                      <a:cubicBezTo>
                        <a:pt x="73" y="54"/>
                        <a:pt x="78" y="56"/>
                        <a:pt x="83" y="58"/>
                      </a:cubicBezTo>
                      <a:cubicBezTo>
                        <a:pt x="87" y="60"/>
                        <a:pt x="92" y="62"/>
                        <a:pt x="97" y="64"/>
                      </a:cubicBezTo>
                      <a:cubicBezTo>
                        <a:pt x="99" y="65"/>
                        <a:pt x="101" y="66"/>
                        <a:pt x="103" y="66"/>
                      </a:cubicBezTo>
                      <a:cubicBezTo>
                        <a:pt x="106" y="67"/>
                        <a:pt x="108" y="67"/>
                        <a:pt x="110" y="68"/>
                      </a:cubicBezTo>
                      <a:cubicBezTo>
                        <a:pt x="112" y="69"/>
                        <a:pt x="114" y="69"/>
                        <a:pt x="116" y="70"/>
                      </a:cubicBezTo>
                      <a:cubicBezTo>
                        <a:pt x="119" y="70"/>
                        <a:pt x="121" y="70"/>
                        <a:pt x="122" y="70"/>
                      </a:cubicBezTo>
                      <a:cubicBezTo>
                        <a:pt x="124" y="71"/>
                        <a:pt x="126" y="71"/>
                        <a:pt x="128" y="71"/>
                      </a:cubicBezTo>
                      <a:cubicBezTo>
                        <a:pt x="130" y="71"/>
                        <a:pt x="132" y="71"/>
                        <a:pt x="133" y="71"/>
                      </a:cubicBezTo>
                      <a:cubicBezTo>
                        <a:pt x="136" y="71"/>
                        <a:pt x="139" y="71"/>
                        <a:pt x="141" y="70"/>
                      </a:cubicBezTo>
                      <a:cubicBezTo>
                        <a:pt x="144" y="70"/>
                        <a:pt x="145" y="69"/>
                        <a:pt x="146" y="69"/>
                      </a:cubicBezTo>
                      <a:cubicBezTo>
                        <a:pt x="148" y="68"/>
                        <a:pt x="148" y="68"/>
                        <a:pt x="148" y="68"/>
                      </a:cubicBezTo>
                      <a:cubicBezTo>
                        <a:pt x="148" y="68"/>
                        <a:pt x="148" y="68"/>
                        <a:pt x="148" y="68"/>
                      </a:cubicBezTo>
                      <a:cubicBezTo>
                        <a:pt x="148" y="68"/>
                        <a:pt x="148" y="68"/>
                        <a:pt x="146" y="68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3" name="Freeform 106">
                  <a:extLst>
                    <a:ext uri="{FF2B5EF4-FFF2-40B4-BE49-F238E27FC236}">
                      <a16:creationId xmlns:a16="http://schemas.microsoft.com/office/drawing/2014/main" xmlns="" id="{5BE22C33-481F-40E0-9D1C-762EA9B22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9726" y="4699000"/>
                  <a:ext cx="663575" cy="696913"/>
                </a:xfrm>
                <a:custGeom>
                  <a:avLst/>
                  <a:gdLst>
                    <a:gd name="T0" fmla="*/ 157 w 176"/>
                    <a:gd name="T1" fmla="*/ 0 h 185"/>
                    <a:gd name="T2" fmla="*/ 94 w 176"/>
                    <a:gd name="T3" fmla="*/ 147 h 185"/>
                    <a:gd name="T4" fmla="*/ 174 w 176"/>
                    <a:gd name="T5" fmla="*/ 54 h 185"/>
                    <a:gd name="T6" fmla="*/ 157 w 176"/>
                    <a:gd name="T7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6" h="185">
                      <a:moveTo>
                        <a:pt x="157" y="0"/>
                      </a:moveTo>
                      <a:cubicBezTo>
                        <a:pt x="157" y="0"/>
                        <a:pt x="0" y="89"/>
                        <a:pt x="94" y="147"/>
                      </a:cubicBezTo>
                      <a:cubicBezTo>
                        <a:pt x="154" y="185"/>
                        <a:pt x="176" y="110"/>
                        <a:pt x="174" y="54"/>
                      </a:cubicBezTo>
                      <a:cubicBezTo>
                        <a:pt x="173" y="24"/>
                        <a:pt x="157" y="0"/>
                        <a:pt x="157" y="0"/>
                      </a:cubicBezTo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4" name="Freeform 107">
                  <a:extLst>
                    <a:ext uri="{FF2B5EF4-FFF2-40B4-BE49-F238E27FC236}">
                      <a16:creationId xmlns:a16="http://schemas.microsoft.com/office/drawing/2014/main" xmlns="" id="{C67C4B78-40E9-469A-AD7B-BC68C25D4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238" y="4699000"/>
                  <a:ext cx="323850" cy="587375"/>
                </a:xfrm>
                <a:custGeom>
                  <a:avLst/>
                  <a:gdLst>
                    <a:gd name="T0" fmla="*/ 35 w 86"/>
                    <a:gd name="T1" fmla="*/ 149 h 156"/>
                    <a:gd name="T2" fmla="*/ 35 w 86"/>
                    <a:gd name="T3" fmla="*/ 136 h 156"/>
                    <a:gd name="T4" fmla="*/ 36 w 86"/>
                    <a:gd name="T5" fmla="*/ 125 h 156"/>
                    <a:gd name="T6" fmla="*/ 39 w 86"/>
                    <a:gd name="T7" fmla="*/ 113 h 156"/>
                    <a:gd name="T8" fmla="*/ 45 w 86"/>
                    <a:gd name="T9" fmla="*/ 92 h 156"/>
                    <a:gd name="T10" fmla="*/ 55 w 86"/>
                    <a:gd name="T11" fmla="*/ 64 h 156"/>
                    <a:gd name="T12" fmla="*/ 65 w 86"/>
                    <a:gd name="T13" fmla="*/ 38 h 156"/>
                    <a:gd name="T14" fmla="*/ 75 w 86"/>
                    <a:gd name="T15" fmla="*/ 16 h 156"/>
                    <a:gd name="T16" fmla="*/ 77 w 86"/>
                    <a:gd name="T17" fmla="*/ 19 h 156"/>
                    <a:gd name="T18" fmla="*/ 78 w 86"/>
                    <a:gd name="T19" fmla="*/ 45 h 156"/>
                    <a:gd name="T20" fmla="*/ 76 w 86"/>
                    <a:gd name="T21" fmla="*/ 63 h 156"/>
                    <a:gd name="T22" fmla="*/ 73 w 86"/>
                    <a:gd name="T23" fmla="*/ 80 h 156"/>
                    <a:gd name="T24" fmla="*/ 69 w 86"/>
                    <a:gd name="T25" fmla="*/ 98 h 156"/>
                    <a:gd name="T26" fmla="*/ 64 w 86"/>
                    <a:gd name="T27" fmla="*/ 110 h 156"/>
                    <a:gd name="T28" fmla="*/ 59 w 86"/>
                    <a:gd name="T29" fmla="*/ 123 h 156"/>
                    <a:gd name="T30" fmla="*/ 54 w 86"/>
                    <a:gd name="T31" fmla="*/ 130 h 156"/>
                    <a:gd name="T32" fmla="*/ 55 w 86"/>
                    <a:gd name="T33" fmla="*/ 131 h 156"/>
                    <a:gd name="T34" fmla="*/ 61 w 86"/>
                    <a:gd name="T35" fmla="*/ 124 h 156"/>
                    <a:gd name="T36" fmla="*/ 66 w 86"/>
                    <a:gd name="T37" fmla="*/ 116 h 156"/>
                    <a:gd name="T38" fmla="*/ 70 w 86"/>
                    <a:gd name="T39" fmla="*/ 108 h 156"/>
                    <a:gd name="T40" fmla="*/ 77 w 86"/>
                    <a:gd name="T41" fmla="*/ 91 h 156"/>
                    <a:gd name="T42" fmla="*/ 79 w 86"/>
                    <a:gd name="T43" fmla="*/ 82 h 156"/>
                    <a:gd name="T44" fmla="*/ 83 w 86"/>
                    <a:gd name="T45" fmla="*/ 64 h 156"/>
                    <a:gd name="T46" fmla="*/ 85 w 86"/>
                    <a:gd name="T47" fmla="*/ 46 h 156"/>
                    <a:gd name="T48" fmla="*/ 86 w 86"/>
                    <a:gd name="T49" fmla="*/ 27 h 156"/>
                    <a:gd name="T50" fmla="*/ 85 w 86"/>
                    <a:gd name="T51" fmla="*/ 9 h 156"/>
                    <a:gd name="T52" fmla="*/ 80 w 86"/>
                    <a:gd name="T53" fmla="*/ 0 h 156"/>
                    <a:gd name="T54" fmla="*/ 72 w 86"/>
                    <a:gd name="T55" fmla="*/ 6 h 156"/>
                    <a:gd name="T56" fmla="*/ 64 w 86"/>
                    <a:gd name="T57" fmla="*/ 16 h 156"/>
                    <a:gd name="T58" fmla="*/ 59 w 86"/>
                    <a:gd name="T59" fmla="*/ 22 h 156"/>
                    <a:gd name="T60" fmla="*/ 50 w 86"/>
                    <a:gd name="T61" fmla="*/ 31 h 156"/>
                    <a:gd name="T62" fmla="*/ 36 w 86"/>
                    <a:gd name="T63" fmla="*/ 43 h 156"/>
                    <a:gd name="T64" fmla="*/ 30 w 86"/>
                    <a:gd name="T65" fmla="*/ 49 h 156"/>
                    <a:gd name="T66" fmla="*/ 22 w 86"/>
                    <a:gd name="T67" fmla="*/ 60 h 156"/>
                    <a:gd name="T68" fmla="*/ 14 w 86"/>
                    <a:gd name="T69" fmla="*/ 71 h 156"/>
                    <a:gd name="T70" fmla="*/ 6 w 86"/>
                    <a:gd name="T71" fmla="*/ 87 h 156"/>
                    <a:gd name="T72" fmla="*/ 2 w 86"/>
                    <a:gd name="T73" fmla="*/ 97 h 156"/>
                    <a:gd name="T74" fmla="*/ 1 w 86"/>
                    <a:gd name="T75" fmla="*/ 103 h 156"/>
                    <a:gd name="T76" fmla="*/ 0 w 86"/>
                    <a:gd name="T77" fmla="*/ 112 h 156"/>
                    <a:gd name="T78" fmla="*/ 2 w 86"/>
                    <a:gd name="T79" fmla="*/ 104 h 156"/>
                    <a:gd name="T80" fmla="*/ 4 w 86"/>
                    <a:gd name="T81" fmla="*/ 98 h 156"/>
                    <a:gd name="T82" fmla="*/ 9 w 86"/>
                    <a:gd name="T83" fmla="*/ 88 h 156"/>
                    <a:gd name="T84" fmla="*/ 18 w 86"/>
                    <a:gd name="T85" fmla="*/ 73 h 156"/>
                    <a:gd name="T86" fmla="*/ 29 w 86"/>
                    <a:gd name="T87" fmla="*/ 60 h 156"/>
                    <a:gd name="T88" fmla="*/ 38 w 86"/>
                    <a:gd name="T89" fmla="*/ 51 h 156"/>
                    <a:gd name="T90" fmla="*/ 47 w 86"/>
                    <a:gd name="T91" fmla="*/ 43 h 156"/>
                    <a:gd name="T92" fmla="*/ 39 w 86"/>
                    <a:gd name="T93" fmla="*/ 57 h 156"/>
                    <a:gd name="T94" fmla="*/ 31 w 86"/>
                    <a:gd name="T95" fmla="*/ 74 h 156"/>
                    <a:gd name="T96" fmla="*/ 26 w 86"/>
                    <a:gd name="T97" fmla="*/ 89 h 156"/>
                    <a:gd name="T98" fmla="*/ 24 w 86"/>
                    <a:gd name="T99" fmla="*/ 99 h 156"/>
                    <a:gd name="T100" fmla="*/ 29 w 86"/>
                    <a:gd name="T101" fmla="*/ 90 h 156"/>
                    <a:gd name="T102" fmla="*/ 37 w 86"/>
                    <a:gd name="T103" fmla="*/ 77 h 156"/>
                    <a:gd name="T104" fmla="*/ 46 w 86"/>
                    <a:gd name="T105" fmla="*/ 61 h 156"/>
                    <a:gd name="T106" fmla="*/ 53 w 86"/>
                    <a:gd name="T107" fmla="*/ 48 h 156"/>
                    <a:gd name="T108" fmla="*/ 42 w 86"/>
                    <a:gd name="T109" fmla="*/ 75 h 156"/>
                    <a:gd name="T110" fmla="*/ 33 w 86"/>
                    <a:gd name="T111" fmla="*/ 104 h 156"/>
                    <a:gd name="T112" fmla="*/ 31 w 86"/>
                    <a:gd name="T113" fmla="*/ 118 h 156"/>
                    <a:gd name="T114" fmla="*/ 30 w 86"/>
                    <a:gd name="T115" fmla="*/ 131 h 156"/>
                    <a:gd name="T116" fmla="*/ 31 w 86"/>
                    <a:gd name="T117" fmla="*/ 141 h 156"/>
                    <a:gd name="T118" fmla="*/ 35 w 86"/>
                    <a:gd name="T119" fmla="*/ 154 h 156"/>
                    <a:gd name="T120" fmla="*/ 36 w 86"/>
                    <a:gd name="T121" fmla="*/ 156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86" h="156">
                      <a:moveTo>
                        <a:pt x="36" y="154"/>
                      </a:moveTo>
                      <a:cubicBezTo>
                        <a:pt x="36" y="153"/>
                        <a:pt x="35" y="151"/>
                        <a:pt x="35" y="149"/>
                      </a:cubicBezTo>
                      <a:cubicBezTo>
                        <a:pt x="35" y="147"/>
                        <a:pt x="35" y="144"/>
                        <a:pt x="35" y="141"/>
                      </a:cubicBezTo>
                      <a:cubicBezTo>
                        <a:pt x="35" y="140"/>
                        <a:pt x="35" y="138"/>
                        <a:pt x="35" y="136"/>
                      </a:cubicBezTo>
                      <a:cubicBezTo>
                        <a:pt x="35" y="135"/>
                        <a:pt x="35" y="133"/>
                        <a:pt x="35" y="131"/>
                      </a:cubicBezTo>
                      <a:cubicBezTo>
                        <a:pt x="35" y="129"/>
                        <a:pt x="36" y="127"/>
                        <a:pt x="36" y="125"/>
                      </a:cubicBezTo>
                      <a:cubicBezTo>
                        <a:pt x="36" y="123"/>
                        <a:pt x="37" y="121"/>
                        <a:pt x="37" y="119"/>
                      </a:cubicBezTo>
                      <a:cubicBezTo>
                        <a:pt x="38" y="117"/>
                        <a:pt x="38" y="115"/>
                        <a:pt x="39" y="113"/>
                      </a:cubicBezTo>
                      <a:cubicBezTo>
                        <a:pt x="39" y="110"/>
                        <a:pt x="40" y="108"/>
                        <a:pt x="40" y="106"/>
                      </a:cubicBezTo>
                      <a:cubicBezTo>
                        <a:pt x="42" y="101"/>
                        <a:pt x="43" y="97"/>
                        <a:pt x="45" y="92"/>
                      </a:cubicBezTo>
                      <a:cubicBezTo>
                        <a:pt x="46" y="87"/>
                        <a:pt x="48" y="83"/>
                        <a:pt x="49" y="78"/>
                      </a:cubicBezTo>
                      <a:cubicBezTo>
                        <a:pt x="51" y="73"/>
                        <a:pt x="53" y="68"/>
                        <a:pt x="55" y="64"/>
                      </a:cubicBezTo>
                      <a:cubicBezTo>
                        <a:pt x="57" y="59"/>
                        <a:pt x="58" y="55"/>
                        <a:pt x="60" y="50"/>
                      </a:cubicBezTo>
                      <a:cubicBezTo>
                        <a:pt x="62" y="46"/>
                        <a:pt x="64" y="42"/>
                        <a:pt x="65" y="38"/>
                      </a:cubicBezTo>
                      <a:cubicBezTo>
                        <a:pt x="67" y="34"/>
                        <a:pt x="69" y="30"/>
                        <a:pt x="70" y="27"/>
                      </a:cubicBezTo>
                      <a:cubicBezTo>
                        <a:pt x="72" y="23"/>
                        <a:pt x="73" y="19"/>
                        <a:pt x="75" y="16"/>
                      </a:cubicBezTo>
                      <a:cubicBezTo>
                        <a:pt x="75" y="15"/>
                        <a:pt x="76" y="14"/>
                        <a:pt x="77" y="13"/>
                      </a:cubicBezTo>
                      <a:cubicBezTo>
                        <a:pt x="77" y="15"/>
                        <a:pt x="77" y="17"/>
                        <a:pt x="77" y="19"/>
                      </a:cubicBezTo>
                      <a:cubicBezTo>
                        <a:pt x="78" y="25"/>
                        <a:pt x="78" y="31"/>
                        <a:pt x="78" y="36"/>
                      </a:cubicBezTo>
                      <a:cubicBezTo>
                        <a:pt x="78" y="39"/>
                        <a:pt x="78" y="42"/>
                        <a:pt x="78" y="45"/>
                      </a:cubicBezTo>
                      <a:cubicBezTo>
                        <a:pt x="78" y="48"/>
                        <a:pt x="77" y="51"/>
                        <a:pt x="77" y="54"/>
                      </a:cubicBezTo>
                      <a:cubicBezTo>
                        <a:pt x="77" y="57"/>
                        <a:pt x="77" y="60"/>
                        <a:pt x="76" y="63"/>
                      </a:cubicBezTo>
                      <a:cubicBezTo>
                        <a:pt x="76" y="66"/>
                        <a:pt x="76" y="69"/>
                        <a:pt x="75" y="72"/>
                      </a:cubicBezTo>
                      <a:cubicBezTo>
                        <a:pt x="75" y="75"/>
                        <a:pt x="74" y="78"/>
                        <a:pt x="73" y="80"/>
                      </a:cubicBezTo>
                      <a:cubicBezTo>
                        <a:pt x="73" y="83"/>
                        <a:pt x="72" y="86"/>
                        <a:pt x="71" y="89"/>
                      </a:cubicBezTo>
                      <a:cubicBezTo>
                        <a:pt x="71" y="92"/>
                        <a:pt x="70" y="95"/>
                        <a:pt x="69" y="98"/>
                      </a:cubicBezTo>
                      <a:cubicBezTo>
                        <a:pt x="68" y="101"/>
                        <a:pt x="67" y="103"/>
                        <a:pt x="66" y="106"/>
                      </a:cubicBezTo>
                      <a:cubicBezTo>
                        <a:pt x="64" y="110"/>
                        <a:pt x="64" y="110"/>
                        <a:pt x="64" y="110"/>
                      </a:cubicBezTo>
                      <a:cubicBezTo>
                        <a:pt x="63" y="114"/>
                        <a:pt x="63" y="114"/>
                        <a:pt x="63" y="114"/>
                      </a:cubicBezTo>
                      <a:cubicBezTo>
                        <a:pt x="61" y="117"/>
                        <a:pt x="60" y="120"/>
                        <a:pt x="59" y="123"/>
                      </a:cubicBezTo>
                      <a:cubicBezTo>
                        <a:pt x="57" y="126"/>
                        <a:pt x="57" y="126"/>
                        <a:pt x="57" y="126"/>
                      </a:cubicBezTo>
                      <a:cubicBezTo>
                        <a:pt x="56" y="128"/>
                        <a:pt x="55" y="129"/>
                        <a:pt x="54" y="130"/>
                      </a:cubicBezTo>
                      <a:cubicBezTo>
                        <a:pt x="53" y="133"/>
                        <a:pt x="51" y="135"/>
                        <a:pt x="49" y="138"/>
                      </a:cubicBezTo>
                      <a:cubicBezTo>
                        <a:pt x="51" y="136"/>
                        <a:pt x="53" y="133"/>
                        <a:pt x="55" y="131"/>
                      </a:cubicBezTo>
                      <a:cubicBezTo>
                        <a:pt x="56" y="130"/>
                        <a:pt x="57" y="129"/>
                        <a:pt x="58" y="127"/>
                      </a:cubicBezTo>
                      <a:cubicBezTo>
                        <a:pt x="61" y="124"/>
                        <a:pt x="61" y="124"/>
                        <a:pt x="61" y="124"/>
                      </a:cubicBezTo>
                      <a:cubicBezTo>
                        <a:pt x="62" y="122"/>
                        <a:pt x="62" y="121"/>
                        <a:pt x="63" y="120"/>
                      </a:cubicBezTo>
                      <a:cubicBezTo>
                        <a:pt x="64" y="119"/>
                        <a:pt x="65" y="117"/>
                        <a:pt x="66" y="116"/>
                      </a:cubicBezTo>
                      <a:cubicBezTo>
                        <a:pt x="68" y="112"/>
                        <a:pt x="68" y="112"/>
                        <a:pt x="68" y="112"/>
                      </a:cubicBezTo>
                      <a:cubicBezTo>
                        <a:pt x="70" y="108"/>
                        <a:pt x="70" y="108"/>
                        <a:pt x="70" y="108"/>
                      </a:cubicBezTo>
                      <a:cubicBezTo>
                        <a:pt x="71" y="105"/>
                        <a:pt x="72" y="102"/>
                        <a:pt x="73" y="99"/>
                      </a:cubicBezTo>
                      <a:cubicBezTo>
                        <a:pt x="75" y="96"/>
                        <a:pt x="76" y="94"/>
                        <a:pt x="77" y="91"/>
                      </a:cubicBezTo>
                      <a:cubicBezTo>
                        <a:pt x="77" y="89"/>
                        <a:pt x="78" y="88"/>
                        <a:pt x="78" y="86"/>
                      </a:cubicBezTo>
                      <a:cubicBezTo>
                        <a:pt x="78" y="85"/>
                        <a:pt x="79" y="83"/>
                        <a:pt x="79" y="82"/>
                      </a:cubicBezTo>
                      <a:cubicBezTo>
                        <a:pt x="80" y="79"/>
                        <a:pt x="81" y="76"/>
                        <a:pt x="81" y="73"/>
                      </a:cubicBezTo>
                      <a:cubicBezTo>
                        <a:pt x="82" y="70"/>
                        <a:pt x="83" y="67"/>
                        <a:pt x="83" y="64"/>
                      </a:cubicBezTo>
                      <a:cubicBezTo>
                        <a:pt x="84" y="61"/>
                        <a:pt x="84" y="58"/>
                        <a:pt x="84" y="55"/>
                      </a:cubicBezTo>
                      <a:cubicBezTo>
                        <a:pt x="85" y="52"/>
                        <a:pt x="85" y="49"/>
                        <a:pt x="85" y="46"/>
                      </a:cubicBezTo>
                      <a:cubicBezTo>
                        <a:pt x="85" y="43"/>
                        <a:pt x="86" y="40"/>
                        <a:pt x="86" y="37"/>
                      </a:cubicBezTo>
                      <a:cubicBezTo>
                        <a:pt x="86" y="34"/>
                        <a:pt x="86" y="31"/>
                        <a:pt x="86" y="27"/>
                      </a:cubicBezTo>
                      <a:cubicBezTo>
                        <a:pt x="86" y="24"/>
                        <a:pt x="86" y="21"/>
                        <a:pt x="85" y="18"/>
                      </a:cubicBezTo>
                      <a:cubicBezTo>
                        <a:pt x="85" y="15"/>
                        <a:pt x="85" y="12"/>
                        <a:pt x="85" y="9"/>
                      </a:cubicBezTo>
                      <a:cubicBezTo>
                        <a:pt x="85" y="9"/>
                        <a:pt x="85" y="9"/>
                        <a:pt x="85" y="9"/>
                      </a:cubicBezTo>
                      <a:cubicBezTo>
                        <a:pt x="82" y="4"/>
                        <a:pt x="80" y="0"/>
                        <a:pt x="80" y="0"/>
                      </a:cubicBezTo>
                      <a:cubicBezTo>
                        <a:pt x="80" y="0"/>
                        <a:pt x="77" y="2"/>
                        <a:pt x="73" y="5"/>
                      </a:cubicBezTo>
                      <a:cubicBezTo>
                        <a:pt x="72" y="6"/>
                        <a:pt x="72" y="6"/>
                        <a:pt x="72" y="6"/>
                      </a:cubicBezTo>
                      <a:cubicBezTo>
                        <a:pt x="70" y="8"/>
                        <a:pt x="69" y="10"/>
                        <a:pt x="67" y="13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3" y="17"/>
                        <a:pt x="63" y="18"/>
                        <a:pt x="62" y="19"/>
                      </a:cubicBezTo>
                      <a:cubicBezTo>
                        <a:pt x="59" y="22"/>
                        <a:pt x="59" y="22"/>
                        <a:pt x="59" y="22"/>
                      </a:cubicBezTo>
                      <a:cubicBezTo>
                        <a:pt x="58" y="23"/>
                        <a:pt x="57" y="24"/>
                        <a:pt x="56" y="25"/>
                      </a:cubicBezTo>
                      <a:cubicBezTo>
                        <a:pt x="54" y="27"/>
                        <a:pt x="52" y="29"/>
                        <a:pt x="50" y="31"/>
                      </a:cubicBezTo>
                      <a:cubicBezTo>
                        <a:pt x="43" y="37"/>
                        <a:pt x="43" y="37"/>
                        <a:pt x="43" y="37"/>
                      </a:cubicBezTo>
                      <a:cubicBezTo>
                        <a:pt x="41" y="39"/>
                        <a:pt x="38" y="41"/>
                        <a:pt x="36" y="43"/>
                      </a:cubicBezTo>
                      <a:cubicBezTo>
                        <a:pt x="33" y="46"/>
                        <a:pt x="33" y="46"/>
                        <a:pt x="33" y="46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28" y="52"/>
                        <a:pt x="26" y="54"/>
                        <a:pt x="24" y="56"/>
                      </a:cubicBezTo>
                      <a:cubicBezTo>
                        <a:pt x="22" y="60"/>
                        <a:pt x="22" y="60"/>
                        <a:pt x="22" y="60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7" y="66"/>
                        <a:pt x="16" y="68"/>
                        <a:pt x="14" y="71"/>
                      </a:cubicBezTo>
                      <a:cubicBezTo>
                        <a:pt x="13" y="73"/>
                        <a:pt x="11" y="76"/>
                        <a:pt x="10" y="79"/>
                      </a:cubicBezTo>
                      <a:cubicBezTo>
                        <a:pt x="8" y="81"/>
                        <a:pt x="7" y="84"/>
                        <a:pt x="6" y="87"/>
                      </a:cubicBezTo>
                      <a:cubicBezTo>
                        <a:pt x="5" y="89"/>
                        <a:pt x="3" y="92"/>
                        <a:pt x="3" y="95"/>
                      </a:cubicBezTo>
                      <a:cubicBezTo>
                        <a:pt x="2" y="97"/>
                        <a:pt x="2" y="97"/>
                        <a:pt x="2" y="97"/>
                      </a:cubicBezTo>
                      <a:cubicBezTo>
                        <a:pt x="1" y="99"/>
                        <a:pt x="1" y="99"/>
                        <a:pt x="1" y="99"/>
                      </a:cubicBezTo>
                      <a:cubicBezTo>
                        <a:pt x="1" y="101"/>
                        <a:pt x="1" y="102"/>
                        <a:pt x="1" y="103"/>
                      </a:cubicBezTo>
                      <a:cubicBezTo>
                        <a:pt x="0" y="105"/>
                        <a:pt x="0" y="106"/>
                        <a:pt x="0" y="108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1" y="108"/>
                        <a:pt x="1" y="108"/>
                        <a:pt x="1" y="108"/>
                      </a:cubicBezTo>
                      <a:cubicBezTo>
                        <a:pt x="1" y="106"/>
                        <a:pt x="1" y="105"/>
                        <a:pt x="2" y="104"/>
                      </a:cubicBezTo>
                      <a:cubicBezTo>
                        <a:pt x="2" y="102"/>
                        <a:pt x="3" y="101"/>
                        <a:pt x="3" y="99"/>
                      </a:cubicBezTo>
                      <a:cubicBezTo>
                        <a:pt x="4" y="98"/>
                        <a:pt x="4" y="98"/>
                        <a:pt x="4" y="98"/>
                      </a:cubicBezTo>
                      <a:cubicBezTo>
                        <a:pt x="5" y="96"/>
                        <a:pt x="5" y="96"/>
                        <a:pt x="5" y="96"/>
                      </a:cubicBezTo>
                      <a:cubicBezTo>
                        <a:pt x="6" y="93"/>
                        <a:pt x="7" y="91"/>
                        <a:pt x="9" y="88"/>
                      </a:cubicBezTo>
                      <a:cubicBezTo>
                        <a:pt x="10" y="85"/>
                        <a:pt x="11" y="83"/>
                        <a:pt x="13" y="81"/>
                      </a:cubicBezTo>
                      <a:cubicBezTo>
                        <a:pt x="15" y="78"/>
                        <a:pt x="16" y="76"/>
                        <a:pt x="18" y="73"/>
                      </a:cubicBezTo>
                      <a:cubicBezTo>
                        <a:pt x="20" y="71"/>
                        <a:pt x="21" y="69"/>
                        <a:pt x="23" y="67"/>
                      </a:cubicBezTo>
                      <a:cubicBezTo>
                        <a:pt x="25" y="64"/>
                        <a:pt x="27" y="62"/>
                        <a:pt x="29" y="60"/>
                      </a:cubicBezTo>
                      <a:cubicBezTo>
                        <a:pt x="31" y="58"/>
                        <a:pt x="33" y="56"/>
                        <a:pt x="35" y="54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43" y="46"/>
                        <a:pt x="45" y="45"/>
                        <a:pt x="47" y="43"/>
                      </a:cubicBezTo>
                      <a:cubicBezTo>
                        <a:pt x="46" y="45"/>
                        <a:pt x="44" y="47"/>
                        <a:pt x="43" y="48"/>
                      </a:cubicBezTo>
                      <a:cubicBezTo>
                        <a:pt x="42" y="51"/>
                        <a:pt x="40" y="54"/>
                        <a:pt x="39" y="57"/>
                      </a:cubicBezTo>
                      <a:cubicBezTo>
                        <a:pt x="37" y="60"/>
                        <a:pt x="35" y="63"/>
                        <a:pt x="34" y="66"/>
                      </a:cubicBezTo>
                      <a:cubicBezTo>
                        <a:pt x="33" y="69"/>
                        <a:pt x="32" y="71"/>
                        <a:pt x="31" y="74"/>
                      </a:cubicBezTo>
                      <a:cubicBezTo>
                        <a:pt x="30" y="77"/>
                        <a:pt x="29" y="80"/>
                        <a:pt x="28" y="82"/>
                      </a:cubicBezTo>
                      <a:cubicBezTo>
                        <a:pt x="27" y="84"/>
                        <a:pt x="27" y="87"/>
                        <a:pt x="26" y="89"/>
                      </a:cubicBezTo>
                      <a:cubicBezTo>
                        <a:pt x="26" y="91"/>
                        <a:pt x="25" y="92"/>
                        <a:pt x="25" y="94"/>
                      </a:cubicBezTo>
                      <a:cubicBezTo>
                        <a:pt x="24" y="97"/>
                        <a:pt x="24" y="99"/>
                        <a:pt x="24" y="99"/>
                      </a:cubicBezTo>
                      <a:cubicBezTo>
                        <a:pt x="24" y="99"/>
                        <a:pt x="25" y="97"/>
                        <a:pt x="27" y="94"/>
                      </a:cubicBezTo>
                      <a:cubicBezTo>
                        <a:pt x="27" y="93"/>
                        <a:pt x="28" y="92"/>
                        <a:pt x="29" y="90"/>
                      </a:cubicBezTo>
                      <a:cubicBezTo>
                        <a:pt x="30" y="88"/>
                        <a:pt x="31" y="86"/>
                        <a:pt x="32" y="84"/>
                      </a:cubicBezTo>
                      <a:cubicBezTo>
                        <a:pt x="34" y="82"/>
                        <a:pt x="35" y="79"/>
                        <a:pt x="37" y="77"/>
                      </a:cubicBezTo>
                      <a:cubicBezTo>
                        <a:pt x="38" y="74"/>
                        <a:pt x="39" y="72"/>
                        <a:pt x="41" y="69"/>
                      </a:cubicBezTo>
                      <a:cubicBezTo>
                        <a:pt x="42" y="66"/>
                        <a:pt x="44" y="64"/>
                        <a:pt x="46" y="61"/>
                      </a:cubicBezTo>
                      <a:cubicBezTo>
                        <a:pt x="47" y="58"/>
                        <a:pt x="49" y="55"/>
                        <a:pt x="50" y="53"/>
                      </a:cubicBezTo>
                      <a:cubicBezTo>
                        <a:pt x="51" y="51"/>
                        <a:pt x="52" y="50"/>
                        <a:pt x="53" y="48"/>
                      </a:cubicBezTo>
                      <a:cubicBezTo>
                        <a:pt x="51" y="52"/>
                        <a:pt x="49" y="56"/>
                        <a:pt x="47" y="61"/>
                      </a:cubicBezTo>
                      <a:cubicBezTo>
                        <a:pt x="45" y="65"/>
                        <a:pt x="44" y="70"/>
                        <a:pt x="42" y="75"/>
                      </a:cubicBezTo>
                      <a:cubicBezTo>
                        <a:pt x="40" y="80"/>
                        <a:pt x="38" y="85"/>
                        <a:pt x="37" y="90"/>
                      </a:cubicBezTo>
                      <a:cubicBezTo>
                        <a:pt x="35" y="95"/>
                        <a:pt x="34" y="99"/>
                        <a:pt x="33" y="104"/>
                      </a:cubicBezTo>
                      <a:cubicBezTo>
                        <a:pt x="33" y="107"/>
                        <a:pt x="32" y="109"/>
                        <a:pt x="32" y="111"/>
                      </a:cubicBezTo>
                      <a:cubicBezTo>
                        <a:pt x="32" y="114"/>
                        <a:pt x="31" y="116"/>
                        <a:pt x="31" y="118"/>
                      </a:cubicBezTo>
                      <a:cubicBezTo>
                        <a:pt x="31" y="120"/>
                        <a:pt x="31" y="122"/>
                        <a:pt x="31" y="125"/>
                      </a:cubicBezTo>
                      <a:cubicBezTo>
                        <a:pt x="31" y="127"/>
                        <a:pt x="30" y="129"/>
                        <a:pt x="30" y="131"/>
                      </a:cubicBezTo>
                      <a:cubicBezTo>
                        <a:pt x="31" y="133"/>
                        <a:pt x="31" y="135"/>
                        <a:pt x="31" y="136"/>
                      </a:cubicBezTo>
                      <a:cubicBezTo>
                        <a:pt x="31" y="138"/>
                        <a:pt x="31" y="140"/>
                        <a:pt x="31" y="141"/>
                      </a:cubicBezTo>
                      <a:cubicBezTo>
                        <a:pt x="32" y="145"/>
                        <a:pt x="33" y="147"/>
                        <a:pt x="33" y="149"/>
                      </a:cubicBezTo>
                      <a:cubicBezTo>
                        <a:pt x="34" y="152"/>
                        <a:pt x="35" y="153"/>
                        <a:pt x="35" y="154"/>
                      </a:cubicBezTo>
                      <a:cubicBezTo>
                        <a:pt x="36" y="155"/>
                        <a:pt x="36" y="156"/>
                        <a:pt x="36" y="156"/>
                      </a:cubicBezTo>
                      <a:cubicBezTo>
                        <a:pt x="36" y="156"/>
                        <a:pt x="36" y="156"/>
                        <a:pt x="36" y="156"/>
                      </a:cubicBezTo>
                      <a:cubicBezTo>
                        <a:pt x="36" y="156"/>
                        <a:pt x="36" y="155"/>
                        <a:pt x="36" y="154"/>
                      </a:cubicBezTo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5" name="Freeform 108">
                  <a:extLst>
                    <a:ext uri="{FF2B5EF4-FFF2-40B4-BE49-F238E27FC236}">
                      <a16:creationId xmlns:a16="http://schemas.microsoft.com/office/drawing/2014/main" xmlns="" id="{64CE6EB7-36AA-46EE-8691-1808DBBF3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3763" y="1441450"/>
                  <a:ext cx="674688" cy="625475"/>
                </a:xfrm>
                <a:custGeom>
                  <a:avLst/>
                  <a:gdLst>
                    <a:gd name="T0" fmla="*/ 0 w 179"/>
                    <a:gd name="T1" fmla="*/ 149 h 166"/>
                    <a:gd name="T2" fmla="*/ 136 w 179"/>
                    <a:gd name="T3" fmla="*/ 65 h 166"/>
                    <a:gd name="T4" fmla="*/ 17 w 179"/>
                    <a:gd name="T5" fmla="*/ 95 h 166"/>
                    <a:gd name="T6" fmla="*/ 0 w 179"/>
                    <a:gd name="T7" fmla="*/ 149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9" h="166">
                      <a:moveTo>
                        <a:pt x="0" y="149"/>
                      </a:moveTo>
                      <a:cubicBezTo>
                        <a:pt x="0" y="149"/>
                        <a:pt x="179" y="166"/>
                        <a:pt x="136" y="65"/>
                      </a:cubicBezTo>
                      <a:cubicBezTo>
                        <a:pt x="108" y="0"/>
                        <a:pt x="48" y="48"/>
                        <a:pt x="17" y="95"/>
                      </a:cubicBezTo>
                      <a:cubicBezTo>
                        <a:pt x="0" y="121"/>
                        <a:pt x="0" y="149"/>
                        <a:pt x="0" y="149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6" name="Freeform 109">
                  <a:extLst>
                    <a:ext uri="{FF2B5EF4-FFF2-40B4-BE49-F238E27FC236}">
                      <a16:creationId xmlns:a16="http://schemas.microsoft.com/office/drawing/2014/main" xmlns="" id="{5EBC40DF-8751-435C-B27B-B77BC7E23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03763" y="1619250"/>
                  <a:ext cx="485775" cy="387350"/>
                </a:xfrm>
                <a:custGeom>
                  <a:avLst/>
                  <a:gdLst>
                    <a:gd name="T0" fmla="*/ 122 w 129"/>
                    <a:gd name="T1" fmla="*/ 6 h 103"/>
                    <a:gd name="T2" fmla="*/ 115 w 129"/>
                    <a:gd name="T3" fmla="*/ 17 h 103"/>
                    <a:gd name="T4" fmla="*/ 107 w 129"/>
                    <a:gd name="T5" fmla="*/ 25 h 103"/>
                    <a:gd name="T6" fmla="*/ 98 w 129"/>
                    <a:gd name="T7" fmla="*/ 34 h 103"/>
                    <a:gd name="T8" fmla="*/ 81 w 129"/>
                    <a:gd name="T9" fmla="*/ 47 h 103"/>
                    <a:gd name="T10" fmla="*/ 57 w 129"/>
                    <a:gd name="T11" fmla="*/ 65 h 103"/>
                    <a:gd name="T12" fmla="*/ 33 w 129"/>
                    <a:gd name="T13" fmla="*/ 80 h 103"/>
                    <a:gd name="T14" fmla="*/ 13 w 129"/>
                    <a:gd name="T15" fmla="*/ 92 h 103"/>
                    <a:gd name="T16" fmla="*/ 12 w 129"/>
                    <a:gd name="T17" fmla="*/ 89 h 103"/>
                    <a:gd name="T18" fmla="*/ 27 w 129"/>
                    <a:gd name="T19" fmla="*/ 67 h 103"/>
                    <a:gd name="T20" fmla="*/ 39 w 129"/>
                    <a:gd name="T21" fmla="*/ 53 h 103"/>
                    <a:gd name="T22" fmla="*/ 51 w 129"/>
                    <a:gd name="T23" fmla="*/ 40 h 103"/>
                    <a:gd name="T24" fmla="*/ 65 w 129"/>
                    <a:gd name="T25" fmla="*/ 29 h 103"/>
                    <a:gd name="T26" fmla="*/ 76 w 129"/>
                    <a:gd name="T27" fmla="*/ 21 h 103"/>
                    <a:gd name="T28" fmla="*/ 87 w 129"/>
                    <a:gd name="T29" fmla="*/ 14 h 103"/>
                    <a:gd name="T30" fmla="*/ 95 w 129"/>
                    <a:gd name="T31" fmla="*/ 10 h 103"/>
                    <a:gd name="T32" fmla="*/ 95 w 129"/>
                    <a:gd name="T33" fmla="*/ 9 h 103"/>
                    <a:gd name="T34" fmla="*/ 86 w 129"/>
                    <a:gd name="T35" fmla="*/ 12 h 103"/>
                    <a:gd name="T36" fmla="*/ 78 w 129"/>
                    <a:gd name="T37" fmla="*/ 16 h 103"/>
                    <a:gd name="T38" fmla="*/ 70 w 129"/>
                    <a:gd name="T39" fmla="*/ 20 h 103"/>
                    <a:gd name="T40" fmla="*/ 54 w 129"/>
                    <a:gd name="T41" fmla="*/ 30 h 103"/>
                    <a:gd name="T42" fmla="*/ 47 w 129"/>
                    <a:gd name="T43" fmla="*/ 36 h 103"/>
                    <a:gd name="T44" fmla="*/ 34 w 129"/>
                    <a:gd name="T45" fmla="*/ 48 h 103"/>
                    <a:gd name="T46" fmla="*/ 22 w 129"/>
                    <a:gd name="T47" fmla="*/ 62 h 103"/>
                    <a:gd name="T48" fmla="*/ 11 w 129"/>
                    <a:gd name="T49" fmla="*/ 77 h 103"/>
                    <a:gd name="T50" fmla="*/ 1 w 129"/>
                    <a:gd name="T51" fmla="*/ 92 h 103"/>
                    <a:gd name="T52" fmla="*/ 0 w 129"/>
                    <a:gd name="T53" fmla="*/ 102 h 103"/>
                    <a:gd name="T54" fmla="*/ 10 w 129"/>
                    <a:gd name="T55" fmla="*/ 102 h 103"/>
                    <a:gd name="T56" fmla="*/ 22 w 129"/>
                    <a:gd name="T57" fmla="*/ 98 h 103"/>
                    <a:gd name="T58" fmla="*/ 30 w 129"/>
                    <a:gd name="T59" fmla="*/ 96 h 103"/>
                    <a:gd name="T60" fmla="*/ 42 w 129"/>
                    <a:gd name="T61" fmla="*/ 94 h 103"/>
                    <a:gd name="T62" fmla="*/ 60 w 129"/>
                    <a:gd name="T63" fmla="*/ 92 h 103"/>
                    <a:gd name="T64" fmla="*/ 69 w 129"/>
                    <a:gd name="T65" fmla="*/ 90 h 103"/>
                    <a:gd name="T66" fmla="*/ 82 w 129"/>
                    <a:gd name="T67" fmla="*/ 87 h 103"/>
                    <a:gd name="T68" fmla="*/ 94 w 129"/>
                    <a:gd name="T69" fmla="*/ 82 h 103"/>
                    <a:gd name="T70" fmla="*/ 110 w 129"/>
                    <a:gd name="T71" fmla="*/ 74 h 103"/>
                    <a:gd name="T72" fmla="*/ 119 w 129"/>
                    <a:gd name="T73" fmla="*/ 68 h 103"/>
                    <a:gd name="T74" fmla="*/ 124 w 129"/>
                    <a:gd name="T75" fmla="*/ 63 h 103"/>
                    <a:gd name="T76" fmla="*/ 129 w 129"/>
                    <a:gd name="T77" fmla="*/ 56 h 103"/>
                    <a:gd name="T78" fmla="*/ 123 w 129"/>
                    <a:gd name="T79" fmla="*/ 62 h 103"/>
                    <a:gd name="T80" fmla="*/ 118 w 129"/>
                    <a:gd name="T81" fmla="*/ 66 h 103"/>
                    <a:gd name="T82" fmla="*/ 109 w 129"/>
                    <a:gd name="T83" fmla="*/ 71 h 103"/>
                    <a:gd name="T84" fmla="*/ 93 w 129"/>
                    <a:gd name="T85" fmla="*/ 78 h 103"/>
                    <a:gd name="T86" fmla="*/ 76 w 129"/>
                    <a:gd name="T87" fmla="*/ 82 h 103"/>
                    <a:gd name="T88" fmla="*/ 63 w 129"/>
                    <a:gd name="T89" fmla="*/ 85 h 103"/>
                    <a:gd name="T90" fmla="*/ 52 w 129"/>
                    <a:gd name="T91" fmla="*/ 86 h 103"/>
                    <a:gd name="T92" fmla="*/ 66 w 129"/>
                    <a:gd name="T93" fmla="*/ 79 h 103"/>
                    <a:gd name="T94" fmla="*/ 82 w 129"/>
                    <a:gd name="T95" fmla="*/ 70 h 103"/>
                    <a:gd name="T96" fmla="*/ 95 w 129"/>
                    <a:gd name="T97" fmla="*/ 60 h 103"/>
                    <a:gd name="T98" fmla="*/ 102 w 129"/>
                    <a:gd name="T99" fmla="*/ 54 h 103"/>
                    <a:gd name="T100" fmla="*/ 93 w 129"/>
                    <a:gd name="T101" fmla="*/ 58 h 103"/>
                    <a:gd name="T102" fmla="*/ 79 w 129"/>
                    <a:gd name="T103" fmla="*/ 64 h 103"/>
                    <a:gd name="T104" fmla="*/ 63 w 129"/>
                    <a:gd name="T105" fmla="*/ 72 h 103"/>
                    <a:gd name="T106" fmla="*/ 50 w 129"/>
                    <a:gd name="T107" fmla="*/ 78 h 103"/>
                    <a:gd name="T108" fmla="*/ 74 w 129"/>
                    <a:gd name="T109" fmla="*/ 63 h 103"/>
                    <a:gd name="T110" fmla="*/ 98 w 129"/>
                    <a:gd name="T111" fmla="*/ 44 h 103"/>
                    <a:gd name="T112" fmla="*/ 107 w 129"/>
                    <a:gd name="T113" fmla="*/ 34 h 103"/>
                    <a:gd name="T114" fmla="*/ 115 w 129"/>
                    <a:gd name="T115" fmla="*/ 24 h 103"/>
                    <a:gd name="T116" fmla="*/ 120 w 129"/>
                    <a:gd name="T117" fmla="*/ 14 h 103"/>
                    <a:gd name="T118" fmla="*/ 125 w 129"/>
                    <a:gd name="T119" fmla="*/ 1 h 103"/>
                    <a:gd name="T120" fmla="*/ 125 w 129"/>
                    <a:gd name="T12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9" h="103">
                      <a:moveTo>
                        <a:pt x="124" y="1"/>
                      </a:moveTo>
                      <a:cubicBezTo>
                        <a:pt x="124" y="2"/>
                        <a:pt x="123" y="4"/>
                        <a:pt x="122" y="6"/>
                      </a:cubicBezTo>
                      <a:cubicBezTo>
                        <a:pt x="121" y="8"/>
                        <a:pt x="119" y="10"/>
                        <a:pt x="118" y="13"/>
                      </a:cubicBezTo>
                      <a:cubicBezTo>
                        <a:pt x="117" y="14"/>
                        <a:pt x="116" y="15"/>
                        <a:pt x="115" y="17"/>
                      </a:cubicBezTo>
                      <a:cubicBezTo>
                        <a:pt x="114" y="18"/>
                        <a:pt x="113" y="19"/>
                        <a:pt x="111" y="21"/>
                      </a:cubicBezTo>
                      <a:cubicBezTo>
                        <a:pt x="110" y="22"/>
                        <a:pt x="109" y="23"/>
                        <a:pt x="107" y="25"/>
                      </a:cubicBezTo>
                      <a:cubicBezTo>
                        <a:pt x="106" y="26"/>
                        <a:pt x="104" y="28"/>
                        <a:pt x="103" y="29"/>
                      </a:cubicBezTo>
                      <a:cubicBezTo>
                        <a:pt x="101" y="31"/>
                        <a:pt x="100" y="32"/>
                        <a:pt x="98" y="34"/>
                      </a:cubicBezTo>
                      <a:cubicBezTo>
                        <a:pt x="96" y="35"/>
                        <a:pt x="95" y="37"/>
                        <a:pt x="93" y="38"/>
                      </a:cubicBezTo>
                      <a:cubicBezTo>
                        <a:pt x="89" y="41"/>
                        <a:pt x="85" y="44"/>
                        <a:pt x="81" y="47"/>
                      </a:cubicBezTo>
                      <a:cubicBezTo>
                        <a:pt x="77" y="50"/>
                        <a:pt x="73" y="53"/>
                        <a:pt x="69" y="56"/>
                      </a:cubicBezTo>
                      <a:cubicBezTo>
                        <a:pt x="65" y="59"/>
                        <a:pt x="61" y="62"/>
                        <a:pt x="57" y="65"/>
                      </a:cubicBezTo>
                      <a:cubicBezTo>
                        <a:pt x="53" y="67"/>
                        <a:pt x="49" y="70"/>
                        <a:pt x="45" y="73"/>
                      </a:cubicBezTo>
                      <a:cubicBezTo>
                        <a:pt x="41" y="75"/>
                        <a:pt x="37" y="77"/>
                        <a:pt x="33" y="80"/>
                      </a:cubicBezTo>
                      <a:cubicBezTo>
                        <a:pt x="30" y="82"/>
                        <a:pt x="26" y="84"/>
                        <a:pt x="23" y="86"/>
                      </a:cubicBezTo>
                      <a:cubicBezTo>
                        <a:pt x="19" y="89"/>
                        <a:pt x="16" y="91"/>
                        <a:pt x="13" y="92"/>
                      </a:cubicBezTo>
                      <a:cubicBezTo>
                        <a:pt x="12" y="93"/>
                        <a:pt x="11" y="93"/>
                        <a:pt x="9" y="94"/>
                      </a:cubicBezTo>
                      <a:cubicBezTo>
                        <a:pt x="10" y="92"/>
                        <a:pt x="11" y="90"/>
                        <a:pt x="12" y="89"/>
                      </a:cubicBezTo>
                      <a:cubicBezTo>
                        <a:pt x="16" y="83"/>
                        <a:pt x="19" y="79"/>
                        <a:pt x="22" y="74"/>
                      </a:cubicBezTo>
                      <a:cubicBezTo>
                        <a:pt x="24" y="71"/>
                        <a:pt x="25" y="69"/>
                        <a:pt x="27" y="67"/>
                      </a:cubicBezTo>
                      <a:cubicBezTo>
                        <a:pt x="29" y="64"/>
                        <a:pt x="31" y="62"/>
                        <a:pt x="33" y="60"/>
                      </a:cubicBezTo>
                      <a:cubicBezTo>
                        <a:pt x="35" y="57"/>
                        <a:pt x="37" y="55"/>
                        <a:pt x="39" y="53"/>
                      </a:cubicBezTo>
                      <a:cubicBezTo>
                        <a:pt x="41" y="51"/>
                        <a:pt x="43" y="49"/>
                        <a:pt x="45" y="46"/>
                      </a:cubicBezTo>
                      <a:cubicBezTo>
                        <a:pt x="47" y="44"/>
                        <a:pt x="49" y="42"/>
                        <a:pt x="51" y="40"/>
                      </a:cubicBezTo>
                      <a:cubicBezTo>
                        <a:pt x="53" y="38"/>
                        <a:pt x="55" y="36"/>
                        <a:pt x="58" y="34"/>
                      </a:cubicBezTo>
                      <a:cubicBezTo>
                        <a:pt x="60" y="32"/>
                        <a:pt x="62" y="30"/>
                        <a:pt x="65" y="29"/>
                      </a:cubicBezTo>
                      <a:cubicBezTo>
                        <a:pt x="67" y="27"/>
                        <a:pt x="69" y="25"/>
                        <a:pt x="72" y="23"/>
                      </a:cubicBezTo>
                      <a:cubicBezTo>
                        <a:pt x="76" y="21"/>
                        <a:pt x="76" y="21"/>
                        <a:pt x="76" y="21"/>
                      </a:cubicBezTo>
                      <a:cubicBezTo>
                        <a:pt x="79" y="19"/>
                        <a:pt x="79" y="19"/>
                        <a:pt x="79" y="19"/>
                      </a:cubicBezTo>
                      <a:cubicBezTo>
                        <a:pt x="82" y="17"/>
                        <a:pt x="85" y="16"/>
                        <a:pt x="87" y="14"/>
                      </a:cubicBezTo>
                      <a:cubicBezTo>
                        <a:pt x="91" y="12"/>
                        <a:pt x="91" y="12"/>
                        <a:pt x="91" y="12"/>
                      </a:cubicBezTo>
                      <a:cubicBezTo>
                        <a:pt x="93" y="11"/>
                        <a:pt x="94" y="11"/>
                        <a:pt x="95" y="10"/>
                      </a:cubicBezTo>
                      <a:cubicBezTo>
                        <a:pt x="98" y="9"/>
                        <a:pt x="101" y="8"/>
                        <a:pt x="104" y="7"/>
                      </a:cubicBezTo>
                      <a:cubicBezTo>
                        <a:pt x="101" y="8"/>
                        <a:pt x="98" y="8"/>
                        <a:pt x="95" y="9"/>
                      </a:cubicBezTo>
                      <a:cubicBezTo>
                        <a:pt x="94" y="10"/>
                        <a:pt x="92" y="10"/>
                        <a:pt x="91" y="10"/>
                      </a:cubicBezTo>
                      <a:cubicBezTo>
                        <a:pt x="86" y="12"/>
                        <a:pt x="86" y="12"/>
                        <a:pt x="86" y="12"/>
                      </a:cubicBezTo>
                      <a:cubicBezTo>
                        <a:pt x="85" y="13"/>
                        <a:pt x="83" y="13"/>
                        <a:pt x="82" y="14"/>
                      </a:cubicBezTo>
                      <a:cubicBezTo>
                        <a:pt x="81" y="14"/>
                        <a:pt x="79" y="15"/>
                        <a:pt x="78" y="16"/>
                      </a:cubicBezTo>
                      <a:cubicBezTo>
                        <a:pt x="74" y="18"/>
                        <a:pt x="74" y="18"/>
                        <a:pt x="74" y="18"/>
                      </a:cubicBezTo>
                      <a:cubicBezTo>
                        <a:pt x="70" y="20"/>
                        <a:pt x="70" y="20"/>
                        <a:pt x="70" y="20"/>
                      </a:cubicBezTo>
                      <a:cubicBezTo>
                        <a:pt x="67" y="21"/>
                        <a:pt x="64" y="23"/>
                        <a:pt x="62" y="25"/>
                      </a:cubicBezTo>
                      <a:cubicBezTo>
                        <a:pt x="59" y="26"/>
                        <a:pt x="57" y="28"/>
                        <a:pt x="54" y="30"/>
                      </a:cubicBezTo>
                      <a:cubicBezTo>
                        <a:pt x="53" y="31"/>
                        <a:pt x="52" y="32"/>
                        <a:pt x="51" y="33"/>
                      </a:cubicBezTo>
                      <a:cubicBezTo>
                        <a:pt x="49" y="34"/>
                        <a:pt x="48" y="35"/>
                        <a:pt x="47" y="36"/>
                      </a:cubicBezTo>
                      <a:cubicBezTo>
                        <a:pt x="45" y="38"/>
                        <a:pt x="42" y="40"/>
                        <a:pt x="40" y="42"/>
                      </a:cubicBezTo>
                      <a:cubicBezTo>
                        <a:pt x="38" y="44"/>
                        <a:pt x="36" y="46"/>
                        <a:pt x="34" y="48"/>
                      </a:cubicBezTo>
                      <a:cubicBezTo>
                        <a:pt x="31" y="50"/>
                        <a:pt x="29" y="53"/>
                        <a:pt x="27" y="55"/>
                      </a:cubicBezTo>
                      <a:cubicBezTo>
                        <a:pt x="25" y="57"/>
                        <a:pt x="24" y="59"/>
                        <a:pt x="22" y="62"/>
                      </a:cubicBezTo>
                      <a:cubicBezTo>
                        <a:pt x="20" y="64"/>
                        <a:pt x="18" y="67"/>
                        <a:pt x="16" y="69"/>
                      </a:cubicBezTo>
                      <a:cubicBezTo>
                        <a:pt x="14" y="72"/>
                        <a:pt x="12" y="74"/>
                        <a:pt x="11" y="77"/>
                      </a:cubicBezTo>
                      <a:cubicBezTo>
                        <a:pt x="9" y="79"/>
                        <a:pt x="7" y="82"/>
                        <a:pt x="6" y="84"/>
                      </a:cubicBezTo>
                      <a:cubicBezTo>
                        <a:pt x="4" y="87"/>
                        <a:pt x="2" y="89"/>
                        <a:pt x="1" y="92"/>
                      </a:cubicBezTo>
                      <a:cubicBezTo>
                        <a:pt x="1" y="92"/>
                        <a:pt x="1" y="92"/>
                        <a:pt x="1" y="92"/>
                      </a:cubicBezTo>
                      <a:cubicBezTo>
                        <a:pt x="0" y="98"/>
                        <a:pt x="0" y="102"/>
                        <a:pt x="0" y="102"/>
                      </a:cubicBezTo>
                      <a:cubicBezTo>
                        <a:pt x="0" y="102"/>
                        <a:pt x="3" y="102"/>
                        <a:pt x="8" y="103"/>
                      </a:cubicBezTo>
                      <a:cubicBezTo>
                        <a:pt x="9" y="103"/>
                        <a:pt x="9" y="102"/>
                        <a:pt x="10" y="102"/>
                      </a:cubicBezTo>
                      <a:cubicBezTo>
                        <a:pt x="12" y="101"/>
                        <a:pt x="15" y="100"/>
                        <a:pt x="18" y="99"/>
                      </a:cubicBezTo>
                      <a:cubicBezTo>
                        <a:pt x="22" y="98"/>
                        <a:pt x="22" y="98"/>
                        <a:pt x="22" y="98"/>
                      </a:cubicBezTo>
                      <a:cubicBezTo>
                        <a:pt x="23" y="98"/>
                        <a:pt x="24" y="97"/>
                        <a:pt x="26" y="97"/>
                      </a:cubicBezTo>
                      <a:cubicBezTo>
                        <a:pt x="30" y="96"/>
                        <a:pt x="30" y="96"/>
                        <a:pt x="30" y="96"/>
                      </a:cubicBezTo>
                      <a:cubicBezTo>
                        <a:pt x="31" y="96"/>
                        <a:pt x="33" y="96"/>
                        <a:pt x="34" y="95"/>
                      </a:cubicBezTo>
                      <a:cubicBezTo>
                        <a:pt x="37" y="95"/>
                        <a:pt x="39" y="94"/>
                        <a:pt x="42" y="94"/>
                      </a:cubicBezTo>
                      <a:cubicBezTo>
                        <a:pt x="51" y="93"/>
                        <a:pt x="51" y="93"/>
                        <a:pt x="51" y="93"/>
                      </a:cubicBezTo>
                      <a:cubicBezTo>
                        <a:pt x="54" y="93"/>
                        <a:pt x="57" y="93"/>
                        <a:pt x="60" y="92"/>
                      </a:cubicBezTo>
                      <a:cubicBezTo>
                        <a:pt x="64" y="91"/>
                        <a:pt x="64" y="91"/>
                        <a:pt x="64" y="91"/>
                      </a:cubicBezTo>
                      <a:cubicBezTo>
                        <a:pt x="69" y="90"/>
                        <a:pt x="69" y="90"/>
                        <a:pt x="69" y="90"/>
                      </a:cubicBezTo>
                      <a:cubicBezTo>
                        <a:pt x="72" y="90"/>
                        <a:pt x="75" y="89"/>
                        <a:pt x="77" y="88"/>
                      </a:cubicBezTo>
                      <a:cubicBezTo>
                        <a:pt x="82" y="87"/>
                        <a:pt x="82" y="87"/>
                        <a:pt x="82" y="87"/>
                      </a:cubicBezTo>
                      <a:cubicBezTo>
                        <a:pt x="86" y="85"/>
                        <a:pt x="86" y="85"/>
                        <a:pt x="86" y="85"/>
                      </a:cubicBezTo>
                      <a:cubicBezTo>
                        <a:pt x="89" y="84"/>
                        <a:pt x="91" y="83"/>
                        <a:pt x="94" y="82"/>
                      </a:cubicBezTo>
                      <a:cubicBezTo>
                        <a:pt x="97" y="81"/>
                        <a:pt x="100" y="80"/>
                        <a:pt x="102" y="78"/>
                      </a:cubicBezTo>
                      <a:cubicBezTo>
                        <a:pt x="105" y="77"/>
                        <a:pt x="108" y="75"/>
                        <a:pt x="110" y="74"/>
                      </a:cubicBezTo>
                      <a:cubicBezTo>
                        <a:pt x="113" y="72"/>
                        <a:pt x="115" y="71"/>
                        <a:pt x="117" y="69"/>
                      </a:cubicBezTo>
                      <a:cubicBezTo>
                        <a:pt x="119" y="68"/>
                        <a:pt x="119" y="68"/>
                        <a:pt x="119" y="68"/>
                      </a:cubicBezTo>
                      <a:cubicBezTo>
                        <a:pt x="121" y="66"/>
                        <a:pt x="121" y="66"/>
                        <a:pt x="121" y="66"/>
                      </a:cubicBezTo>
                      <a:cubicBezTo>
                        <a:pt x="122" y="65"/>
                        <a:pt x="123" y="64"/>
                        <a:pt x="124" y="63"/>
                      </a:cubicBezTo>
                      <a:cubicBezTo>
                        <a:pt x="125" y="62"/>
                        <a:pt x="126" y="61"/>
                        <a:pt x="127" y="60"/>
                      </a:cubicBezTo>
                      <a:cubicBezTo>
                        <a:pt x="129" y="56"/>
                        <a:pt x="129" y="56"/>
                        <a:pt x="129" y="56"/>
                      </a:cubicBezTo>
                      <a:cubicBezTo>
                        <a:pt x="126" y="60"/>
                        <a:pt x="126" y="60"/>
                        <a:pt x="126" y="60"/>
                      </a:cubicBezTo>
                      <a:cubicBezTo>
                        <a:pt x="125" y="61"/>
                        <a:pt x="124" y="61"/>
                        <a:pt x="123" y="62"/>
                      </a:cubicBezTo>
                      <a:cubicBezTo>
                        <a:pt x="122" y="63"/>
                        <a:pt x="121" y="64"/>
                        <a:pt x="119" y="65"/>
                      </a:cubicBezTo>
                      <a:cubicBezTo>
                        <a:pt x="118" y="66"/>
                        <a:pt x="118" y="66"/>
                        <a:pt x="118" y="66"/>
                      </a:cubicBezTo>
                      <a:cubicBezTo>
                        <a:pt x="116" y="67"/>
                        <a:pt x="116" y="67"/>
                        <a:pt x="116" y="67"/>
                      </a:cubicBezTo>
                      <a:cubicBezTo>
                        <a:pt x="114" y="69"/>
                        <a:pt x="111" y="70"/>
                        <a:pt x="109" y="71"/>
                      </a:cubicBezTo>
                      <a:cubicBezTo>
                        <a:pt x="106" y="72"/>
                        <a:pt x="103" y="74"/>
                        <a:pt x="101" y="75"/>
                      </a:cubicBezTo>
                      <a:cubicBezTo>
                        <a:pt x="98" y="76"/>
                        <a:pt x="95" y="77"/>
                        <a:pt x="93" y="78"/>
                      </a:cubicBezTo>
                      <a:cubicBezTo>
                        <a:pt x="90" y="79"/>
                        <a:pt x="87" y="79"/>
                        <a:pt x="84" y="80"/>
                      </a:cubicBezTo>
                      <a:cubicBezTo>
                        <a:pt x="82" y="81"/>
                        <a:pt x="79" y="82"/>
                        <a:pt x="76" y="82"/>
                      </a:cubicBezTo>
                      <a:cubicBezTo>
                        <a:pt x="73" y="83"/>
                        <a:pt x="70" y="84"/>
                        <a:pt x="68" y="84"/>
                      </a:cubicBezTo>
                      <a:cubicBezTo>
                        <a:pt x="63" y="85"/>
                        <a:pt x="63" y="85"/>
                        <a:pt x="63" y="85"/>
                      </a:cubicBezTo>
                      <a:cubicBezTo>
                        <a:pt x="59" y="86"/>
                        <a:pt x="59" y="86"/>
                        <a:pt x="59" y="86"/>
                      </a:cubicBezTo>
                      <a:cubicBezTo>
                        <a:pt x="57" y="86"/>
                        <a:pt x="54" y="86"/>
                        <a:pt x="52" y="86"/>
                      </a:cubicBezTo>
                      <a:cubicBezTo>
                        <a:pt x="54" y="85"/>
                        <a:pt x="55" y="84"/>
                        <a:pt x="57" y="84"/>
                      </a:cubicBezTo>
                      <a:cubicBezTo>
                        <a:pt x="60" y="82"/>
                        <a:pt x="63" y="81"/>
                        <a:pt x="66" y="79"/>
                      </a:cubicBezTo>
                      <a:cubicBezTo>
                        <a:pt x="69" y="78"/>
                        <a:pt x="72" y="76"/>
                        <a:pt x="75" y="74"/>
                      </a:cubicBezTo>
                      <a:cubicBezTo>
                        <a:pt x="78" y="73"/>
                        <a:pt x="80" y="71"/>
                        <a:pt x="82" y="70"/>
                      </a:cubicBezTo>
                      <a:cubicBezTo>
                        <a:pt x="85" y="68"/>
                        <a:pt x="87" y="66"/>
                        <a:pt x="89" y="65"/>
                      </a:cubicBezTo>
                      <a:cubicBezTo>
                        <a:pt x="91" y="63"/>
                        <a:pt x="93" y="62"/>
                        <a:pt x="95" y="60"/>
                      </a:cubicBezTo>
                      <a:cubicBezTo>
                        <a:pt x="96" y="59"/>
                        <a:pt x="97" y="58"/>
                        <a:pt x="99" y="57"/>
                      </a:cubicBezTo>
                      <a:cubicBezTo>
                        <a:pt x="101" y="55"/>
                        <a:pt x="102" y="54"/>
                        <a:pt x="102" y="54"/>
                      </a:cubicBezTo>
                      <a:cubicBezTo>
                        <a:pt x="102" y="54"/>
                        <a:pt x="100" y="54"/>
                        <a:pt x="98" y="56"/>
                      </a:cubicBezTo>
                      <a:cubicBezTo>
                        <a:pt x="96" y="56"/>
                        <a:pt x="95" y="57"/>
                        <a:pt x="93" y="58"/>
                      </a:cubicBezTo>
                      <a:cubicBezTo>
                        <a:pt x="91" y="59"/>
                        <a:pt x="89" y="60"/>
                        <a:pt x="87" y="61"/>
                      </a:cubicBezTo>
                      <a:cubicBezTo>
                        <a:pt x="84" y="62"/>
                        <a:pt x="82" y="63"/>
                        <a:pt x="79" y="64"/>
                      </a:cubicBezTo>
                      <a:cubicBezTo>
                        <a:pt x="77" y="66"/>
                        <a:pt x="74" y="67"/>
                        <a:pt x="71" y="68"/>
                      </a:cubicBezTo>
                      <a:cubicBezTo>
                        <a:pt x="68" y="69"/>
                        <a:pt x="65" y="71"/>
                        <a:pt x="63" y="72"/>
                      </a:cubicBezTo>
                      <a:cubicBezTo>
                        <a:pt x="60" y="73"/>
                        <a:pt x="57" y="75"/>
                        <a:pt x="54" y="76"/>
                      </a:cubicBezTo>
                      <a:cubicBezTo>
                        <a:pt x="52" y="77"/>
                        <a:pt x="51" y="78"/>
                        <a:pt x="50" y="78"/>
                      </a:cubicBezTo>
                      <a:cubicBezTo>
                        <a:pt x="53" y="76"/>
                        <a:pt x="57" y="74"/>
                        <a:pt x="61" y="71"/>
                      </a:cubicBezTo>
                      <a:cubicBezTo>
                        <a:pt x="65" y="69"/>
                        <a:pt x="70" y="66"/>
                        <a:pt x="74" y="63"/>
                      </a:cubicBezTo>
                      <a:cubicBezTo>
                        <a:pt x="78" y="60"/>
                        <a:pt x="82" y="57"/>
                        <a:pt x="86" y="54"/>
                      </a:cubicBezTo>
                      <a:cubicBezTo>
                        <a:pt x="90" y="50"/>
                        <a:pt x="94" y="47"/>
                        <a:pt x="98" y="44"/>
                      </a:cubicBezTo>
                      <a:cubicBezTo>
                        <a:pt x="99" y="42"/>
                        <a:pt x="101" y="40"/>
                        <a:pt x="103" y="39"/>
                      </a:cubicBezTo>
                      <a:cubicBezTo>
                        <a:pt x="104" y="37"/>
                        <a:pt x="106" y="35"/>
                        <a:pt x="107" y="34"/>
                      </a:cubicBezTo>
                      <a:cubicBezTo>
                        <a:pt x="109" y="32"/>
                        <a:pt x="110" y="30"/>
                        <a:pt x="112" y="29"/>
                      </a:cubicBezTo>
                      <a:cubicBezTo>
                        <a:pt x="113" y="27"/>
                        <a:pt x="114" y="25"/>
                        <a:pt x="115" y="24"/>
                      </a:cubicBezTo>
                      <a:cubicBezTo>
                        <a:pt x="116" y="22"/>
                        <a:pt x="117" y="20"/>
                        <a:pt x="118" y="19"/>
                      </a:cubicBezTo>
                      <a:cubicBezTo>
                        <a:pt x="119" y="17"/>
                        <a:pt x="120" y="16"/>
                        <a:pt x="120" y="14"/>
                      </a:cubicBezTo>
                      <a:cubicBezTo>
                        <a:pt x="122" y="11"/>
                        <a:pt x="123" y="9"/>
                        <a:pt x="123" y="7"/>
                      </a:cubicBezTo>
                      <a:cubicBezTo>
                        <a:pt x="124" y="4"/>
                        <a:pt x="124" y="3"/>
                        <a:pt x="125" y="1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5" y="0"/>
                        <a:pt x="125" y="0"/>
                        <a:pt x="124" y="1"/>
                      </a:cubicBezTo>
                      <a:close/>
                    </a:path>
                  </a:pathLst>
                </a:custGeom>
                <a:solidFill>
                  <a:srgbClr val="60351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1" name="Freeform: Shape 640">
                  <a:extLst>
                    <a:ext uri="{FF2B5EF4-FFF2-40B4-BE49-F238E27FC236}">
                      <a16:creationId xmlns:a16="http://schemas.microsoft.com/office/drawing/2014/main" xmlns="" id="{F1859323-4D1E-4E40-BDFB-E47444276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0188" y="950073"/>
                  <a:ext cx="1771168" cy="3661714"/>
                </a:xfrm>
                <a:custGeom>
                  <a:avLst/>
                  <a:gdLst>
                    <a:gd name="connsiteX0" fmla="*/ 346399 w 1771168"/>
                    <a:gd name="connsiteY0" fmla="*/ 0 h 3661714"/>
                    <a:gd name="connsiteX1" fmla="*/ 501309 w 1771168"/>
                    <a:gd name="connsiteY1" fmla="*/ 6120 h 3661714"/>
                    <a:gd name="connsiteX2" fmla="*/ 816817 w 1771168"/>
                    <a:gd name="connsiteY2" fmla="*/ 39490 h 3661714"/>
                    <a:gd name="connsiteX3" fmla="*/ 1389405 w 1771168"/>
                    <a:gd name="connsiteY3" fmla="*/ 126165 h 3661714"/>
                    <a:gd name="connsiteX4" fmla="*/ 1483580 w 1771168"/>
                    <a:gd name="connsiteY4" fmla="*/ 129934 h 3661714"/>
                    <a:gd name="connsiteX5" fmla="*/ 1675698 w 1771168"/>
                    <a:gd name="connsiteY5" fmla="*/ 163850 h 3661714"/>
                    <a:gd name="connsiteX6" fmla="*/ 1762340 w 1771168"/>
                    <a:gd name="connsiteY6" fmla="*/ 454025 h 3661714"/>
                    <a:gd name="connsiteX7" fmla="*/ 1728437 w 1771168"/>
                    <a:gd name="connsiteY7" fmla="*/ 796959 h 3661714"/>
                    <a:gd name="connsiteX8" fmla="*/ 1683233 w 1771168"/>
                    <a:gd name="connsiteY8" fmla="*/ 872329 h 3661714"/>
                    <a:gd name="connsiteX9" fmla="*/ 1585290 w 1771168"/>
                    <a:gd name="connsiteY9" fmla="*/ 910014 h 3661714"/>
                    <a:gd name="connsiteX10" fmla="*/ 1291462 w 1771168"/>
                    <a:gd name="connsiteY10" fmla="*/ 898709 h 3661714"/>
                    <a:gd name="connsiteX11" fmla="*/ 1114412 w 1771168"/>
                    <a:gd name="connsiteY11" fmla="*/ 902477 h 3661714"/>
                    <a:gd name="connsiteX12" fmla="*/ 1084276 w 1771168"/>
                    <a:gd name="connsiteY12" fmla="*/ 1072060 h 3661714"/>
                    <a:gd name="connsiteX13" fmla="*/ 1201054 w 1771168"/>
                    <a:gd name="connsiteY13" fmla="*/ 1222800 h 3661714"/>
                    <a:gd name="connsiteX14" fmla="*/ 1366803 w 1771168"/>
                    <a:gd name="connsiteY14" fmla="*/ 2289286 h 3661714"/>
                    <a:gd name="connsiteX15" fmla="*/ 1223656 w 1771168"/>
                    <a:gd name="connsiteY15" fmla="*/ 2440026 h 3661714"/>
                    <a:gd name="connsiteX16" fmla="*/ 1152082 w 1771168"/>
                    <a:gd name="connsiteY16" fmla="*/ 2394804 h 3661714"/>
                    <a:gd name="connsiteX17" fmla="*/ 805516 w 1771168"/>
                    <a:gd name="connsiteY17" fmla="*/ 1561965 h 3661714"/>
                    <a:gd name="connsiteX18" fmla="*/ 718875 w 1771168"/>
                    <a:gd name="connsiteY18" fmla="*/ 1377309 h 3661714"/>
                    <a:gd name="connsiteX19" fmla="*/ 534290 w 1771168"/>
                    <a:gd name="connsiteY19" fmla="*/ 1320781 h 3661714"/>
                    <a:gd name="connsiteX20" fmla="*/ 443882 w 1771168"/>
                    <a:gd name="connsiteY20" fmla="*/ 1505438 h 3661714"/>
                    <a:gd name="connsiteX21" fmla="*/ 530523 w 1771168"/>
                    <a:gd name="connsiteY21" fmla="*/ 1708937 h 3661714"/>
                    <a:gd name="connsiteX22" fmla="*/ 888391 w 1771168"/>
                    <a:gd name="connsiteY22" fmla="*/ 2458869 h 3661714"/>
                    <a:gd name="connsiteX23" fmla="*/ 1020236 w 1771168"/>
                    <a:gd name="connsiteY23" fmla="*/ 2986459 h 3661714"/>
                    <a:gd name="connsiteX24" fmla="*/ 888391 w 1771168"/>
                    <a:gd name="connsiteY24" fmla="*/ 3502744 h 3661714"/>
                    <a:gd name="connsiteX25" fmla="*/ 764079 w 1771168"/>
                    <a:gd name="connsiteY25" fmla="*/ 3619568 h 3661714"/>
                    <a:gd name="connsiteX26" fmla="*/ 560660 w 1771168"/>
                    <a:gd name="connsiteY26" fmla="*/ 3661022 h 3661714"/>
                    <a:gd name="connsiteX27" fmla="*/ 87898 w 1771168"/>
                    <a:gd name="connsiteY27" fmla="*/ 3495679 h 3661714"/>
                    <a:gd name="connsiteX28" fmla="*/ 0 w 1771168"/>
                    <a:gd name="connsiteY28" fmla="*/ 3448057 h 3661714"/>
                    <a:gd name="connsiteX29" fmla="*/ 0 w 1771168"/>
                    <a:gd name="connsiteY29" fmla="*/ 417009 h 3661714"/>
                    <a:gd name="connsiteX30" fmla="*/ 300037 w 1771168"/>
                    <a:gd name="connsiteY30" fmla="*/ 224677 h 3661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771168" h="3661714">
                      <a:moveTo>
                        <a:pt x="346399" y="0"/>
                      </a:moveTo>
                      <a:lnTo>
                        <a:pt x="501309" y="6120"/>
                      </a:lnTo>
                      <a:cubicBezTo>
                        <a:pt x="607438" y="14362"/>
                        <a:pt x="712989" y="26065"/>
                        <a:pt x="816817" y="39490"/>
                      </a:cubicBezTo>
                      <a:cubicBezTo>
                        <a:pt x="1008935" y="65869"/>
                        <a:pt x="1197286" y="96017"/>
                        <a:pt x="1389405" y="126165"/>
                      </a:cubicBezTo>
                      <a:cubicBezTo>
                        <a:pt x="1415774" y="133702"/>
                        <a:pt x="1449677" y="133702"/>
                        <a:pt x="1483580" y="129934"/>
                      </a:cubicBezTo>
                      <a:cubicBezTo>
                        <a:pt x="1558921" y="129934"/>
                        <a:pt x="1641795" y="129934"/>
                        <a:pt x="1675698" y="163850"/>
                      </a:cubicBezTo>
                      <a:cubicBezTo>
                        <a:pt x="1728437" y="209072"/>
                        <a:pt x="1751039" y="386192"/>
                        <a:pt x="1762340" y="454025"/>
                      </a:cubicBezTo>
                      <a:cubicBezTo>
                        <a:pt x="1781175" y="567080"/>
                        <a:pt x="1769874" y="687672"/>
                        <a:pt x="1728437" y="796959"/>
                      </a:cubicBezTo>
                      <a:cubicBezTo>
                        <a:pt x="1717136" y="823338"/>
                        <a:pt x="1705835" y="853487"/>
                        <a:pt x="1683233" y="872329"/>
                      </a:cubicBezTo>
                      <a:cubicBezTo>
                        <a:pt x="1656863" y="894940"/>
                        <a:pt x="1619193" y="902477"/>
                        <a:pt x="1585290" y="910014"/>
                      </a:cubicBezTo>
                      <a:cubicBezTo>
                        <a:pt x="1487347" y="921320"/>
                        <a:pt x="1385638" y="921320"/>
                        <a:pt x="1291462" y="898709"/>
                      </a:cubicBezTo>
                      <a:cubicBezTo>
                        <a:pt x="1231190" y="887403"/>
                        <a:pt x="1163383" y="868561"/>
                        <a:pt x="1114412" y="902477"/>
                      </a:cubicBezTo>
                      <a:cubicBezTo>
                        <a:pt x="1061674" y="940162"/>
                        <a:pt x="1057907" y="1015532"/>
                        <a:pt x="1084276" y="1072060"/>
                      </a:cubicBezTo>
                      <a:cubicBezTo>
                        <a:pt x="1110645" y="1132356"/>
                        <a:pt x="1159616" y="1173809"/>
                        <a:pt x="1201054" y="1222800"/>
                      </a:cubicBezTo>
                      <a:cubicBezTo>
                        <a:pt x="1449677" y="1501669"/>
                        <a:pt x="1460978" y="1923742"/>
                        <a:pt x="1366803" y="2289286"/>
                      </a:cubicBezTo>
                      <a:cubicBezTo>
                        <a:pt x="1347967" y="2360888"/>
                        <a:pt x="1298996" y="2451332"/>
                        <a:pt x="1223656" y="2440026"/>
                      </a:cubicBezTo>
                      <a:cubicBezTo>
                        <a:pt x="1197286" y="2436258"/>
                        <a:pt x="1170917" y="2413647"/>
                        <a:pt x="1152082" y="2394804"/>
                      </a:cubicBezTo>
                      <a:cubicBezTo>
                        <a:pt x="933595" y="2180000"/>
                        <a:pt x="888391" y="1852140"/>
                        <a:pt x="805516" y="1561965"/>
                      </a:cubicBezTo>
                      <a:cubicBezTo>
                        <a:pt x="786681" y="1494132"/>
                        <a:pt x="764079" y="1426299"/>
                        <a:pt x="718875" y="1377309"/>
                      </a:cubicBezTo>
                      <a:cubicBezTo>
                        <a:pt x="673670" y="1324549"/>
                        <a:pt x="598330" y="1294401"/>
                        <a:pt x="534290" y="1320781"/>
                      </a:cubicBezTo>
                      <a:cubicBezTo>
                        <a:pt x="466484" y="1350929"/>
                        <a:pt x="436348" y="1433836"/>
                        <a:pt x="443882" y="1505438"/>
                      </a:cubicBezTo>
                      <a:cubicBezTo>
                        <a:pt x="455183" y="1580808"/>
                        <a:pt x="492853" y="1644872"/>
                        <a:pt x="530523" y="1708937"/>
                      </a:cubicBezTo>
                      <a:cubicBezTo>
                        <a:pt x="669903" y="1950121"/>
                        <a:pt x="786681" y="2198842"/>
                        <a:pt x="888391" y="2458869"/>
                      </a:cubicBezTo>
                      <a:cubicBezTo>
                        <a:pt x="952430" y="2628452"/>
                        <a:pt x="1008935" y="2805571"/>
                        <a:pt x="1020236" y="2986459"/>
                      </a:cubicBezTo>
                      <a:cubicBezTo>
                        <a:pt x="1031538" y="3167348"/>
                        <a:pt x="993867" y="3355773"/>
                        <a:pt x="888391" y="3502744"/>
                      </a:cubicBezTo>
                      <a:cubicBezTo>
                        <a:pt x="854487" y="3547967"/>
                        <a:pt x="813050" y="3589420"/>
                        <a:pt x="764079" y="3619568"/>
                      </a:cubicBezTo>
                      <a:cubicBezTo>
                        <a:pt x="703806" y="3653485"/>
                        <a:pt x="632233" y="3664790"/>
                        <a:pt x="560660" y="3661022"/>
                      </a:cubicBezTo>
                      <a:cubicBezTo>
                        <a:pt x="391143" y="3655369"/>
                        <a:pt x="239521" y="3578115"/>
                        <a:pt x="87898" y="3495679"/>
                      </a:cubicBezTo>
                      <a:lnTo>
                        <a:pt x="0" y="3448057"/>
                      </a:lnTo>
                      <a:lnTo>
                        <a:pt x="0" y="417009"/>
                      </a:lnTo>
                      <a:lnTo>
                        <a:pt x="300037" y="224677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05" name="Freeform 118">
                  <a:extLst>
                    <a:ext uri="{FF2B5EF4-FFF2-40B4-BE49-F238E27FC236}">
                      <a16:creationId xmlns:a16="http://schemas.microsoft.com/office/drawing/2014/main" xmlns="" id="{9435F369-F55B-42C2-AA5C-9499490AE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7013" y="4129088"/>
                  <a:ext cx="1443038" cy="1500188"/>
                </a:xfrm>
                <a:custGeom>
                  <a:avLst/>
                  <a:gdLst>
                    <a:gd name="T0" fmla="*/ 18 w 383"/>
                    <a:gd name="T1" fmla="*/ 301 h 398"/>
                    <a:gd name="T2" fmla="*/ 9 w 383"/>
                    <a:gd name="T3" fmla="*/ 282 h 398"/>
                    <a:gd name="T4" fmla="*/ 23 w 383"/>
                    <a:gd name="T5" fmla="*/ 190 h 398"/>
                    <a:gd name="T6" fmla="*/ 74 w 383"/>
                    <a:gd name="T7" fmla="*/ 62 h 398"/>
                    <a:gd name="T8" fmla="*/ 94 w 383"/>
                    <a:gd name="T9" fmla="*/ 34 h 398"/>
                    <a:gd name="T10" fmla="*/ 200 w 383"/>
                    <a:gd name="T11" fmla="*/ 1 h 398"/>
                    <a:gd name="T12" fmla="*/ 292 w 383"/>
                    <a:gd name="T13" fmla="*/ 27 h 398"/>
                    <a:gd name="T14" fmla="*/ 314 w 383"/>
                    <a:gd name="T15" fmla="*/ 43 h 398"/>
                    <a:gd name="T16" fmla="*/ 353 w 383"/>
                    <a:gd name="T17" fmla="*/ 152 h 398"/>
                    <a:gd name="T18" fmla="*/ 383 w 383"/>
                    <a:gd name="T19" fmla="*/ 253 h 398"/>
                    <a:gd name="T20" fmla="*/ 202 w 383"/>
                    <a:gd name="T21" fmla="*/ 398 h 398"/>
                    <a:gd name="T22" fmla="*/ 18 w 383"/>
                    <a:gd name="T23" fmla="*/ 301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3" h="398">
                      <a:moveTo>
                        <a:pt x="18" y="301"/>
                      </a:moveTo>
                      <a:cubicBezTo>
                        <a:pt x="15" y="297"/>
                        <a:pt x="12" y="290"/>
                        <a:pt x="9" y="282"/>
                      </a:cubicBezTo>
                      <a:cubicBezTo>
                        <a:pt x="0" y="257"/>
                        <a:pt x="7" y="236"/>
                        <a:pt x="23" y="190"/>
                      </a:cubicBezTo>
                      <a:cubicBezTo>
                        <a:pt x="51" y="105"/>
                        <a:pt x="56" y="89"/>
                        <a:pt x="74" y="62"/>
                      </a:cubicBezTo>
                      <a:cubicBezTo>
                        <a:pt x="82" y="50"/>
                        <a:pt x="89" y="40"/>
                        <a:pt x="94" y="34"/>
                      </a:cubicBezTo>
                      <a:cubicBezTo>
                        <a:pt x="108" y="24"/>
                        <a:pt x="146" y="0"/>
                        <a:pt x="200" y="1"/>
                      </a:cubicBezTo>
                      <a:cubicBezTo>
                        <a:pt x="245" y="2"/>
                        <a:pt x="277" y="19"/>
                        <a:pt x="292" y="27"/>
                      </a:cubicBezTo>
                      <a:cubicBezTo>
                        <a:pt x="297" y="30"/>
                        <a:pt x="306" y="35"/>
                        <a:pt x="314" y="43"/>
                      </a:cubicBezTo>
                      <a:cubicBezTo>
                        <a:pt x="343" y="70"/>
                        <a:pt x="344" y="107"/>
                        <a:pt x="353" y="152"/>
                      </a:cubicBezTo>
                      <a:cubicBezTo>
                        <a:pt x="358" y="177"/>
                        <a:pt x="367" y="212"/>
                        <a:pt x="383" y="253"/>
                      </a:cubicBezTo>
                      <a:cubicBezTo>
                        <a:pt x="323" y="301"/>
                        <a:pt x="262" y="350"/>
                        <a:pt x="202" y="398"/>
                      </a:cubicBezTo>
                      <a:lnTo>
                        <a:pt x="18" y="301"/>
                      </a:lnTo>
                      <a:close/>
                    </a:path>
                  </a:pathLst>
                </a:custGeom>
                <a:solidFill>
                  <a:srgbClr val="00A1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6" name="Freeform 119">
                  <a:extLst>
                    <a:ext uri="{FF2B5EF4-FFF2-40B4-BE49-F238E27FC236}">
                      <a16:creationId xmlns:a16="http://schemas.microsoft.com/office/drawing/2014/main" xmlns="" id="{15C4CDD3-36E8-4EE5-B109-D13210621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7013" y="4129088"/>
                  <a:ext cx="1443038" cy="1500188"/>
                </a:xfrm>
                <a:custGeom>
                  <a:avLst/>
                  <a:gdLst>
                    <a:gd name="T0" fmla="*/ 18 w 383"/>
                    <a:gd name="T1" fmla="*/ 301 h 398"/>
                    <a:gd name="T2" fmla="*/ 9 w 383"/>
                    <a:gd name="T3" fmla="*/ 282 h 398"/>
                    <a:gd name="T4" fmla="*/ 23 w 383"/>
                    <a:gd name="T5" fmla="*/ 190 h 398"/>
                    <a:gd name="T6" fmla="*/ 74 w 383"/>
                    <a:gd name="T7" fmla="*/ 62 h 398"/>
                    <a:gd name="T8" fmla="*/ 94 w 383"/>
                    <a:gd name="T9" fmla="*/ 34 h 398"/>
                    <a:gd name="T10" fmla="*/ 200 w 383"/>
                    <a:gd name="T11" fmla="*/ 1 h 398"/>
                    <a:gd name="T12" fmla="*/ 292 w 383"/>
                    <a:gd name="T13" fmla="*/ 27 h 398"/>
                    <a:gd name="T14" fmla="*/ 314 w 383"/>
                    <a:gd name="T15" fmla="*/ 43 h 398"/>
                    <a:gd name="T16" fmla="*/ 353 w 383"/>
                    <a:gd name="T17" fmla="*/ 152 h 398"/>
                    <a:gd name="T18" fmla="*/ 383 w 383"/>
                    <a:gd name="T19" fmla="*/ 253 h 398"/>
                    <a:gd name="T20" fmla="*/ 202 w 383"/>
                    <a:gd name="T21" fmla="*/ 398 h 398"/>
                    <a:gd name="T22" fmla="*/ 18 w 383"/>
                    <a:gd name="T23" fmla="*/ 301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83" h="398">
                      <a:moveTo>
                        <a:pt x="18" y="301"/>
                      </a:moveTo>
                      <a:cubicBezTo>
                        <a:pt x="15" y="297"/>
                        <a:pt x="12" y="290"/>
                        <a:pt x="9" y="282"/>
                      </a:cubicBezTo>
                      <a:cubicBezTo>
                        <a:pt x="0" y="257"/>
                        <a:pt x="7" y="236"/>
                        <a:pt x="23" y="190"/>
                      </a:cubicBezTo>
                      <a:cubicBezTo>
                        <a:pt x="51" y="105"/>
                        <a:pt x="56" y="89"/>
                        <a:pt x="74" y="62"/>
                      </a:cubicBezTo>
                      <a:cubicBezTo>
                        <a:pt x="82" y="50"/>
                        <a:pt x="89" y="40"/>
                        <a:pt x="94" y="34"/>
                      </a:cubicBezTo>
                      <a:cubicBezTo>
                        <a:pt x="108" y="24"/>
                        <a:pt x="146" y="0"/>
                        <a:pt x="200" y="1"/>
                      </a:cubicBezTo>
                      <a:cubicBezTo>
                        <a:pt x="245" y="2"/>
                        <a:pt x="277" y="19"/>
                        <a:pt x="292" y="27"/>
                      </a:cubicBezTo>
                      <a:cubicBezTo>
                        <a:pt x="297" y="30"/>
                        <a:pt x="306" y="35"/>
                        <a:pt x="314" y="43"/>
                      </a:cubicBezTo>
                      <a:cubicBezTo>
                        <a:pt x="343" y="70"/>
                        <a:pt x="344" y="107"/>
                        <a:pt x="353" y="152"/>
                      </a:cubicBezTo>
                      <a:cubicBezTo>
                        <a:pt x="358" y="177"/>
                        <a:pt x="367" y="212"/>
                        <a:pt x="383" y="253"/>
                      </a:cubicBezTo>
                      <a:cubicBezTo>
                        <a:pt x="323" y="301"/>
                        <a:pt x="262" y="350"/>
                        <a:pt x="202" y="398"/>
                      </a:cubicBezTo>
                      <a:lnTo>
                        <a:pt x="18" y="301"/>
                      </a:ln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271">
                  <a:extLst>
                    <a:ext uri="{FF2B5EF4-FFF2-40B4-BE49-F238E27FC236}">
                      <a16:creationId xmlns:a16="http://schemas.microsoft.com/office/drawing/2014/main" xmlns="" id="{16A91B20-8294-4B6F-8F39-FFB6954F51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1676" y="4140200"/>
                  <a:ext cx="520700" cy="287338"/>
                </a:xfrm>
                <a:custGeom>
                  <a:avLst/>
                  <a:gdLst>
                    <a:gd name="T0" fmla="*/ 35 w 138"/>
                    <a:gd name="T1" fmla="*/ 7 h 76"/>
                    <a:gd name="T2" fmla="*/ 9 w 138"/>
                    <a:gd name="T3" fmla="*/ 21 h 76"/>
                    <a:gd name="T4" fmla="*/ 1 w 138"/>
                    <a:gd name="T5" fmla="*/ 40 h 76"/>
                    <a:gd name="T6" fmla="*/ 119 w 138"/>
                    <a:gd name="T7" fmla="*/ 48 h 76"/>
                    <a:gd name="T8" fmla="*/ 137 w 138"/>
                    <a:gd name="T9" fmla="*/ 30 h 76"/>
                    <a:gd name="T10" fmla="*/ 35 w 138"/>
                    <a:gd name="T11" fmla="*/ 7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76">
                      <a:moveTo>
                        <a:pt x="35" y="7"/>
                      </a:moveTo>
                      <a:cubicBezTo>
                        <a:pt x="25" y="9"/>
                        <a:pt x="15" y="12"/>
                        <a:pt x="9" y="21"/>
                      </a:cubicBezTo>
                      <a:cubicBezTo>
                        <a:pt x="7" y="23"/>
                        <a:pt x="0" y="32"/>
                        <a:pt x="1" y="40"/>
                      </a:cubicBezTo>
                      <a:cubicBezTo>
                        <a:pt x="6" y="60"/>
                        <a:pt x="74" y="76"/>
                        <a:pt x="119" y="48"/>
                      </a:cubicBezTo>
                      <a:cubicBezTo>
                        <a:pt x="127" y="44"/>
                        <a:pt x="138" y="37"/>
                        <a:pt x="137" y="30"/>
                      </a:cubicBezTo>
                      <a:cubicBezTo>
                        <a:pt x="136" y="11"/>
                        <a:pt x="72" y="0"/>
                        <a:pt x="35" y="7"/>
                      </a:cubicBezTo>
                      <a:close/>
                    </a:path>
                  </a:pathLst>
                </a:custGeom>
                <a:solidFill>
                  <a:srgbClr val="F692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272">
                  <a:extLst>
                    <a:ext uri="{FF2B5EF4-FFF2-40B4-BE49-F238E27FC236}">
                      <a16:creationId xmlns:a16="http://schemas.microsoft.com/office/drawing/2014/main" xmlns="" id="{18D8DEAD-8F1A-462E-BD58-48AA8C966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4388" y="3989388"/>
                  <a:ext cx="271463" cy="249238"/>
                </a:xfrm>
                <a:custGeom>
                  <a:avLst/>
                  <a:gdLst>
                    <a:gd name="T0" fmla="*/ 4 w 72"/>
                    <a:gd name="T1" fmla="*/ 0 h 66"/>
                    <a:gd name="T2" fmla="*/ 6 w 72"/>
                    <a:gd name="T3" fmla="*/ 28 h 66"/>
                    <a:gd name="T4" fmla="*/ 0 w 72"/>
                    <a:gd name="T5" fmla="*/ 51 h 66"/>
                    <a:gd name="T6" fmla="*/ 69 w 72"/>
                    <a:gd name="T7" fmla="*/ 66 h 66"/>
                    <a:gd name="T8" fmla="*/ 67 w 72"/>
                    <a:gd name="T9" fmla="*/ 51 h 66"/>
                    <a:gd name="T10" fmla="*/ 72 w 72"/>
                    <a:gd name="T11" fmla="*/ 42 h 66"/>
                    <a:gd name="T12" fmla="*/ 4 w 72"/>
                    <a:gd name="T13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2" h="66">
                      <a:moveTo>
                        <a:pt x="4" y="0"/>
                      </a:moveTo>
                      <a:cubicBezTo>
                        <a:pt x="5" y="7"/>
                        <a:pt x="7" y="17"/>
                        <a:pt x="6" y="28"/>
                      </a:cubicBezTo>
                      <a:cubicBezTo>
                        <a:pt x="5" y="38"/>
                        <a:pt x="2" y="45"/>
                        <a:pt x="0" y="51"/>
                      </a:cubicBezTo>
                      <a:cubicBezTo>
                        <a:pt x="23" y="56"/>
                        <a:pt x="46" y="61"/>
                        <a:pt x="69" y="66"/>
                      </a:cubicBezTo>
                      <a:cubicBezTo>
                        <a:pt x="69" y="64"/>
                        <a:pt x="65" y="58"/>
                        <a:pt x="67" y="51"/>
                      </a:cubicBezTo>
                      <a:cubicBezTo>
                        <a:pt x="68" y="46"/>
                        <a:pt x="70" y="43"/>
                        <a:pt x="72" y="42"/>
                      </a:cubicBezTo>
                      <a:cubicBezTo>
                        <a:pt x="49" y="28"/>
                        <a:pt x="27" y="14"/>
                        <a:pt x="4" y="0"/>
                      </a:cubicBezTo>
                      <a:close/>
                    </a:path>
                  </a:pathLst>
                </a:custGeom>
                <a:solidFill>
                  <a:srgbClr val="F6926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273">
                  <a:extLst>
                    <a:ext uri="{FF2B5EF4-FFF2-40B4-BE49-F238E27FC236}">
                      <a16:creationId xmlns:a16="http://schemas.microsoft.com/office/drawing/2014/main" xmlns="" id="{001C7023-AA1E-4CFB-A76E-5F7FB8156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38663" y="3627438"/>
                  <a:ext cx="519113" cy="565150"/>
                </a:xfrm>
                <a:custGeom>
                  <a:avLst/>
                  <a:gdLst>
                    <a:gd name="T0" fmla="*/ 110 w 138"/>
                    <a:gd name="T1" fmla="*/ 129 h 150"/>
                    <a:gd name="T2" fmla="*/ 81 w 138"/>
                    <a:gd name="T3" fmla="*/ 149 h 150"/>
                    <a:gd name="T4" fmla="*/ 46 w 138"/>
                    <a:gd name="T5" fmla="*/ 130 h 150"/>
                    <a:gd name="T6" fmla="*/ 29 w 138"/>
                    <a:gd name="T7" fmla="*/ 101 h 150"/>
                    <a:gd name="T8" fmla="*/ 0 w 138"/>
                    <a:gd name="T9" fmla="*/ 75 h 150"/>
                    <a:gd name="T10" fmla="*/ 22 w 138"/>
                    <a:gd name="T11" fmla="*/ 39 h 150"/>
                    <a:gd name="T12" fmla="*/ 56 w 138"/>
                    <a:gd name="T13" fmla="*/ 48 h 150"/>
                    <a:gd name="T14" fmla="*/ 69 w 138"/>
                    <a:gd name="T15" fmla="*/ 2 h 150"/>
                    <a:gd name="T16" fmla="*/ 121 w 138"/>
                    <a:gd name="T17" fmla="*/ 0 h 150"/>
                    <a:gd name="T18" fmla="*/ 138 w 138"/>
                    <a:gd name="T19" fmla="*/ 67 h 150"/>
                    <a:gd name="T20" fmla="*/ 130 w 138"/>
                    <a:gd name="T21" fmla="*/ 118 h 150"/>
                    <a:gd name="T22" fmla="*/ 110 w 138"/>
                    <a:gd name="T23" fmla="*/ 129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8" h="150">
                      <a:moveTo>
                        <a:pt x="110" y="129"/>
                      </a:moveTo>
                      <a:cubicBezTo>
                        <a:pt x="108" y="132"/>
                        <a:pt x="97" y="149"/>
                        <a:pt x="81" y="149"/>
                      </a:cubicBezTo>
                      <a:cubicBezTo>
                        <a:pt x="68" y="150"/>
                        <a:pt x="56" y="137"/>
                        <a:pt x="46" y="130"/>
                      </a:cubicBezTo>
                      <a:cubicBezTo>
                        <a:pt x="32" y="120"/>
                        <a:pt x="32" y="108"/>
                        <a:pt x="29" y="101"/>
                      </a:cubicBezTo>
                      <a:cubicBezTo>
                        <a:pt x="17" y="101"/>
                        <a:pt x="8" y="82"/>
                        <a:pt x="0" y="75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69" y="2"/>
                        <a:pt x="69" y="2"/>
                        <a:pt x="69" y="2"/>
                      </a:cubicBez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138" y="67"/>
                        <a:pt x="138" y="67"/>
                        <a:pt x="138" y="67"/>
                      </a:cubicBezTo>
                      <a:cubicBezTo>
                        <a:pt x="130" y="118"/>
                        <a:pt x="130" y="118"/>
                        <a:pt x="130" y="118"/>
                      </a:cubicBezTo>
                      <a:cubicBezTo>
                        <a:pt x="123" y="122"/>
                        <a:pt x="117" y="125"/>
                        <a:pt x="110" y="129"/>
                      </a:cubicBezTo>
                      <a:close/>
                    </a:path>
                  </a:pathLst>
                </a:custGeom>
                <a:solidFill>
                  <a:srgbClr val="F8A4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274">
                  <a:extLst>
                    <a:ext uri="{FF2B5EF4-FFF2-40B4-BE49-F238E27FC236}">
                      <a16:creationId xmlns:a16="http://schemas.microsoft.com/office/drawing/2014/main" xmlns="" id="{479324A4-0F52-408F-90AE-E7A56E824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7126" y="3933825"/>
                  <a:ext cx="123825" cy="82550"/>
                </a:xfrm>
                <a:custGeom>
                  <a:avLst/>
                  <a:gdLst>
                    <a:gd name="T0" fmla="*/ 2 w 33"/>
                    <a:gd name="T1" fmla="*/ 15 h 22"/>
                    <a:gd name="T2" fmla="*/ 19 w 33"/>
                    <a:gd name="T3" fmla="*/ 20 h 22"/>
                    <a:gd name="T4" fmla="*/ 32 w 33"/>
                    <a:gd name="T5" fmla="*/ 7 h 22"/>
                    <a:gd name="T6" fmla="*/ 15 w 33"/>
                    <a:gd name="T7" fmla="*/ 2 h 22"/>
                    <a:gd name="T8" fmla="*/ 2 w 33"/>
                    <a:gd name="T9" fmla="*/ 1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22">
                      <a:moveTo>
                        <a:pt x="2" y="15"/>
                      </a:moveTo>
                      <a:cubicBezTo>
                        <a:pt x="3" y="20"/>
                        <a:pt x="11" y="22"/>
                        <a:pt x="19" y="20"/>
                      </a:cubicBezTo>
                      <a:cubicBezTo>
                        <a:pt x="28" y="18"/>
                        <a:pt x="33" y="12"/>
                        <a:pt x="32" y="7"/>
                      </a:cubicBezTo>
                      <a:cubicBezTo>
                        <a:pt x="31" y="2"/>
                        <a:pt x="23" y="0"/>
                        <a:pt x="15" y="2"/>
                      </a:cubicBezTo>
                      <a:cubicBezTo>
                        <a:pt x="6" y="4"/>
                        <a:pt x="0" y="10"/>
                        <a:pt x="2" y="15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5" name="Freeform 275">
                  <a:extLst>
                    <a:ext uri="{FF2B5EF4-FFF2-40B4-BE49-F238E27FC236}">
                      <a16:creationId xmlns:a16="http://schemas.microsoft.com/office/drawing/2014/main" xmlns="" id="{C170E7FF-82A9-4DA4-A46B-B5D9CE825D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6288" y="3868738"/>
                  <a:ext cx="57150" cy="49213"/>
                </a:xfrm>
                <a:custGeom>
                  <a:avLst/>
                  <a:gdLst>
                    <a:gd name="T0" fmla="*/ 11 w 15"/>
                    <a:gd name="T1" fmla="*/ 11 h 13"/>
                    <a:gd name="T2" fmla="*/ 10 w 15"/>
                    <a:gd name="T3" fmla="*/ 7 h 13"/>
                    <a:gd name="T4" fmla="*/ 8 w 15"/>
                    <a:gd name="T5" fmla="*/ 5 h 13"/>
                    <a:gd name="T6" fmla="*/ 8 w 15"/>
                    <a:gd name="T7" fmla="*/ 4 h 13"/>
                    <a:gd name="T8" fmla="*/ 8 w 15"/>
                    <a:gd name="T9" fmla="*/ 4 h 13"/>
                    <a:gd name="T10" fmla="*/ 7 w 15"/>
                    <a:gd name="T11" fmla="*/ 4 h 13"/>
                    <a:gd name="T12" fmla="*/ 7 w 15"/>
                    <a:gd name="T13" fmla="*/ 4 h 13"/>
                    <a:gd name="T14" fmla="*/ 7 w 15"/>
                    <a:gd name="T15" fmla="*/ 4 h 13"/>
                    <a:gd name="T16" fmla="*/ 7 w 15"/>
                    <a:gd name="T17" fmla="*/ 4 h 13"/>
                    <a:gd name="T18" fmla="*/ 7 w 15"/>
                    <a:gd name="T19" fmla="*/ 4 h 13"/>
                    <a:gd name="T20" fmla="*/ 6 w 15"/>
                    <a:gd name="T21" fmla="*/ 4 h 13"/>
                    <a:gd name="T22" fmla="*/ 6 w 15"/>
                    <a:gd name="T23" fmla="*/ 4 h 13"/>
                    <a:gd name="T24" fmla="*/ 5 w 15"/>
                    <a:gd name="T25" fmla="*/ 4 h 13"/>
                    <a:gd name="T26" fmla="*/ 5 w 15"/>
                    <a:gd name="T27" fmla="*/ 4 h 13"/>
                    <a:gd name="T28" fmla="*/ 5 w 15"/>
                    <a:gd name="T29" fmla="*/ 4 h 13"/>
                    <a:gd name="T30" fmla="*/ 5 w 15"/>
                    <a:gd name="T31" fmla="*/ 5 h 13"/>
                    <a:gd name="T32" fmla="*/ 5 w 15"/>
                    <a:gd name="T33" fmla="*/ 5 h 13"/>
                    <a:gd name="T34" fmla="*/ 4 w 15"/>
                    <a:gd name="T35" fmla="*/ 9 h 13"/>
                    <a:gd name="T36" fmla="*/ 2 w 15"/>
                    <a:gd name="T37" fmla="*/ 11 h 13"/>
                    <a:gd name="T38" fmla="*/ 0 w 15"/>
                    <a:gd name="T39" fmla="*/ 9 h 13"/>
                    <a:gd name="T40" fmla="*/ 5 w 15"/>
                    <a:gd name="T41" fmla="*/ 1 h 13"/>
                    <a:gd name="T42" fmla="*/ 9 w 15"/>
                    <a:gd name="T43" fmla="*/ 1 h 13"/>
                    <a:gd name="T44" fmla="*/ 12 w 15"/>
                    <a:gd name="T45" fmla="*/ 5 h 13"/>
                    <a:gd name="T46" fmla="*/ 15 w 15"/>
                    <a:gd name="T47" fmla="*/ 11 h 13"/>
                    <a:gd name="T48" fmla="*/ 13 w 15"/>
                    <a:gd name="T49" fmla="*/ 12 h 13"/>
                    <a:gd name="T50" fmla="*/ 11 w 15"/>
                    <a:gd name="T51" fmla="*/ 11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" h="13">
                      <a:moveTo>
                        <a:pt x="11" y="11"/>
                      </a:moveTo>
                      <a:cubicBezTo>
                        <a:pt x="11" y="10"/>
                        <a:pt x="10" y="8"/>
                        <a:pt x="10" y="7"/>
                      </a:cubicBezTo>
                      <a:cubicBezTo>
                        <a:pt x="9" y="6"/>
                        <a:pt x="9" y="5"/>
                        <a:pt x="8" y="5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6"/>
                        <a:pt x="4" y="8"/>
                        <a:pt x="4" y="9"/>
                      </a:cubicBezTo>
                      <a:cubicBezTo>
                        <a:pt x="3" y="10"/>
                        <a:pt x="3" y="11"/>
                        <a:pt x="2" y="11"/>
                      </a:cubicBezTo>
                      <a:cubicBezTo>
                        <a:pt x="1" y="11"/>
                        <a:pt x="0" y="10"/>
                        <a:pt x="0" y="9"/>
                      </a:cubicBezTo>
                      <a:cubicBezTo>
                        <a:pt x="1" y="6"/>
                        <a:pt x="1" y="2"/>
                        <a:pt x="5" y="1"/>
                      </a:cubicBezTo>
                      <a:cubicBezTo>
                        <a:pt x="6" y="0"/>
                        <a:pt x="8" y="0"/>
                        <a:pt x="9" y="1"/>
                      </a:cubicBezTo>
                      <a:cubicBezTo>
                        <a:pt x="11" y="2"/>
                        <a:pt x="12" y="4"/>
                        <a:pt x="12" y="5"/>
                      </a:cubicBezTo>
                      <a:cubicBezTo>
                        <a:pt x="13" y="7"/>
                        <a:pt x="14" y="9"/>
                        <a:pt x="15" y="11"/>
                      </a:cubicBezTo>
                      <a:cubicBezTo>
                        <a:pt x="15" y="11"/>
                        <a:pt x="14" y="12"/>
                        <a:pt x="13" y="12"/>
                      </a:cubicBezTo>
                      <a:cubicBezTo>
                        <a:pt x="12" y="13"/>
                        <a:pt x="12" y="12"/>
                        <a:pt x="11" y="11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276">
                  <a:extLst>
                    <a:ext uri="{FF2B5EF4-FFF2-40B4-BE49-F238E27FC236}">
                      <a16:creationId xmlns:a16="http://schemas.microsoft.com/office/drawing/2014/main" xmlns="" id="{C4693623-D4DD-48F4-9AC8-B412D239C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0101" y="3910013"/>
                  <a:ext cx="30163" cy="53975"/>
                </a:xfrm>
                <a:custGeom>
                  <a:avLst/>
                  <a:gdLst>
                    <a:gd name="T0" fmla="*/ 6 w 8"/>
                    <a:gd name="T1" fmla="*/ 4 h 14"/>
                    <a:gd name="T2" fmla="*/ 6 w 8"/>
                    <a:gd name="T3" fmla="*/ 4 h 14"/>
                    <a:gd name="T4" fmla="*/ 6 w 8"/>
                    <a:gd name="T5" fmla="*/ 4 h 14"/>
                    <a:gd name="T6" fmla="*/ 6 w 8"/>
                    <a:gd name="T7" fmla="*/ 4 h 14"/>
                    <a:gd name="T8" fmla="*/ 5 w 8"/>
                    <a:gd name="T9" fmla="*/ 4 h 14"/>
                    <a:gd name="T10" fmla="*/ 5 w 8"/>
                    <a:gd name="T11" fmla="*/ 4 h 14"/>
                    <a:gd name="T12" fmla="*/ 5 w 8"/>
                    <a:gd name="T13" fmla="*/ 4 h 14"/>
                    <a:gd name="T14" fmla="*/ 5 w 8"/>
                    <a:gd name="T15" fmla="*/ 5 h 14"/>
                    <a:gd name="T16" fmla="*/ 5 w 8"/>
                    <a:gd name="T17" fmla="*/ 5 h 14"/>
                    <a:gd name="T18" fmla="*/ 4 w 8"/>
                    <a:gd name="T19" fmla="*/ 5 h 14"/>
                    <a:gd name="T20" fmla="*/ 4 w 8"/>
                    <a:gd name="T21" fmla="*/ 6 h 14"/>
                    <a:gd name="T22" fmla="*/ 4 w 8"/>
                    <a:gd name="T23" fmla="*/ 6 h 14"/>
                    <a:gd name="T24" fmla="*/ 4 w 8"/>
                    <a:gd name="T25" fmla="*/ 7 h 14"/>
                    <a:gd name="T26" fmla="*/ 4 w 8"/>
                    <a:gd name="T27" fmla="*/ 7 h 14"/>
                    <a:gd name="T28" fmla="*/ 4 w 8"/>
                    <a:gd name="T29" fmla="*/ 7 h 14"/>
                    <a:gd name="T30" fmla="*/ 4 w 8"/>
                    <a:gd name="T31" fmla="*/ 8 h 14"/>
                    <a:gd name="T32" fmla="*/ 4 w 8"/>
                    <a:gd name="T33" fmla="*/ 8 h 14"/>
                    <a:gd name="T34" fmla="*/ 4 w 8"/>
                    <a:gd name="T35" fmla="*/ 8 h 14"/>
                    <a:gd name="T36" fmla="*/ 4 w 8"/>
                    <a:gd name="T37" fmla="*/ 8 h 14"/>
                    <a:gd name="T38" fmla="*/ 4 w 8"/>
                    <a:gd name="T39" fmla="*/ 9 h 14"/>
                    <a:gd name="T40" fmla="*/ 4 w 8"/>
                    <a:gd name="T41" fmla="*/ 9 h 14"/>
                    <a:gd name="T42" fmla="*/ 4 w 8"/>
                    <a:gd name="T43" fmla="*/ 9 h 14"/>
                    <a:gd name="T44" fmla="*/ 5 w 8"/>
                    <a:gd name="T45" fmla="*/ 9 h 14"/>
                    <a:gd name="T46" fmla="*/ 5 w 8"/>
                    <a:gd name="T47" fmla="*/ 10 h 14"/>
                    <a:gd name="T48" fmla="*/ 5 w 8"/>
                    <a:gd name="T49" fmla="*/ 10 h 14"/>
                    <a:gd name="T50" fmla="*/ 5 w 8"/>
                    <a:gd name="T51" fmla="*/ 10 h 14"/>
                    <a:gd name="T52" fmla="*/ 6 w 8"/>
                    <a:gd name="T53" fmla="*/ 10 h 14"/>
                    <a:gd name="T54" fmla="*/ 6 w 8"/>
                    <a:gd name="T55" fmla="*/ 11 h 14"/>
                    <a:gd name="T56" fmla="*/ 6 w 8"/>
                    <a:gd name="T57" fmla="*/ 11 h 14"/>
                    <a:gd name="T58" fmla="*/ 7 w 8"/>
                    <a:gd name="T59" fmla="*/ 13 h 14"/>
                    <a:gd name="T60" fmla="*/ 5 w 8"/>
                    <a:gd name="T61" fmla="*/ 14 h 14"/>
                    <a:gd name="T62" fmla="*/ 1 w 8"/>
                    <a:gd name="T63" fmla="*/ 7 h 14"/>
                    <a:gd name="T64" fmla="*/ 2 w 8"/>
                    <a:gd name="T65" fmla="*/ 3 h 14"/>
                    <a:gd name="T66" fmla="*/ 6 w 8"/>
                    <a:gd name="T67" fmla="*/ 1 h 14"/>
                    <a:gd name="T68" fmla="*/ 8 w 8"/>
                    <a:gd name="T69" fmla="*/ 2 h 14"/>
                    <a:gd name="T70" fmla="*/ 6 w 8"/>
                    <a:gd name="T71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" h="14">
                      <a:moveTo>
                        <a:pt x="6" y="4"/>
                      </a:move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6"/>
                        <a:pt x="4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7" y="11"/>
                        <a:pt x="8" y="12"/>
                        <a:pt x="7" y="13"/>
                      </a:cubicBezTo>
                      <a:cubicBezTo>
                        <a:pt x="7" y="13"/>
                        <a:pt x="6" y="14"/>
                        <a:pt x="5" y="14"/>
                      </a:cubicBezTo>
                      <a:cubicBezTo>
                        <a:pt x="2" y="13"/>
                        <a:pt x="0" y="10"/>
                        <a:pt x="1" y="7"/>
                      </a:cubicBezTo>
                      <a:cubicBezTo>
                        <a:pt x="1" y="5"/>
                        <a:pt x="1" y="4"/>
                        <a:pt x="2" y="3"/>
                      </a:cubicBezTo>
                      <a:cubicBezTo>
                        <a:pt x="3" y="2"/>
                        <a:pt x="5" y="0"/>
                        <a:pt x="6" y="1"/>
                      </a:cubicBezTo>
                      <a:cubicBezTo>
                        <a:pt x="7" y="1"/>
                        <a:pt x="8" y="1"/>
                        <a:pt x="8" y="2"/>
                      </a:cubicBezTo>
                      <a:cubicBezTo>
                        <a:pt x="8" y="3"/>
                        <a:pt x="7" y="4"/>
                        <a:pt x="6" y="4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277">
                  <a:extLst>
                    <a:ext uri="{FF2B5EF4-FFF2-40B4-BE49-F238E27FC236}">
                      <a16:creationId xmlns:a16="http://schemas.microsoft.com/office/drawing/2014/main" xmlns="" id="{D8192856-3713-47A3-A03C-1D371BDCD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05363" y="4054475"/>
                  <a:ext cx="93663" cy="41275"/>
                </a:xfrm>
                <a:custGeom>
                  <a:avLst/>
                  <a:gdLst>
                    <a:gd name="T0" fmla="*/ 23 w 25"/>
                    <a:gd name="T1" fmla="*/ 8 h 11"/>
                    <a:gd name="T2" fmla="*/ 2 w 25"/>
                    <a:gd name="T3" fmla="*/ 4 h 11"/>
                    <a:gd name="T4" fmla="*/ 5 w 25"/>
                    <a:gd name="T5" fmla="*/ 1 h 11"/>
                    <a:gd name="T6" fmla="*/ 21 w 25"/>
                    <a:gd name="T7" fmla="*/ 5 h 11"/>
                    <a:gd name="T8" fmla="*/ 23 w 25"/>
                    <a:gd name="T9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11">
                      <a:moveTo>
                        <a:pt x="23" y="8"/>
                      </a:moveTo>
                      <a:cubicBezTo>
                        <a:pt x="16" y="11"/>
                        <a:pt x="7" y="10"/>
                        <a:pt x="2" y="4"/>
                      </a:cubicBezTo>
                      <a:cubicBezTo>
                        <a:pt x="0" y="2"/>
                        <a:pt x="3" y="0"/>
                        <a:pt x="5" y="1"/>
                      </a:cubicBezTo>
                      <a:cubicBezTo>
                        <a:pt x="9" y="6"/>
                        <a:pt x="16" y="7"/>
                        <a:pt x="21" y="5"/>
                      </a:cubicBezTo>
                      <a:cubicBezTo>
                        <a:pt x="23" y="4"/>
                        <a:pt x="25" y="7"/>
                        <a:pt x="23" y="8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278">
                  <a:extLst>
                    <a:ext uri="{FF2B5EF4-FFF2-40B4-BE49-F238E27FC236}">
                      <a16:creationId xmlns:a16="http://schemas.microsoft.com/office/drawing/2014/main" xmlns="" id="{DD17401B-66F2-4FD7-8DEC-9395A68B7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3626" y="3989388"/>
                  <a:ext cx="22225" cy="19050"/>
                </a:xfrm>
                <a:custGeom>
                  <a:avLst/>
                  <a:gdLst>
                    <a:gd name="T0" fmla="*/ 6 w 6"/>
                    <a:gd name="T1" fmla="*/ 3 h 5"/>
                    <a:gd name="T2" fmla="*/ 3 w 6"/>
                    <a:gd name="T3" fmla="*/ 5 h 5"/>
                    <a:gd name="T4" fmla="*/ 1 w 6"/>
                    <a:gd name="T5" fmla="*/ 2 h 5"/>
                    <a:gd name="T6" fmla="*/ 2 w 6"/>
                    <a:gd name="T7" fmla="*/ 2 h 5"/>
                    <a:gd name="T8" fmla="*/ 1 w 6"/>
                    <a:gd name="T9" fmla="*/ 2 h 5"/>
                    <a:gd name="T10" fmla="*/ 2 w 6"/>
                    <a:gd name="T11" fmla="*/ 1 h 5"/>
                    <a:gd name="T12" fmla="*/ 2 w 6"/>
                    <a:gd name="T13" fmla="*/ 2 h 5"/>
                    <a:gd name="T14" fmla="*/ 2 w 6"/>
                    <a:gd name="T15" fmla="*/ 1 h 5"/>
                    <a:gd name="T16" fmla="*/ 2 w 6"/>
                    <a:gd name="T17" fmla="*/ 1 h 5"/>
                    <a:gd name="T18" fmla="*/ 2 w 6"/>
                    <a:gd name="T19" fmla="*/ 1 h 5"/>
                    <a:gd name="T20" fmla="*/ 3 w 6"/>
                    <a:gd name="T21" fmla="*/ 0 h 5"/>
                    <a:gd name="T22" fmla="*/ 4 w 6"/>
                    <a:gd name="T23" fmla="*/ 0 h 5"/>
                    <a:gd name="T24" fmla="*/ 5 w 6"/>
                    <a:gd name="T25" fmla="*/ 0 h 5"/>
                    <a:gd name="T26" fmla="*/ 5 w 6"/>
                    <a:gd name="T27" fmla="*/ 2 h 5"/>
                    <a:gd name="T28" fmla="*/ 3 w 6"/>
                    <a:gd name="T29" fmla="*/ 5 h 5"/>
                    <a:gd name="T30" fmla="*/ 2 w 6"/>
                    <a:gd name="T31" fmla="*/ 5 h 5"/>
                    <a:gd name="T32" fmla="*/ 1 w 6"/>
                    <a:gd name="T33" fmla="*/ 4 h 5"/>
                    <a:gd name="T34" fmla="*/ 1 w 6"/>
                    <a:gd name="T35" fmla="*/ 3 h 5"/>
                    <a:gd name="T36" fmla="*/ 1 w 6"/>
                    <a:gd name="T37" fmla="*/ 3 h 5"/>
                    <a:gd name="T38" fmla="*/ 1 w 6"/>
                    <a:gd name="T39" fmla="*/ 2 h 5"/>
                    <a:gd name="T40" fmla="*/ 4 w 6"/>
                    <a:gd name="T41" fmla="*/ 0 h 5"/>
                    <a:gd name="T42" fmla="*/ 5 w 6"/>
                    <a:gd name="T43" fmla="*/ 0 h 5"/>
                    <a:gd name="T44" fmla="*/ 5 w 6"/>
                    <a:gd name="T45" fmla="*/ 0 h 5"/>
                    <a:gd name="T46" fmla="*/ 6 w 6"/>
                    <a:gd name="T47" fmla="*/ 1 h 5"/>
                    <a:gd name="T48" fmla="*/ 6 w 6"/>
                    <a:gd name="T49" fmla="*/ 2 h 5"/>
                    <a:gd name="T50" fmla="*/ 6 w 6"/>
                    <a:gd name="T5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6" h="5">
                      <a:moveTo>
                        <a:pt x="6" y="3"/>
                      </a:moveTo>
                      <a:cubicBezTo>
                        <a:pt x="5" y="4"/>
                        <a:pt x="4" y="4"/>
                        <a:pt x="3" y="5"/>
                      </a:cubicBezTo>
                      <a:cubicBezTo>
                        <a:pt x="2" y="4"/>
                        <a:pt x="2" y="3"/>
                        <a:pt x="1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1"/>
                        <a:pt x="6" y="1"/>
                        <a:pt x="5" y="2"/>
                      </a:cubicBezTo>
                      <a:cubicBezTo>
                        <a:pt x="5" y="3"/>
                        <a:pt x="4" y="4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1" y="5"/>
                        <a:pt x="1" y="5"/>
                        <a:pt x="1" y="4"/>
                      </a:cubicBezTo>
                      <a:cubicBezTo>
                        <a:pt x="1" y="4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3" y="1"/>
                        <a:pt x="4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0"/>
                        <a:pt x="6" y="1"/>
                        <a:pt x="6" y="1"/>
                      </a:cubicBezTo>
                      <a:cubicBezTo>
                        <a:pt x="6" y="1"/>
                        <a:pt x="6" y="2"/>
                        <a:pt x="6" y="2"/>
                      </a:cubicBezTo>
                      <a:cubicBezTo>
                        <a:pt x="6" y="3"/>
                        <a:pt x="6" y="3"/>
                        <a:pt x="6" y="3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9" name="Freeform 279">
                  <a:extLst>
                    <a:ext uri="{FF2B5EF4-FFF2-40B4-BE49-F238E27FC236}">
                      <a16:creationId xmlns:a16="http://schemas.microsoft.com/office/drawing/2014/main" xmlns="" id="{85D93A6F-D870-4BEF-9E2C-66C2185E1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8701" y="3986213"/>
                  <a:ext cx="19050" cy="22225"/>
                </a:xfrm>
                <a:custGeom>
                  <a:avLst/>
                  <a:gdLst>
                    <a:gd name="T0" fmla="*/ 3 w 5"/>
                    <a:gd name="T1" fmla="*/ 1 h 6"/>
                    <a:gd name="T2" fmla="*/ 5 w 5"/>
                    <a:gd name="T3" fmla="*/ 3 h 6"/>
                    <a:gd name="T4" fmla="*/ 2 w 5"/>
                    <a:gd name="T5" fmla="*/ 5 h 6"/>
                    <a:gd name="T6" fmla="*/ 2 w 5"/>
                    <a:gd name="T7" fmla="*/ 4 h 6"/>
                    <a:gd name="T8" fmla="*/ 2 w 5"/>
                    <a:gd name="T9" fmla="*/ 4 h 6"/>
                    <a:gd name="T10" fmla="*/ 1 w 5"/>
                    <a:gd name="T11" fmla="*/ 4 h 6"/>
                    <a:gd name="T12" fmla="*/ 2 w 5"/>
                    <a:gd name="T13" fmla="*/ 4 h 6"/>
                    <a:gd name="T14" fmla="*/ 1 w 5"/>
                    <a:gd name="T15" fmla="*/ 3 h 6"/>
                    <a:gd name="T16" fmla="*/ 0 w 5"/>
                    <a:gd name="T17" fmla="*/ 2 h 6"/>
                    <a:gd name="T18" fmla="*/ 0 w 5"/>
                    <a:gd name="T19" fmla="*/ 1 h 6"/>
                    <a:gd name="T20" fmla="*/ 1 w 5"/>
                    <a:gd name="T21" fmla="*/ 0 h 6"/>
                    <a:gd name="T22" fmla="*/ 2 w 5"/>
                    <a:gd name="T23" fmla="*/ 0 h 6"/>
                    <a:gd name="T24" fmla="*/ 3 w 5"/>
                    <a:gd name="T25" fmla="*/ 0 h 6"/>
                    <a:gd name="T26" fmla="*/ 4 w 5"/>
                    <a:gd name="T27" fmla="*/ 2 h 6"/>
                    <a:gd name="T28" fmla="*/ 5 w 5"/>
                    <a:gd name="T29" fmla="*/ 3 h 6"/>
                    <a:gd name="T30" fmla="*/ 5 w 5"/>
                    <a:gd name="T31" fmla="*/ 4 h 6"/>
                    <a:gd name="T32" fmla="*/ 5 w 5"/>
                    <a:gd name="T33" fmla="*/ 5 h 6"/>
                    <a:gd name="T34" fmla="*/ 5 w 5"/>
                    <a:gd name="T35" fmla="*/ 6 h 6"/>
                    <a:gd name="T36" fmla="*/ 3 w 5"/>
                    <a:gd name="T37" fmla="*/ 6 h 6"/>
                    <a:gd name="T38" fmla="*/ 3 w 5"/>
                    <a:gd name="T39" fmla="*/ 6 h 6"/>
                    <a:gd name="T40" fmla="*/ 2 w 5"/>
                    <a:gd name="T41" fmla="*/ 5 h 6"/>
                    <a:gd name="T42" fmla="*/ 0 w 5"/>
                    <a:gd name="T43" fmla="*/ 2 h 6"/>
                    <a:gd name="T44" fmla="*/ 0 w 5"/>
                    <a:gd name="T45" fmla="*/ 2 h 6"/>
                    <a:gd name="T46" fmla="*/ 0 w 5"/>
                    <a:gd name="T47" fmla="*/ 1 h 6"/>
                    <a:gd name="T48" fmla="*/ 1 w 5"/>
                    <a:gd name="T49" fmla="*/ 0 h 6"/>
                    <a:gd name="T50" fmla="*/ 2 w 5"/>
                    <a:gd name="T51" fmla="*/ 0 h 6"/>
                    <a:gd name="T52" fmla="*/ 3 w 5"/>
                    <a:gd name="T53" fmla="*/ 0 h 6"/>
                    <a:gd name="T54" fmla="*/ 3 w 5"/>
                    <a:gd name="T55" fmla="*/ 1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" h="6">
                      <a:moveTo>
                        <a:pt x="3" y="1"/>
                      </a:moveTo>
                      <a:cubicBezTo>
                        <a:pt x="4" y="2"/>
                        <a:pt x="5" y="2"/>
                        <a:pt x="5" y="3"/>
                      </a:cubicBezTo>
                      <a:cubicBezTo>
                        <a:pt x="4" y="4"/>
                        <a:pt x="3" y="4"/>
                        <a:pt x="2" y="5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4" y="1"/>
                        <a:pt x="4" y="2"/>
                      </a:cubicBezTo>
                      <a:cubicBezTo>
                        <a:pt x="5" y="2"/>
                        <a:pt x="5" y="3"/>
                        <a:pt x="5" y="3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6"/>
                      </a:cubicBezTo>
                      <a:cubicBezTo>
                        <a:pt x="4" y="6"/>
                        <a:pt x="4" y="6"/>
                        <a:pt x="3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1" y="3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Freeform 280">
                  <a:extLst>
                    <a:ext uri="{FF2B5EF4-FFF2-40B4-BE49-F238E27FC236}">
                      <a16:creationId xmlns:a16="http://schemas.microsoft.com/office/drawing/2014/main" xmlns="" id="{65C8B191-B092-43C0-B8BC-A51CE4BAF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926" y="3827463"/>
                  <a:ext cx="109538" cy="46038"/>
                </a:xfrm>
                <a:custGeom>
                  <a:avLst/>
                  <a:gdLst>
                    <a:gd name="T0" fmla="*/ 29 w 29"/>
                    <a:gd name="T1" fmla="*/ 6 h 12"/>
                    <a:gd name="T2" fmla="*/ 28 w 29"/>
                    <a:gd name="T3" fmla="*/ 5 h 12"/>
                    <a:gd name="T4" fmla="*/ 10 w 29"/>
                    <a:gd name="T5" fmla="*/ 1 h 12"/>
                    <a:gd name="T6" fmla="*/ 1 w 29"/>
                    <a:gd name="T7" fmla="*/ 4 h 12"/>
                    <a:gd name="T8" fmla="*/ 1 w 29"/>
                    <a:gd name="T9" fmla="*/ 5 h 12"/>
                    <a:gd name="T10" fmla="*/ 14 w 29"/>
                    <a:gd name="T11" fmla="*/ 6 h 12"/>
                    <a:gd name="T12" fmla="*/ 26 w 29"/>
                    <a:gd name="T13" fmla="*/ 10 h 12"/>
                    <a:gd name="T14" fmla="*/ 29 w 29"/>
                    <a:gd name="T15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12">
                      <a:moveTo>
                        <a:pt x="29" y="6"/>
                      </a:move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6" y="4"/>
                        <a:pt x="19" y="0"/>
                        <a:pt x="10" y="1"/>
                      </a:cubicBezTo>
                      <a:cubicBezTo>
                        <a:pt x="6" y="2"/>
                        <a:pt x="3" y="3"/>
                        <a:pt x="1" y="4"/>
                      </a:cubicBezTo>
                      <a:cubicBezTo>
                        <a:pt x="0" y="5"/>
                        <a:pt x="1" y="6"/>
                        <a:pt x="1" y="5"/>
                      </a:cubicBezTo>
                      <a:cubicBezTo>
                        <a:pt x="7" y="4"/>
                        <a:pt x="11" y="5"/>
                        <a:pt x="14" y="6"/>
                      </a:cubicBezTo>
                      <a:cubicBezTo>
                        <a:pt x="20" y="8"/>
                        <a:pt x="24" y="12"/>
                        <a:pt x="26" y="10"/>
                      </a:cubicBezTo>
                      <a:cubicBezTo>
                        <a:pt x="28" y="9"/>
                        <a:pt x="28" y="7"/>
                        <a:pt x="29" y="6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Freeform 281">
                  <a:extLst>
                    <a:ext uri="{FF2B5EF4-FFF2-40B4-BE49-F238E27FC236}">
                      <a16:creationId xmlns:a16="http://schemas.microsoft.com/office/drawing/2014/main" xmlns="" id="{52E7C620-8499-487C-B8A0-F1BE649936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6013" y="3849688"/>
                  <a:ext cx="98425" cy="38100"/>
                </a:xfrm>
                <a:custGeom>
                  <a:avLst/>
                  <a:gdLst>
                    <a:gd name="T0" fmla="*/ 0 w 26"/>
                    <a:gd name="T1" fmla="*/ 3 h 10"/>
                    <a:gd name="T2" fmla="*/ 1 w 26"/>
                    <a:gd name="T3" fmla="*/ 2 h 10"/>
                    <a:gd name="T4" fmla="*/ 18 w 26"/>
                    <a:gd name="T5" fmla="*/ 3 h 10"/>
                    <a:gd name="T6" fmla="*/ 26 w 26"/>
                    <a:gd name="T7" fmla="*/ 7 h 10"/>
                    <a:gd name="T8" fmla="*/ 25 w 26"/>
                    <a:gd name="T9" fmla="*/ 8 h 10"/>
                    <a:gd name="T10" fmla="*/ 13 w 26"/>
                    <a:gd name="T11" fmla="*/ 6 h 10"/>
                    <a:gd name="T12" fmla="*/ 1 w 26"/>
                    <a:gd name="T13" fmla="*/ 7 h 10"/>
                    <a:gd name="T14" fmla="*/ 0 w 26"/>
                    <a:gd name="T15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10">
                      <a:moveTo>
                        <a:pt x="0" y="3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2"/>
                        <a:pt x="10" y="0"/>
                        <a:pt x="18" y="3"/>
                      </a:cubicBezTo>
                      <a:cubicBezTo>
                        <a:pt x="21" y="4"/>
                        <a:pt x="24" y="6"/>
                        <a:pt x="26" y="7"/>
                      </a:cubicBezTo>
                      <a:cubicBezTo>
                        <a:pt x="26" y="8"/>
                        <a:pt x="26" y="9"/>
                        <a:pt x="25" y="8"/>
                      </a:cubicBezTo>
                      <a:cubicBezTo>
                        <a:pt x="20" y="6"/>
                        <a:pt x="16" y="6"/>
                        <a:pt x="13" y="6"/>
                      </a:cubicBezTo>
                      <a:cubicBezTo>
                        <a:pt x="8" y="7"/>
                        <a:pt x="3" y="10"/>
                        <a:pt x="1" y="7"/>
                      </a:cubicBezTo>
                      <a:cubicBezTo>
                        <a:pt x="0" y="6"/>
                        <a:pt x="0" y="5"/>
                        <a:pt x="0" y="3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Freeform 282">
                  <a:extLst>
                    <a:ext uri="{FF2B5EF4-FFF2-40B4-BE49-F238E27FC236}">
                      <a16:creationId xmlns:a16="http://schemas.microsoft.com/office/drawing/2014/main" xmlns="" id="{C6ABDDE5-DEFF-4C67-9180-8830FE1578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95826" y="3914775"/>
                  <a:ext cx="109538" cy="74613"/>
                </a:xfrm>
                <a:custGeom>
                  <a:avLst/>
                  <a:gdLst>
                    <a:gd name="T0" fmla="*/ 1 w 29"/>
                    <a:gd name="T1" fmla="*/ 6 h 20"/>
                    <a:gd name="T2" fmla="*/ 12 w 29"/>
                    <a:gd name="T3" fmla="*/ 18 h 20"/>
                    <a:gd name="T4" fmla="*/ 27 w 29"/>
                    <a:gd name="T5" fmla="*/ 13 h 20"/>
                    <a:gd name="T6" fmla="*/ 17 w 29"/>
                    <a:gd name="T7" fmla="*/ 2 h 20"/>
                    <a:gd name="T8" fmla="*/ 1 w 29"/>
                    <a:gd name="T9" fmla="*/ 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0">
                      <a:moveTo>
                        <a:pt x="1" y="6"/>
                      </a:moveTo>
                      <a:cubicBezTo>
                        <a:pt x="0" y="11"/>
                        <a:pt x="5" y="16"/>
                        <a:pt x="12" y="18"/>
                      </a:cubicBezTo>
                      <a:cubicBezTo>
                        <a:pt x="19" y="20"/>
                        <a:pt x="26" y="18"/>
                        <a:pt x="27" y="13"/>
                      </a:cubicBezTo>
                      <a:cubicBezTo>
                        <a:pt x="29" y="9"/>
                        <a:pt x="24" y="4"/>
                        <a:pt x="17" y="2"/>
                      </a:cubicBezTo>
                      <a:cubicBezTo>
                        <a:pt x="9" y="0"/>
                        <a:pt x="3" y="2"/>
                        <a:pt x="1" y="6"/>
                      </a:cubicBezTo>
                      <a:close/>
                    </a:path>
                  </a:pathLst>
                </a:custGeom>
                <a:solidFill>
                  <a:srgbClr val="F372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Freeform 283">
                  <a:extLst>
                    <a:ext uri="{FF2B5EF4-FFF2-40B4-BE49-F238E27FC236}">
                      <a16:creationId xmlns:a16="http://schemas.microsoft.com/office/drawing/2014/main" xmlns="" id="{C40AED8C-8865-41E9-B979-6F7995EA0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3926" y="3903663"/>
                  <a:ext cx="87313" cy="30163"/>
                </a:xfrm>
                <a:custGeom>
                  <a:avLst/>
                  <a:gdLst>
                    <a:gd name="T0" fmla="*/ 21 w 23"/>
                    <a:gd name="T1" fmla="*/ 4 h 8"/>
                    <a:gd name="T2" fmla="*/ 1 w 23"/>
                    <a:gd name="T3" fmla="*/ 3 h 8"/>
                    <a:gd name="T4" fmla="*/ 4 w 23"/>
                    <a:gd name="T5" fmla="*/ 1 h 8"/>
                    <a:gd name="T6" fmla="*/ 19 w 23"/>
                    <a:gd name="T7" fmla="*/ 2 h 8"/>
                    <a:gd name="T8" fmla="*/ 21 w 23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8">
                      <a:moveTo>
                        <a:pt x="21" y="4"/>
                      </a:moveTo>
                      <a:cubicBezTo>
                        <a:pt x="15" y="8"/>
                        <a:pt x="7" y="8"/>
                        <a:pt x="1" y="3"/>
                      </a:cubicBezTo>
                      <a:cubicBezTo>
                        <a:pt x="0" y="2"/>
                        <a:pt x="2" y="0"/>
                        <a:pt x="4" y="1"/>
                      </a:cubicBezTo>
                      <a:cubicBezTo>
                        <a:pt x="8" y="4"/>
                        <a:pt x="14" y="5"/>
                        <a:pt x="19" y="2"/>
                      </a:cubicBezTo>
                      <a:cubicBezTo>
                        <a:pt x="21" y="1"/>
                        <a:pt x="23" y="3"/>
                        <a:pt x="21" y="4"/>
                      </a:cubicBezTo>
                      <a:close/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Freeform 284">
                  <a:extLst>
                    <a:ext uri="{FF2B5EF4-FFF2-40B4-BE49-F238E27FC236}">
                      <a16:creationId xmlns:a16="http://schemas.microsoft.com/office/drawing/2014/main" xmlns="" id="{A1942C61-4DEF-4801-B544-89251ECC4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076" y="3922713"/>
                  <a:ext cx="79375" cy="30163"/>
                </a:xfrm>
                <a:custGeom>
                  <a:avLst/>
                  <a:gdLst>
                    <a:gd name="T0" fmla="*/ 2 w 21"/>
                    <a:gd name="T1" fmla="*/ 4 h 8"/>
                    <a:gd name="T2" fmla="*/ 20 w 21"/>
                    <a:gd name="T3" fmla="*/ 4 h 8"/>
                    <a:gd name="T4" fmla="*/ 17 w 21"/>
                    <a:gd name="T5" fmla="*/ 1 h 8"/>
                    <a:gd name="T6" fmla="*/ 4 w 21"/>
                    <a:gd name="T7" fmla="*/ 1 h 8"/>
                    <a:gd name="T8" fmla="*/ 2 w 21"/>
                    <a:gd name="T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8">
                      <a:moveTo>
                        <a:pt x="2" y="4"/>
                      </a:moveTo>
                      <a:cubicBezTo>
                        <a:pt x="7" y="8"/>
                        <a:pt x="14" y="8"/>
                        <a:pt x="20" y="4"/>
                      </a:cubicBezTo>
                      <a:cubicBezTo>
                        <a:pt x="21" y="2"/>
                        <a:pt x="19" y="0"/>
                        <a:pt x="17" y="1"/>
                      </a:cubicBezTo>
                      <a:cubicBezTo>
                        <a:pt x="14" y="4"/>
                        <a:pt x="8" y="4"/>
                        <a:pt x="4" y="1"/>
                      </a:cubicBezTo>
                      <a:cubicBezTo>
                        <a:pt x="2" y="0"/>
                        <a:pt x="0" y="2"/>
                        <a:pt x="2" y="4"/>
                      </a:cubicBezTo>
                      <a:close/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285">
                  <a:extLst>
                    <a:ext uri="{FF2B5EF4-FFF2-40B4-BE49-F238E27FC236}">
                      <a16:creationId xmlns:a16="http://schemas.microsoft.com/office/drawing/2014/main" xmlns="" id="{5F1512CB-3057-4042-B5A5-842DC6260C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8151" y="5859463"/>
                  <a:ext cx="557213" cy="350838"/>
                </a:xfrm>
                <a:custGeom>
                  <a:avLst/>
                  <a:gdLst>
                    <a:gd name="T0" fmla="*/ 12 w 148"/>
                    <a:gd name="T1" fmla="*/ 42 h 93"/>
                    <a:gd name="T2" fmla="*/ 2 w 148"/>
                    <a:gd name="T3" fmla="*/ 50 h 93"/>
                    <a:gd name="T4" fmla="*/ 6 w 148"/>
                    <a:gd name="T5" fmla="*/ 63 h 93"/>
                    <a:gd name="T6" fmla="*/ 9 w 148"/>
                    <a:gd name="T7" fmla="*/ 67 h 93"/>
                    <a:gd name="T8" fmla="*/ 12 w 148"/>
                    <a:gd name="T9" fmla="*/ 67 h 93"/>
                    <a:gd name="T10" fmla="*/ 26 w 148"/>
                    <a:gd name="T11" fmla="*/ 64 h 93"/>
                    <a:gd name="T12" fmla="*/ 22 w 148"/>
                    <a:gd name="T13" fmla="*/ 75 h 93"/>
                    <a:gd name="T14" fmla="*/ 22 w 148"/>
                    <a:gd name="T15" fmla="*/ 76 h 93"/>
                    <a:gd name="T16" fmla="*/ 23 w 148"/>
                    <a:gd name="T17" fmla="*/ 78 h 93"/>
                    <a:gd name="T18" fmla="*/ 60 w 148"/>
                    <a:gd name="T19" fmla="*/ 92 h 93"/>
                    <a:gd name="T20" fmla="*/ 67 w 148"/>
                    <a:gd name="T21" fmla="*/ 92 h 93"/>
                    <a:gd name="T22" fmla="*/ 72 w 148"/>
                    <a:gd name="T23" fmla="*/ 90 h 93"/>
                    <a:gd name="T24" fmla="*/ 140 w 148"/>
                    <a:gd name="T25" fmla="*/ 38 h 93"/>
                    <a:gd name="T26" fmla="*/ 145 w 148"/>
                    <a:gd name="T27" fmla="*/ 32 h 93"/>
                    <a:gd name="T28" fmla="*/ 147 w 148"/>
                    <a:gd name="T29" fmla="*/ 19 h 93"/>
                    <a:gd name="T30" fmla="*/ 143 w 148"/>
                    <a:gd name="T31" fmla="*/ 8 h 93"/>
                    <a:gd name="T32" fmla="*/ 122 w 148"/>
                    <a:gd name="T33" fmla="*/ 8 h 93"/>
                    <a:gd name="T34" fmla="*/ 96 w 148"/>
                    <a:gd name="T35" fmla="*/ 18 h 93"/>
                    <a:gd name="T36" fmla="*/ 42 w 148"/>
                    <a:gd name="T37" fmla="*/ 34 h 93"/>
                    <a:gd name="T38" fmla="*/ 12 w 148"/>
                    <a:gd name="T39" fmla="*/ 42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8" h="93">
                      <a:moveTo>
                        <a:pt x="12" y="42"/>
                      </a:moveTo>
                      <a:cubicBezTo>
                        <a:pt x="8" y="44"/>
                        <a:pt x="4" y="46"/>
                        <a:pt x="2" y="50"/>
                      </a:cubicBezTo>
                      <a:cubicBezTo>
                        <a:pt x="0" y="55"/>
                        <a:pt x="3" y="59"/>
                        <a:pt x="6" y="63"/>
                      </a:cubicBezTo>
                      <a:cubicBezTo>
                        <a:pt x="7" y="65"/>
                        <a:pt x="8" y="66"/>
                        <a:pt x="9" y="67"/>
                      </a:cubicBezTo>
                      <a:cubicBezTo>
                        <a:pt x="10" y="67"/>
                        <a:pt x="11" y="67"/>
                        <a:pt x="12" y="67"/>
                      </a:cubicBezTo>
                      <a:cubicBezTo>
                        <a:pt x="17" y="67"/>
                        <a:pt x="21" y="66"/>
                        <a:pt x="26" y="64"/>
                      </a:cubicBezTo>
                      <a:cubicBezTo>
                        <a:pt x="24" y="67"/>
                        <a:pt x="23" y="71"/>
                        <a:pt x="22" y="75"/>
                      </a:cubicBezTo>
                      <a:cubicBezTo>
                        <a:pt x="22" y="75"/>
                        <a:pt x="22" y="76"/>
                        <a:pt x="22" y="76"/>
                      </a:cubicBezTo>
                      <a:cubicBezTo>
                        <a:pt x="22" y="77"/>
                        <a:pt x="23" y="77"/>
                        <a:pt x="23" y="78"/>
                      </a:cubicBezTo>
                      <a:cubicBezTo>
                        <a:pt x="35" y="83"/>
                        <a:pt x="48" y="88"/>
                        <a:pt x="60" y="92"/>
                      </a:cubicBezTo>
                      <a:cubicBezTo>
                        <a:pt x="62" y="92"/>
                        <a:pt x="65" y="93"/>
                        <a:pt x="67" y="92"/>
                      </a:cubicBezTo>
                      <a:cubicBezTo>
                        <a:pt x="69" y="92"/>
                        <a:pt x="70" y="91"/>
                        <a:pt x="72" y="90"/>
                      </a:cubicBezTo>
                      <a:cubicBezTo>
                        <a:pt x="97" y="76"/>
                        <a:pt x="118" y="57"/>
                        <a:pt x="140" y="38"/>
                      </a:cubicBezTo>
                      <a:cubicBezTo>
                        <a:pt x="142" y="36"/>
                        <a:pt x="144" y="34"/>
                        <a:pt x="145" y="32"/>
                      </a:cubicBezTo>
                      <a:cubicBezTo>
                        <a:pt x="147" y="28"/>
                        <a:pt x="148" y="24"/>
                        <a:pt x="147" y="19"/>
                      </a:cubicBezTo>
                      <a:cubicBezTo>
                        <a:pt x="147" y="15"/>
                        <a:pt x="146" y="11"/>
                        <a:pt x="143" y="8"/>
                      </a:cubicBezTo>
                      <a:cubicBezTo>
                        <a:pt x="137" y="0"/>
                        <a:pt x="130" y="4"/>
                        <a:pt x="122" y="8"/>
                      </a:cubicBezTo>
                      <a:cubicBezTo>
                        <a:pt x="114" y="12"/>
                        <a:pt x="105" y="15"/>
                        <a:pt x="96" y="18"/>
                      </a:cubicBezTo>
                      <a:cubicBezTo>
                        <a:pt x="78" y="24"/>
                        <a:pt x="60" y="29"/>
                        <a:pt x="42" y="34"/>
                      </a:cubicBezTo>
                      <a:cubicBezTo>
                        <a:pt x="32" y="36"/>
                        <a:pt x="22" y="39"/>
                        <a:pt x="12" y="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286">
                  <a:extLst>
                    <a:ext uri="{FF2B5EF4-FFF2-40B4-BE49-F238E27FC236}">
                      <a16:creationId xmlns:a16="http://schemas.microsoft.com/office/drawing/2014/main" xmlns="" id="{743DA7F0-5B6A-48A5-8D6C-6076FB498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8563" y="5749925"/>
                  <a:ext cx="573088" cy="244475"/>
                </a:xfrm>
                <a:custGeom>
                  <a:avLst/>
                  <a:gdLst>
                    <a:gd name="T0" fmla="*/ 136 w 152"/>
                    <a:gd name="T1" fmla="*/ 0 h 65"/>
                    <a:gd name="T2" fmla="*/ 148 w 152"/>
                    <a:gd name="T3" fmla="*/ 4 h 65"/>
                    <a:gd name="T4" fmla="*/ 149 w 152"/>
                    <a:gd name="T5" fmla="*/ 18 h 65"/>
                    <a:gd name="T6" fmla="*/ 147 w 152"/>
                    <a:gd name="T7" fmla="*/ 22 h 65"/>
                    <a:gd name="T8" fmla="*/ 144 w 152"/>
                    <a:gd name="T9" fmla="*/ 23 h 65"/>
                    <a:gd name="T10" fmla="*/ 131 w 152"/>
                    <a:gd name="T11" fmla="*/ 25 h 65"/>
                    <a:gd name="T12" fmla="*/ 138 w 152"/>
                    <a:gd name="T13" fmla="*/ 33 h 65"/>
                    <a:gd name="T14" fmla="*/ 138 w 152"/>
                    <a:gd name="T15" fmla="*/ 35 h 65"/>
                    <a:gd name="T16" fmla="*/ 137 w 152"/>
                    <a:gd name="T17" fmla="*/ 37 h 65"/>
                    <a:gd name="T18" fmla="*/ 107 w 152"/>
                    <a:gd name="T19" fmla="*/ 62 h 65"/>
                    <a:gd name="T20" fmla="*/ 101 w 152"/>
                    <a:gd name="T21" fmla="*/ 65 h 65"/>
                    <a:gd name="T22" fmla="*/ 96 w 152"/>
                    <a:gd name="T23" fmla="*/ 65 h 65"/>
                    <a:gd name="T24" fmla="*/ 15 w 152"/>
                    <a:gd name="T25" fmla="*/ 37 h 65"/>
                    <a:gd name="T26" fmla="*/ 7 w 152"/>
                    <a:gd name="T27" fmla="*/ 33 h 65"/>
                    <a:gd name="T28" fmla="*/ 1 w 152"/>
                    <a:gd name="T29" fmla="*/ 22 h 65"/>
                    <a:gd name="T30" fmla="*/ 1 w 152"/>
                    <a:gd name="T31" fmla="*/ 11 h 65"/>
                    <a:gd name="T32" fmla="*/ 21 w 152"/>
                    <a:gd name="T33" fmla="*/ 3 h 65"/>
                    <a:gd name="T34" fmla="*/ 49 w 152"/>
                    <a:gd name="T35" fmla="*/ 4 h 65"/>
                    <a:gd name="T36" fmla="*/ 105 w 152"/>
                    <a:gd name="T37" fmla="*/ 1 h 65"/>
                    <a:gd name="T38" fmla="*/ 136 w 152"/>
                    <a:gd name="T39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2" h="65">
                      <a:moveTo>
                        <a:pt x="136" y="0"/>
                      </a:moveTo>
                      <a:cubicBezTo>
                        <a:pt x="141" y="0"/>
                        <a:pt x="146" y="0"/>
                        <a:pt x="148" y="4"/>
                      </a:cubicBezTo>
                      <a:cubicBezTo>
                        <a:pt x="152" y="7"/>
                        <a:pt x="151" y="13"/>
                        <a:pt x="149" y="18"/>
                      </a:cubicBezTo>
                      <a:cubicBezTo>
                        <a:pt x="149" y="19"/>
                        <a:pt x="148" y="21"/>
                        <a:pt x="147" y="22"/>
                      </a:cubicBezTo>
                      <a:cubicBezTo>
                        <a:pt x="146" y="22"/>
                        <a:pt x="145" y="23"/>
                        <a:pt x="144" y="23"/>
                      </a:cubicBezTo>
                      <a:cubicBezTo>
                        <a:pt x="140" y="24"/>
                        <a:pt x="135" y="25"/>
                        <a:pt x="131" y="25"/>
                      </a:cubicBezTo>
                      <a:cubicBezTo>
                        <a:pt x="133" y="27"/>
                        <a:pt x="135" y="30"/>
                        <a:pt x="138" y="33"/>
                      </a:cubicBezTo>
                      <a:cubicBezTo>
                        <a:pt x="138" y="34"/>
                        <a:pt x="138" y="34"/>
                        <a:pt x="138" y="35"/>
                      </a:cubicBezTo>
                      <a:cubicBezTo>
                        <a:pt x="138" y="36"/>
                        <a:pt x="138" y="36"/>
                        <a:pt x="137" y="37"/>
                      </a:cubicBezTo>
                      <a:cubicBezTo>
                        <a:pt x="128" y="46"/>
                        <a:pt x="118" y="55"/>
                        <a:pt x="107" y="62"/>
                      </a:cubicBezTo>
                      <a:cubicBezTo>
                        <a:pt x="105" y="63"/>
                        <a:pt x="103" y="65"/>
                        <a:pt x="101" y="65"/>
                      </a:cubicBezTo>
                      <a:cubicBezTo>
                        <a:pt x="99" y="65"/>
                        <a:pt x="98" y="65"/>
                        <a:pt x="96" y="65"/>
                      </a:cubicBezTo>
                      <a:cubicBezTo>
                        <a:pt x="68" y="59"/>
                        <a:pt x="41" y="48"/>
                        <a:pt x="15" y="37"/>
                      </a:cubicBezTo>
                      <a:cubicBezTo>
                        <a:pt x="12" y="36"/>
                        <a:pt x="9" y="35"/>
                        <a:pt x="7" y="33"/>
                      </a:cubicBezTo>
                      <a:cubicBezTo>
                        <a:pt x="4" y="31"/>
                        <a:pt x="2" y="26"/>
                        <a:pt x="1" y="22"/>
                      </a:cubicBezTo>
                      <a:cubicBezTo>
                        <a:pt x="0" y="19"/>
                        <a:pt x="0" y="14"/>
                        <a:pt x="1" y="11"/>
                      </a:cubicBezTo>
                      <a:cubicBezTo>
                        <a:pt x="5" y="1"/>
                        <a:pt x="13" y="2"/>
                        <a:pt x="21" y="3"/>
                      </a:cubicBezTo>
                      <a:cubicBezTo>
                        <a:pt x="30" y="4"/>
                        <a:pt x="40" y="4"/>
                        <a:pt x="49" y="4"/>
                      </a:cubicBezTo>
                      <a:cubicBezTo>
                        <a:pt x="68" y="4"/>
                        <a:pt x="86" y="2"/>
                        <a:pt x="105" y="1"/>
                      </a:cubicBezTo>
                      <a:cubicBezTo>
                        <a:pt x="115" y="1"/>
                        <a:pt x="126" y="0"/>
                        <a:pt x="1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287">
                  <a:extLst>
                    <a:ext uri="{FF2B5EF4-FFF2-40B4-BE49-F238E27FC236}">
                      <a16:creationId xmlns:a16="http://schemas.microsoft.com/office/drawing/2014/main" xmlns="" id="{FCF0A373-2A19-468E-AE26-346ABD6CF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5413" y="5214938"/>
                  <a:ext cx="1077913" cy="682625"/>
                </a:xfrm>
                <a:custGeom>
                  <a:avLst/>
                  <a:gdLst>
                    <a:gd name="T0" fmla="*/ 286 w 286"/>
                    <a:gd name="T1" fmla="*/ 137 h 181"/>
                    <a:gd name="T2" fmla="*/ 226 w 286"/>
                    <a:gd name="T3" fmla="*/ 98 h 181"/>
                    <a:gd name="T4" fmla="*/ 141 w 286"/>
                    <a:gd name="T5" fmla="*/ 42 h 181"/>
                    <a:gd name="T6" fmla="*/ 40 w 286"/>
                    <a:gd name="T7" fmla="*/ 9 h 181"/>
                    <a:gd name="T8" fmla="*/ 2 w 286"/>
                    <a:gd name="T9" fmla="*/ 58 h 181"/>
                    <a:gd name="T10" fmla="*/ 127 w 286"/>
                    <a:gd name="T11" fmla="*/ 147 h 181"/>
                    <a:gd name="T12" fmla="*/ 200 w 286"/>
                    <a:gd name="T13" fmla="*/ 181 h 181"/>
                    <a:gd name="T14" fmla="*/ 286 w 286"/>
                    <a:gd name="T15" fmla="*/ 137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6" h="181">
                      <a:moveTo>
                        <a:pt x="286" y="137"/>
                      </a:moveTo>
                      <a:cubicBezTo>
                        <a:pt x="272" y="128"/>
                        <a:pt x="251" y="115"/>
                        <a:pt x="226" y="98"/>
                      </a:cubicBezTo>
                      <a:cubicBezTo>
                        <a:pt x="177" y="65"/>
                        <a:pt x="166" y="56"/>
                        <a:pt x="141" y="42"/>
                      </a:cubicBezTo>
                      <a:cubicBezTo>
                        <a:pt x="91" y="13"/>
                        <a:pt x="66" y="0"/>
                        <a:pt x="40" y="9"/>
                      </a:cubicBezTo>
                      <a:cubicBezTo>
                        <a:pt x="20" y="17"/>
                        <a:pt x="3" y="38"/>
                        <a:pt x="2" y="58"/>
                      </a:cubicBezTo>
                      <a:cubicBezTo>
                        <a:pt x="0" y="94"/>
                        <a:pt x="49" y="136"/>
                        <a:pt x="127" y="147"/>
                      </a:cubicBezTo>
                      <a:cubicBezTo>
                        <a:pt x="152" y="158"/>
                        <a:pt x="176" y="170"/>
                        <a:pt x="200" y="181"/>
                      </a:cubicBezTo>
                      <a:lnTo>
                        <a:pt x="286" y="137"/>
                      </a:lnTo>
                      <a:close/>
                    </a:path>
                  </a:pathLst>
                </a:custGeom>
                <a:solidFill>
                  <a:srgbClr val="03A5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3" name="Freeform 288">
                  <a:extLst>
                    <a:ext uri="{FF2B5EF4-FFF2-40B4-BE49-F238E27FC236}">
                      <a16:creationId xmlns:a16="http://schemas.microsoft.com/office/drawing/2014/main" xmlns="" id="{40F71F41-925E-406D-BDEB-BF86116A7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5413" y="5214938"/>
                  <a:ext cx="1077913" cy="682625"/>
                </a:xfrm>
                <a:custGeom>
                  <a:avLst/>
                  <a:gdLst>
                    <a:gd name="T0" fmla="*/ 286 w 286"/>
                    <a:gd name="T1" fmla="*/ 137 h 181"/>
                    <a:gd name="T2" fmla="*/ 226 w 286"/>
                    <a:gd name="T3" fmla="*/ 98 h 181"/>
                    <a:gd name="T4" fmla="*/ 141 w 286"/>
                    <a:gd name="T5" fmla="*/ 42 h 181"/>
                    <a:gd name="T6" fmla="*/ 40 w 286"/>
                    <a:gd name="T7" fmla="*/ 9 h 181"/>
                    <a:gd name="T8" fmla="*/ 2 w 286"/>
                    <a:gd name="T9" fmla="*/ 58 h 181"/>
                    <a:gd name="T10" fmla="*/ 127 w 286"/>
                    <a:gd name="T11" fmla="*/ 147 h 181"/>
                    <a:gd name="T12" fmla="*/ 200 w 286"/>
                    <a:gd name="T13" fmla="*/ 181 h 181"/>
                    <a:gd name="T14" fmla="*/ 286 w 286"/>
                    <a:gd name="T15" fmla="*/ 137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6" h="181">
                      <a:moveTo>
                        <a:pt x="286" y="137"/>
                      </a:moveTo>
                      <a:cubicBezTo>
                        <a:pt x="272" y="128"/>
                        <a:pt x="251" y="115"/>
                        <a:pt x="226" y="98"/>
                      </a:cubicBezTo>
                      <a:cubicBezTo>
                        <a:pt x="177" y="65"/>
                        <a:pt x="166" y="56"/>
                        <a:pt x="141" y="42"/>
                      </a:cubicBezTo>
                      <a:cubicBezTo>
                        <a:pt x="91" y="13"/>
                        <a:pt x="66" y="0"/>
                        <a:pt x="40" y="9"/>
                      </a:cubicBezTo>
                      <a:cubicBezTo>
                        <a:pt x="20" y="17"/>
                        <a:pt x="3" y="38"/>
                        <a:pt x="2" y="58"/>
                      </a:cubicBezTo>
                      <a:cubicBezTo>
                        <a:pt x="0" y="94"/>
                        <a:pt x="49" y="136"/>
                        <a:pt x="127" y="147"/>
                      </a:cubicBezTo>
                      <a:cubicBezTo>
                        <a:pt x="152" y="158"/>
                        <a:pt x="176" y="170"/>
                        <a:pt x="200" y="181"/>
                      </a:cubicBezTo>
                      <a:lnTo>
                        <a:pt x="286" y="137"/>
                      </a:lnTo>
                      <a:close/>
                    </a:path>
                  </a:pathLst>
                </a:custGeom>
                <a:solidFill>
                  <a:srgbClr val="5B85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4" name="Freeform 289">
                  <a:extLst>
                    <a:ext uri="{FF2B5EF4-FFF2-40B4-BE49-F238E27FC236}">
                      <a16:creationId xmlns:a16="http://schemas.microsoft.com/office/drawing/2014/main" xmlns="" id="{8E12B62F-AE4E-4621-B0B1-D904E53613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876" y="5640388"/>
                  <a:ext cx="247650" cy="166688"/>
                </a:xfrm>
                <a:custGeom>
                  <a:avLst/>
                  <a:gdLst>
                    <a:gd name="T0" fmla="*/ 1 w 66"/>
                    <a:gd name="T1" fmla="*/ 3 h 44"/>
                    <a:gd name="T2" fmla="*/ 49 w 66"/>
                    <a:gd name="T3" fmla="*/ 32 h 44"/>
                    <a:gd name="T4" fmla="*/ 61 w 66"/>
                    <a:gd name="T5" fmla="*/ 42 h 44"/>
                    <a:gd name="T6" fmla="*/ 64 w 66"/>
                    <a:gd name="T7" fmla="*/ 40 h 44"/>
                    <a:gd name="T8" fmla="*/ 18 w 66"/>
                    <a:gd name="T9" fmla="*/ 7 h 44"/>
                    <a:gd name="T10" fmla="*/ 3 w 66"/>
                    <a:gd name="T11" fmla="*/ 0 h 44"/>
                    <a:gd name="T12" fmla="*/ 1 w 66"/>
                    <a:gd name="T13" fmla="*/ 1 h 44"/>
                    <a:gd name="T14" fmla="*/ 1 w 66"/>
                    <a:gd name="T15" fmla="*/ 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44">
                      <a:moveTo>
                        <a:pt x="1" y="3"/>
                      </a:moveTo>
                      <a:cubicBezTo>
                        <a:pt x="18" y="11"/>
                        <a:pt x="34" y="21"/>
                        <a:pt x="49" y="32"/>
                      </a:cubicBezTo>
                      <a:cubicBezTo>
                        <a:pt x="53" y="35"/>
                        <a:pt x="57" y="39"/>
                        <a:pt x="61" y="42"/>
                      </a:cubicBezTo>
                      <a:cubicBezTo>
                        <a:pt x="63" y="44"/>
                        <a:pt x="66" y="41"/>
                        <a:pt x="64" y="40"/>
                      </a:cubicBezTo>
                      <a:cubicBezTo>
                        <a:pt x="50" y="27"/>
                        <a:pt x="34" y="16"/>
                        <a:pt x="18" y="7"/>
                      </a:cubicBezTo>
                      <a:cubicBezTo>
                        <a:pt x="13" y="5"/>
                        <a:pt x="8" y="2"/>
                        <a:pt x="3" y="0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5" name="Freeform 290">
                  <a:extLst>
                    <a:ext uri="{FF2B5EF4-FFF2-40B4-BE49-F238E27FC236}">
                      <a16:creationId xmlns:a16="http://schemas.microsoft.com/office/drawing/2014/main" xmlns="" id="{0613372B-502D-48E4-87DD-3BF815B11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813" y="5105400"/>
                  <a:ext cx="1212850" cy="904875"/>
                </a:xfrm>
                <a:custGeom>
                  <a:avLst/>
                  <a:gdLst>
                    <a:gd name="T0" fmla="*/ 0 w 322"/>
                    <a:gd name="T1" fmla="*/ 188 h 240"/>
                    <a:gd name="T2" fmla="*/ 53 w 322"/>
                    <a:gd name="T3" fmla="*/ 167 h 240"/>
                    <a:gd name="T4" fmla="*/ 67 w 322"/>
                    <a:gd name="T5" fmla="*/ 159 h 240"/>
                    <a:gd name="T6" fmla="*/ 18 w 322"/>
                    <a:gd name="T7" fmla="*/ 129 h 240"/>
                    <a:gd name="T8" fmla="*/ 294 w 322"/>
                    <a:gd name="T9" fmla="*/ 53 h 240"/>
                    <a:gd name="T10" fmla="*/ 314 w 322"/>
                    <a:gd name="T11" fmla="*/ 79 h 240"/>
                    <a:gd name="T12" fmla="*/ 171 w 322"/>
                    <a:gd name="T13" fmla="*/ 196 h 240"/>
                    <a:gd name="T14" fmla="*/ 25 w 322"/>
                    <a:gd name="T15" fmla="*/ 240 h 240"/>
                    <a:gd name="T16" fmla="*/ 6 w 322"/>
                    <a:gd name="T17" fmla="*/ 216 h 240"/>
                    <a:gd name="T18" fmla="*/ 0 w 322"/>
                    <a:gd name="T19" fmla="*/ 188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2" h="240">
                      <a:moveTo>
                        <a:pt x="0" y="188"/>
                      </a:moveTo>
                      <a:cubicBezTo>
                        <a:pt x="17" y="183"/>
                        <a:pt x="34" y="177"/>
                        <a:pt x="53" y="167"/>
                      </a:cubicBezTo>
                      <a:cubicBezTo>
                        <a:pt x="58" y="165"/>
                        <a:pt x="63" y="162"/>
                        <a:pt x="67" y="159"/>
                      </a:cubicBezTo>
                      <a:cubicBezTo>
                        <a:pt x="51" y="149"/>
                        <a:pt x="34" y="139"/>
                        <a:pt x="18" y="129"/>
                      </a:cubicBezTo>
                      <a:cubicBezTo>
                        <a:pt x="42" y="113"/>
                        <a:pt x="220" y="0"/>
                        <a:pt x="294" y="53"/>
                      </a:cubicBezTo>
                      <a:cubicBezTo>
                        <a:pt x="299" y="56"/>
                        <a:pt x="312" y="65"/>
                        <a:pt x="314" y="79"/>
                      </a:cubicBezTo>
                      <a:cubicBezTo>
                        <a:pt x="322" y="127"/>
                        <a:pt x="201" y="182"/>
                        <a:pt x="171" y="196"/>
                      </a:cubicBezTo>
                      <a:cubicBezTo>
                        <a:pt x="138" y="211"/>
                        <a:pt x="89" y="229"/>
                        <a:pt x="25" y="240"/>
                      </a:cubicBezTo>
                      <a:cubicBezTo>
                        <a:pt x="21" y="237"/>
                        <a:pt x="12" y="229"/>
                        <a:pt x="6" y="216"/>
                      </a:cubicBezTo>
                      <a:cubicBezTo>
                        <a:pt x="0" y="205"/>
                        <a:pt x="0" y="194"/>
                        <a:pt x="0" y="188"/>
                      </a:cubicBezTo>
                      <a:close/>
                    </a:path>
                  </a:pathLst>
                </a:custGeom>
                <a:solidFill>
                  <a:srgbClr val="5B85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6" name="Freeform 291">
                  <a:extLst>
                    <a:ext uri="{FF2B5EF4-FFF2-40B4-BE49-F238E27FC236}">
                      <a16:creationId xmlns:a16="http://schemas.microsoft.com/office/drawing/2014/main" xmlns="" id="{D5478F6E-F129-424A-AF99-03615F4D14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18076" y="5437188"/>
                  <a:ext cx="407988" cy="290513"/>
                </a:xfrm>
                <a:custGeom>
                  <a:avLst/>
                  <a:gdLst>
                    <a:gd name="T0" fmla="*/ 4 w 108"/>
                    <a:gd name="T1" fmla="*/ 76 h 77"/>
                    <a:gd name="T2" fmla="*/ 45 w 108"/>
                    <a:gd name="T3" fmla="*/ 50 h 77"/>
                    <a:gd name="T4" fmla="*/ 82 w 108"/>
                    <a:gd name="T5" fmla="*/ 17 h 77"/>
                    <a:gd name="T6" fmla="*/ 106 w 108"/>
                    <a:gd name="T7" fmla="*/ 4 h 77"/>
                    <a:gd name="T8" fmla="*/ 105 w 108"/>
                    <a:gd name="T9" fmla="*/ 1 h 77"/>
                    <a:gd name="T10" fmla="*/ 63 w 108"/>
                    <a:gd name="T11" fmla="*/ 27 h 77"/>
                    <a:gd name="T12" fmla="*/ 27 w 108"/>
                    <a:gd name="T13" fmla="*/ 60 h 77"/>
                    <a:gd name="T14" fmla="*/ 3 w 108"/>
                    <a:gd name="T15" fmla="*/ 72 h 77"/>
                    <a:gd name="T16" fmla="*/ 4 w 108"/>
                    <a:gd name="T17" fmla="*/ 76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8" h="77">
                      <a:moveTo>
                        <a:pt x="4" y="76"/>
                      </a:moveTo>
                      <a:cubicBezTo>
                        <a:pt x="20" y="71"/>
                        <a:pt x="33" y="61"/>
                        <a:pt x="45" y="50"/>
                      </a:cubicBezTo>
                      <a:cubicBezTo>
                        <a:pt x="57" y="39"/>
                        <a:pt x="69" y="27"/>
                        <a:pt x="82" y="17"/>
                      </a:cubicBezTo>
                      <a:cubicBezTo>
                        <a:pt x="89" y="12"/>
                        <a:pt x="97" y="7"/>
                        <a:pt x="106" y="4"/>
                      </a:cubicBezTo>
                      <a:cubicBezTo>
                        <a:pt x="108" y="4"/>
                        <a:pt x="107" y="0"/>
                        <a:pt x="105" y="1"/>
                      </a:cubicBezTo>
                      <a:cubicBezTo>
                        <a:pt x="89" y="6"/>
                        <a:pt x="76" y="16"/>
                        <a:pt x="63" y="27"/>
                      </a:cubicBezTo>
                      <a:cubicBezTo>
                        <a:pt x="51" y="38"/>
                        <a:pt x="40" y="50"/>
                        <a:pt x="27" y="60"/>
                      </a:cubicBezTo>
                      <a:cubicBezTo>
                        <a:pt x="19" y="65"/>
                        <a:pt x="11" y="70"/>
                        <a:pt x="3" y="72"/>
                      </a:cubicBezTo>
                      <a:cubicBezTo>
                        <a:pt x="0" y="73"/>
                        <a:pt x="1" y="77"/>
                        <a:pt x="4" y="76"/>
                      </a:cubicBezTo>
                      <a:close/>
                    </a:path>
                  </a:pathLst>
                </a:custGeom>
                <a:solidFill>
                  <a:srgbClr val="9DC43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7" name="Freeform 292">
                  <a:extLst>
                    <a:ext uri="{FF2B5EF4-FFF2-40B4-BE49-F238E27FC236}">
                      <a16:creationId xmlns:a16="http://schemas.microsoft.com/office/drawing/2014/main" xmlns="" id="{9AFE24BB-8812-4091-8BFF-0A57CDEA70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8963" y="4589463"/>
                  <a:ext cx="90488" cy="296863"/>
                </a:xfrm>
                <a:custGeom>
                  <a:avLst/>
                  <a:gdLst>
                    <a:gd name="T0" fmla="*/ 0 w 24"/>
                    <a:gd name="T1" fmla="*/ 2 h 79"/>
                    <a:gd name="T2" fmla="*/ 11 w 24"/>
                    <a:gd name="T3" fmla="*/ 62 h 79"/>
                    <a:gd name="T4" fmla="*/ 19 w 24"/>
                    <a:gd name="T5" fmla="*/ 77 h 79"/>
                    <a:gd name="T6" fmla="*/ 22 w 24"/>
                    <a:gd name="T7" fmla="*/ 75 h 79"/>
                    <a:gd name="T8" fmla="*/ 5 w 24"/>
                    <a:gd name="T9" fmla="*/ 19 h 79"/>
                    <a:gd name="T10" fmla="*/ 4 w 24"/>
                    <a:gd name="T11" fmla="*/ 2 h 79"/>
                    <a:gd name="T12" fmla="*/ 2 w 24"/>
                    <a:gd name="T13" fmla="*/ 0 h 79"/>
                    <a:gd name="T14" fmla="*/ 0 w 24"/>
                    <a:gd name="T15" fmla="*/ 2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79">
                      <a:moveTo>
                        <a:pt x="0" y="2"/>
                      </a:moveTo>
                      <a:cubicBezTo>
                        <a:pt x="2" y="22"/>
                        <a:pt x="4" y="43"/>
                        <a:pt x="11" y="62"/>
                      </a:cubicBezTo>
                      <a:cubicBezTo>
                        <a:pt x="13" y="67"/>
                        <a:pt x="16" y="72"/>
                        <a:pt x="19" y="77"/>
                      </a:cubicBezTo>
                      <a:cubicBezTo>
                        <a:pt x="20" y="79"/>
                        <a:pt x="24" y="78"/>
                        <a:pt x="22" y="75"/>
                      </a:cubicBezTo>
                      <a:cubicBezTo>
                        <a:pt x="12" y="58"/>
                        <a:pt x="8" y="38"/>
                        <a:pt x="5" y="19"/>
                      </a:cubicBezTo>
                      <a:cubicBezTo>
                        <a:pt x="5" y="13"/>
                        <a:pt x="4" y="8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8" name="Freeform 293">
                  <a:extLst>
                    <a:ext uri="{FF2B5EF4-FFF2-40B4-BE49-F238E27FC236}">
                      <a16:creationId xmlns:a16="http://schemas.microsoft.com/office/drawing/2014/main" xmlns="" id="{0B319CCB-7485-49B1-93B4-80948A437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91026" y="4759325"/>
                  <a:ext cx="49213" cy="252413"/>
                </a:xfrm>
                <a:custGeom>
                  <a:avLst/>
                  <a:gdLst>
                    <a:gd name="T0" fmla="*/ 5 w 13"/>
                    <a:gd name="T1" fmla="*/ 64 h 67"/>
                    <a:gd name="T2" fmla="*/ 12 w 13"/>
                    <a:gd name="T3" fmla="*/ 16 h 67"/>
                    <a:gd name="T4" fmla="*/ 13 w 13"/>
                    <a:gd name="T5" fmla="*/ 3 h 67"/>
                    <a:gd name="T6" fmla="*/ 9 w 13"/>
                    <a:gd name="T7" fmla="*/ 3 h 67"/>
                    <a:gd name="T8" fmla="*/ 4 w 13"/>
                    <a:gd name="T9" fmla="*/ 50 h 67"/>
                    <a:gd name="T10" fmla="*/ 1 w 13"/>
                    <a:gd name="T11" fmla="*/ 63 h 67"/>
                    <a:gd name="T12" fmla="*/ 5 w 13"/>
                    <a:gd name="T13" fmla="*/ 64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67">
                      <a:moveTo>
                        <a:pt x="5" y="64"/>
                      </a:moveTo>
                      <a:cubicBezTo>
                        <a:pt x="8" y="48"/>
                        <a:pt x="11" y="32"/>
                        <a:pt x="12" y="16"/>
                      </a:cubicBezTo>
                      <a:cubicBezTo>
                        <a:pt x="12" y="12"/>
                        <a:pt x="12" y="7"/>
                        <a:pt x="13" y="3"/>
                      </a:cubicBezTo>
                      <a:cubicBezTo>
                        <a:pt x="13" y="0"/>
                        <a:pt x="9" y="0"/>
                        <a:pt x="9" y="3"/>
                      </a:cubicBezTo>
                      <a:cubicBezTo>
                        <a:pt x="8" y="18"/>
                        <a:pt x="7" y="34"/>
                        <a:pt x="4" y="50"/>
                      </a:cubicBezTo>
                      <a:cubicBezTo>
                        <a:pt x="3" y="54"/>
                        <a:pt x="2" y="59"/>
                        <a:pt x="1" y="63"/>
                      </a:cubicBezTo>
                      <a:cubicBezTo>
                        <a:pt x="0" y="66"/>
                        <a:pt x="4" y="67"/>
                        <a:pt x="5" y="64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9" name="Freeform 294">
                  <a:extLst>
                    <a:ext uri="{FF2B5EF4-FFF2-40B4-BE49-F238E27FC236}">
                      <a16:creationId xmlns:a16="http://schemas.microsoft.com/office/drawing/2014/main" xmlns="" id="{3F1CF525-4F91-4CAF-8195-23286BF4D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1001" y="5030788"/>
                  <a:ext cx="227013" cy="66675"/>
                </a:xfrm>
                <a:custGeom>
                  <a:avLst/>
                  <a:gdLst>
                    <a:gd name="T0" fmla="*/ 3 w 60"/>
                    <a:gd name="T1" fmla="*/ 18 h 18"/>
                    <a:gd name="T2" fmla="*/ 46 w 60"/>
                    <a:gd name="T3" fmla="*/ 5 h 18"/>
                    <a:gd name="T4" fmla="*/ 58 w 60"/>
                    <a:gd name="T5" fmla="*/ 4 h 18"/>
                    <a:gd name="T6" fmla="*/ 60 w 60"/>
                    <a:gd name="T7" fmla="*/ 2 h 18"/>
                    <a:gd name="T8" fmla="*/ 58 w 60"/>
                    <a:gd name="T9" fmla="*/ 0 h 18"/>
                    <a:gd name="T10" fmla="*/ 13 w 60"/>
                    <a:gd name="T11" fmla="*/ 9 h 18"/>
                    <a:gd name="T12" fmla="*/ 1 w 60"/>
                    <a:gd name="T13" fmla="*/ 14 h 18"/>
                    <a:gd name="T14" fmla="*/ 0 w 60"/>
                    <a:gd name="T15" fmla="*/ 17 h 18"/>
                    <a:gd name="T16" fmla="*/ 3 w 60"/>
                    <a:gd name="T1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18">
                      <a:moveTo>
                        <a:pt x="3" y="18"/>
                      </a:moveTo>
                      <a:cubicBezTo>
                        <a:pt x="17" y="12"/>
                        <a:pt x="31" y="7"/>
                        <a:pt x="46" y="5"/>
                      </a:cubicBezTo>
                      <a:cubicBezTo>
                        <a:pt x="50" y="5"/>
                        <a:pt x="54" y="4"/>
                        <a:pt x="58" y="4"/>
                      </a:cubicBezTo>
                      <a:cubicBezTo>
                        <a:pt x="59" y="4"/>
                        <a:pt x="60" y="3"/>
                        <a:pt x="60" y="2"/>
                      </a:cubicBezTo>
                      <a:cubicBezTo>
                        <a:pt x="60" y="1"/>
                        <a:pt x="59" y="0"/>
                        <a:pt x="58" y="0"/>
                      </a:cubicBezTo>
                      <a:cubicBezTo>
                        <a:pt x="43" y="1"/>
                        <a:pt x="28" y="4"/>
                        <a:pt x="13" y="9"/>
                      </a:cubicBezTo>
                      <a:cubicBezTo>
                        <a:pt x="9" y="11"/>
                        <a:pt x="5" y="12"/>
                        <a:pt x="1" y="14"/>
                      </a:cubicBezTo>
                      <a:cubicBezTo>
                        <a:pt x="0" y="15"/>
                        <a:pt x="0" y="16"/>
                        <a:pt x="0" y="17"/>
                      </a:cubicBezTo>
                      <a:cubicBezTo>
                        <a:pt x="1" y="18"/>
                        <a:pt x="2" y="18"/>
                        <a:pt x="3" y="18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0" name="Freeform 295">
                  <a:extLst>
                    <a:ext uri="{FF2B5EF4-FFF2-40B4-BE49-F238E27FC236}">
                      <a16:creationId xmlns:a16="http://schemas.microsoft.com/office/drawing/2014/main" xmlns="" id="{1B29A1C4-D326-4415-B84F-7281FBAC4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7063" y="5146675"/>
                  <a:ext cx="58738" cy="219075"/>
                </a:xfrm>
                <a:custGeom>
                  <a:avLst/>
                  <a:gdLst>
                    <a:gd name="T0" fmla="*/ 12 w 16"/>
                    <a:gd name="T1" fmla="*/ 3 h 58"/>
                    <a:gd name="T2" fmla="*/ 5 w 16"/>
                    <a:gd name="T3" fmla="*/ 44 h 58"/>
                    <a:gd name="T4" fmla="*/ 0 w 16"/>
                    <a:gd name="T5" fmla="*/ 54 h 58"/>
                    <a:gd name="T6" fmla="*/ 1 w 16"/>
                    <a:gd name="T7" fmla="*/ 57 h 58"/>
                    <a:gd name="T8" fmla="*/ 4 w 16"/>
                    <a:gd name="T9" fmla="*/ 56 h 58"/>
                    <a:gd name="T10" fmla="*/ 15 w 16"/>
                    <a:gd name="T11" fmla="*/ 15 h 58"/>
                    <a:gd name="T12" fmla="*/ 16 w 16"/>
                    <a:gd name="T13" fmla="*/ 3 h 58"/>
                    <a:gd name="T14" fmla="*/ 12 w 16"/>
                    <a:gd name="T15" fmla="*/ 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58">
                      <a:moveTo>
                        <a:pt x="12" y="3"/>
                      </a:moveTo>
                      <a:cubicBezTo>
                        <a:pt x="12" y="16"/>
                        <a:pt x="9" y="30"/>
                        <a:pt x="5" y="44"/>
                      </a:cubicBezTo>
                      <a:cubicBezTo>
                        <a:pt x="4" y="47"/>
                        <a:pt x="2" y="51"/>
                        <a:pt x="0" y="54"/>
                      </a:cubicBezTo>
                      <a:cubicBezTo>
                        <a:pt x="0" y="55"/>
                        <a:pt x="0" y="56"/>
                        <a:pt x="1" y="57"/>
                      </a:cubicBezTo>
                      <a:cubicBezTo>
                        <a:pt x="2" y="58"/>
                        <a:pt x="3" y="57"/>
                        <a:pt x="4" y="56"/>
                      </a:cubicBezTo>
                      <a:cubicBezTo>
                        <a:pt x="10" y="43"/>
                        <a:pt x="14" y="29"/>
                        <a:pt x="15" y="15"/>
                      </a:cubicBezTo>
                      <a:cubicBezTo>
                        <a:pt x="16" y="11"/>
                        <a:pt x="16" y="7"/>
                        <a:pt x="16" y="3"/>
                      </a:cubicBezTo>
                      <a:cubicBezTo>
                        <a:pt x="16" y="0"/>
                        <a:pt x="12" y="0"/>
                        <a:pt x="12" y="3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1" name="Freeform 296">
                  <a:extLst>
                    <a:ext uri="{FF2B5EF4-FFF2-40B4-BE49-F238E27FC236}">
                      <a16:creationId xmlns:a16="http://schemas.microsoft.com/office/drawing/2014/main" xmlns="" id="{4FE9C00C-16BB-479F-824A-6CF902DE19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8263" y="4619625"/>
                  <a:ext cx="90488" cy="301625"/>
                </a:xfrm>
                <a:custGeom>
                  <a:avLst/>
                  <a:gdLst>
                    <a:gd name="T0" fmla="*/ 20 w 24"/>
                    <a:gd name="T1" fmla="*/ 2 h 80"/>
                    <a:gd name="T2" fmla="*/ 6 w 24"/>
                    <a:gd name="T3" fmla="*/ 61 h 80"/>
                    <a:gd name="T4" fmla="*/ 0 w 24"/>
                    <a:gd name="T5" fmla="*/ 77 h 80"/>
                    <a:gd name="T6" fmla="*/ 2 w 24"/>
                    <a:gd name="T7" fmla="*/ 80 h 80"/>
                    <a:gd name="T8" fmla="*/ 4 w 24"/>
                    <a:gd name="T9" fmla="*/ 78 h 80"/>
                    <a:gd name="T10" fmla="*/ 21 w 24"/>
                    <a:gd name="T11" fmla="*/ 19 h 80"/>
                    <a:gd name="T12" fmla="*/ 24 w 24"/>
                    <a:gd name="T13" fmla="*/ 2 h 80"/>
                    <a:gd name="T14" fmla="*/ 22 w 24"/>
                    <a:gd name="T15" fmla="*/ 0 h 80"/>
                    <a:gd name="T16" fmla="*/ 20 w 24"/>
                    <a:gd name="T17" fmla="*/ 2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80">
                      <a:moveTo>
                        <a:pt x="20" y="2"/>
                      </a:moveTo>
                      <a:cubicBezTo>
                        <a:pt x="18" y="22"/>
                        <a:pt x="13" y="42"/>
                        <a:pt x="6" y="61"/>
                      </a:cubicBezTo>
                      <a:cubicBezTo>
                        <a:pt x="4" y="66"/>
                        <a:pt x="2" y="72"/>
                        <a:pt x="0" y="77"/>
                      </a:cubicBezTo>
                      <a:cubicBezTo>
                        <a:pt x="0" y="78"/>
                        <a:pt x="1" y="79"/>
                        <a:pt x="2" y="80"/>
                      </a:cubicBezTo>
                      <a:cubicBezTo>
                        <a:pt x="3" y="80"/>
                        <a:pt x="4" y="79"/>
                        <a:pt x="4" y="78"/>
                      </a:cubicBezTo>
                      <a:cubicBezTo>
                        <a:pt x="12" y="59"/>
                        <a:pt x="18" y="39"/>
                        <a:pt x="21" y="19"/>
                      </a:cubicBezTo>
                      <a:cubicBezTo>
                        <a:pt x="22" y="13"/>
                        <a:pt x="23" y="7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1" y="0"/>
                        <a:pt x="20" y="1"/>
                        <a:pt x="20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2" name="Freeform 297">
                  <a:extLst>
                    <a:ext uri="{FF2B5EF4-FFF2-40B4-BE49-F238E27FC236}">
                      <a16:creationId xmlns:a16="http://schemas.microsoft.com/office/drawing/2014/main" xmlns="" id="{8447B851-B161-4763-8C08-C83956617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5413" y="4819650"/>
                  <a:ext cx="36513" cy="173038"/>
                </a:xfrm>
                <a:custGeom>
                  <a:avLst/>
                  <a:gdLst>
                    <a:gd name="T0" fmla="*/ 6 w 10"/>
                    <a:gd name="T1" fmla="*/ 2 h 46"/>
                    <a:gd name="T2" fmla="*/ 0 w 10"/>
                    <a:gd name="T3" fmla="*/ 44 h 46"/>
                    <a:gd name="T4" fmla="*/ 2 w 10"/>
                    <a:gd name="T5" fmla="*/ 46 h 46"/>
                    <a:gd name="T6" fmla="*/ 4 w 10"/>
                    <a:gd name="T7" fmla="*/ 44 h 46"/>
                    <a:gd name="T8" fmla="*/ 10 w 10"/>
                    <a:gd name="T9" fmla="*/ 3 h 46"/>
                    <a:gd name="T10" fmla="*/ 9 w 10"/>
                    <a:gd name="T11" fmla="*/ 0 h 46"/>
                    <a:gd name="T12" fmla="*/ 6 w 10"/>
                    <a:gd name="T13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46">
                      <a:moveTo>
                        <a:pt x="6" y="2"/>
                      </a:moveTo>
                      <a:cubicBezTo>
                        <a:pt x="4" y="16"/>
                        <a:pt x="2" y="30"/>
                        <a:pt x="0" y="44"/>
                      </a:cubicBezTo>
                      <a:cubicBezTo>
                        <a:pt x="0" y="45"/>
                        <a:pt x="1" y="46"/>
                        <a:pt x="2" y="46"/>
                      </a:cubicBezTo>
                      <a:cubicBezTo>
                        <a:pt x="3" y="46"/>
                        <a:pt x="4" y="45"/>
                        <a:pt x="4" y="44"/>
                      </a:cubicBezTo>
                      <a:cubicBezTo>
                        <a:pt x="6" y="30"/>
                        <a:pt x="8" y="16"/>
                        <a:pt x="10" y="3"/>
                      </a:cubicBezTo>
                      <a:cubicBezTo>
                        <a:pt x="10" y="2"/>
                        <a:pt x="10" y="1"/>
                        <a:pt x="9" y="0"/>
                      </a:cubicBezTo>
                      <a:cubicBezTo>
                        <a:pt x="8" y="0"/>
                        <a:pt x="6" y="1"/>
                        <a:pt x="6" y="2"/>
                      </a:cubicBezTo>
                      <a:close/>
                    </a:path>
                  </a:pathLst>
                </a:custGeom>
                <a:solidFill>
                  <a:srgbClr val="FDE6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6" name="Freeform 298">
                  <a:extLst>
                    <a:ext uri="{FF2B5EF4-FFF2-40B4-BE49-F238E27FC236}">
                      <a16:creationId xmlns:a16="http://schemas.microsoft.com/office/drawing/2014/main" xmlns="" id="{80FAE9E9-CF36-4E0C-B5F1-DEE547407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9913" y="4589463"/>
                  <a:ext cx="561975" cy="647700"/>
                </a:xfrm>
                <a:custGeom>
                  <a:avLst/>
                  <a:gdLst>
                    <a:gd name="T0" fmla="*/ 107 w 149"/>
                    <a:gd name="T1" fmla="*/ 61 h 172"/>
                    <a:gd name="T2" fmla="*/ 113 w 149"/>
                    <a:gd name="T3" fmla="*/ 43 h 172"/>
                    <a:gd name="T4" fmla="*/ 98 w 149"/>
                    <a:gd name="T5" fmla="*/ 26 h 172"/>
                    <a:gd name="T6" fmla="*/ 48 w 149"/>
                    <a:gd name="T7" fmla="*/ 0 h 172"/>
                    <a:gd name="T8" fmla="*/ 106 w 149"/>
                    <a:gd name="T9" fmla="*/ 147 h 172"/>
                    <a:gd name="T10" fmla="*/ 140 w 149"/>
                    <a:gd name="T11" fmla="*/ 88 h 172"/>
                    <a:gd name="T12" fmla="*/ 136 w 149"/>
                    <a:gd name="T13" fmla="*/ 89 h 172"/>
                    <a:gd name="T14" fmla="*/ 107 w 149"/>
                    <a:gd name="T15" fmla="*/ 61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9" h="172">
                      <a:moveTo>
                        <a:pt x="107" y="61"/>
                      </a:moveTo>
                      <a:cubicBezTo>
                        <a:pt x="107" y="54"/>
                        <a:pt x="109" y="48"/>
                        <a:pt x="113" y="43"/>
                      </a:cubicBezTo>
                      <a:cubicBezTo>
                        <a:pt x="108" y="37"/>
                        <a:pt x="103" y="31"/>
                        <a:pt x="98" y="26"/>
                      </a:cubicBezTo>
                      <a:cubicBezTo>
                        <a:pt x="76" y="4"/>
                        <a:pt x="48" y="0"/>
                        <a:pt x="48" y="0"/>
                      </a:cubicBezTo>
                      <a:cubicBezTo>
                        <a:pt x="48" y="0"/>
                        <a:pt x="0" y="172"/>
                        <a:pt x="106" y="147"/>
                      </a:cubicBezTo>
                      <a:cubicBezTo>
                        <a:pt x="143" y="139"/>
                        <a:pt x="149" y="115"/>
                        <a:pt x="140" y="88"/>
                      </a:cubicBezTo>
                      <a:cubicBezTo>
                        <a:pt x="139" y="89"/>
                        <a:pt x="137" y="89"/>
                        <a:pt x="136" y="89"/>
                      </a:cubicBezTo>
                      <a:cubicBezTo>
                        <a:pt x="120" y="89"/>
                        <a:pt x="107" y="76"/>
                        <a:pt x="107" y="61"/>
                      </a:cubicBezTo>
                      <a:close/>
                    </a:path>
                  </a:pathLst>
                </a:custGeom>
                <a:solidFill>
                  <a:srgbClr val="87552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7" name="Freeform 299">
                  <a:extLst>
                    <a:ext uri="{FF2B5EF4-FFF2-40B4-BE49-F238E27FC236}">
                      <a16:creationId xmlns:a16="http://schemas.microsoft.com/office/drawing/2014/main" xmlns="" id="{0A5CCF69-1630-4324-A99D-DCF830777C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2951" y="4589463"/>
                  <a:ext cx="298450" cy="527050"/>
                </a:xfrm>
                <a:custGeom>
                  <a:avLst/>
                  <a:gdLst>
                    <a:gd name="T0" fmla="*/ 0 w 79"/>
                    <a:gd name="T1" fmla="*/ 9 h 140"/>
                    <a:gd name="T2" fmla="*/ 3 w 79"/>
                    <a:gd name="T3" fmla="*/ 26 h 140"/>
                    <a:gd name="T4" fmla="*/ 3 w 79"/>
                    <a:gd name="T5" fmla="*/ 43 h 140"/>
                    <a:gd name="T6" fmla="*/ 1 w 79"/>
                    <a:gd name="T7" fmla="*/ 65 h 140"/>
                    <a:gd name="T8" fmla="*/ 3 w 79"/>
                    <a:gd name="T9" fmla="*/ 82 h 140"/>
                    <a:gd name="T10" fmla="*/ 7 w 79"/>
                    <a:gd name="T11" fmla="*/ 104 h 140"/>
                    <a:gd name="T12" fmla="*/ 15 w 79"/>
                    <a:gd name="T13" fmla="*/ 122 h 140"/>
                    <a:gd name="T14" fmla="*/ 21 w 79"/>
                    <a:gd name="T15" fmla="*/ 132 h 140"/>
                    <a:gd name="T16" fmla="*/ 19 w 79"/>
                    <a:gd name="T17" fmla="*/ 127 h 140"/>
                    <a:gd name="T18" fmla="*/ 15 w 79"/>
                    <a:gd name="T19" fmla="*/ 120 h 140"/>
                    <a:gd name="T20" fmla="*/ 10 w 79"/>
                    <a:gd name="T21" fmla="*/ 99 h 140"/>
                    <a:gd name="T22" fmla="*/ 7 w 79"/>
                    <a:gd name="T23" fmla="*/ 78 h 140"/>
                    <a:gd name="T24" fmla="*/ 7 w 79"/>
                    <a:gd name="T25" fmla="*/ 61 h 140"/>
                    <a:gd name="T26" fmla="*/ 10 w 79"/>
                    <a:gd name="T27" fmla="*/ 59 h 140"/>
                    <a:gd name="T28" fmla="*/ 16 w 79"/>
                    <a:gd name="T29" fmla="*/ 78 h 140"/>
                    <a:gd name="T30" fmla="*/ 26 w 79"/>
                    <a:gd name="T31" fmla="*/ 100 h 140"/>
                    <a:gd name="T32" fmla="*/ 30 w 79"/>
                    <a:gd name="T33" fmla="*/ 104 h 140"/>
                    <a:gd name="T34" fmla="*/ 24 w 79"/>
                    <a:gd name="T35" fmla="*/ 85 h 140"/>
                    <a:gd name="T36" fmla="*/ 17 w 79"/>
                    <a:gd name="T37" fmla="*/ 57 h 140"/>
                    <a:gd name="T38" fmla="*/ 21 w 79"/>
                    <a:gd name="T39" fmla="*/ 65 h 140"/>
                    <a:gd name="T40" fmla="*/ 34 w 79"/>
                    <a:gd name="T41" fmla="*/ 93 h 140"/>
                    <a:gd name="T42" fmla="*/ 50 w 79"/>
                    <a:gd name="T43" fmla="*/ 117 h 140"/>
                    <a:gd name="T44" fmla="*/ 62 w 79"/>
                    <a:gd name="T45" fmla="*/ 130 h 140"/>
                    <a:gd name="T46" fmla="*/ 73 w 79"/>
                    <a:gd name="T47" fmla="*/ 138 h 140"/>
                    <a:gd name="T48" fmla="*/ 79 w 79"/>
                    <a:gd name="T49" fmla="*/ 140 h 140"/>
                    <a:gd name="T50" fmla="*/ 68 w 79"/>
                    <a:gd name="T51" fmla="*/ 131 h 140"/>
                    <a:gd name="T52" fmla="*/ 58 w 79"/>
                    <a:gd name="T53" fmla="*/ 119 h 140"/>
                    <a:gd name="T54" fmla="*/ 47 w 79"/>
                    <a:gd name="T55" fmla="*/ 102 h 140"/>
                    <a:gd name="T56" fmla="*/ 28 w 79"/>
                    <a:gd name="T57" fmla="*/ 63 h 140"/>
                    <a:gd name="T58" fmla="*/ 17 w 79"/>
                    <a:gd name="T59" fmla="*/ 37 h 140"/>
                    <a:gd name="T60" fmla="*/ 8 w 79"/>
                    <a:gd name="T61" fmla="*/ 10 h 140"/>
                    <a:gd name="T62" fmla="*/ 26 w 79"/>
                    <a:gd name="T63" fmla="*/ 27 h 140"/>
                    <a:gd name="T64" fmla="*/ 43 w 79"/>
                    <a:gd name="T65" fmla="*/ 47 h 140"/>
                    <a:gd name="T66" fmla="*/ 58 w 79"/>
                    <a:gd name="T67" fmla="*/ 69 h 140"/>
                    <a:gd name="T68" fmla="*/ 66 w 79"/>
                    <a:gd name="T69" fmla="*/ 84 h 140"/>
                    <a:gd name="T70" fmla="*/ 71 w 79"/>
                    <a:gd name="T71" fmla="*/ 97 h 140"/>
                    <a:gd name="T72" fmla="*/ 75 w 79"/>
                    <a:gd name="T73" fmla="*/ 110 h 140"/>
                    <a:gd name="T74" fmla="*/ 75 w 79"/>
                    <a:gd name="T75" fmla="*/ 105 h 140"/>
                    <a:gd name="T76" fmla="*/ 72 w 79"/>
                    <a:gd name="T77" fmla="*/ 92 h 140"/>
                    <a:gd name="T78" fmla="*/ 68 w 79"/>
                    <a:gd name="T79" fmla="*/ 79 h 140"/>
                    <a:gd name="T80" fmla="*/ 60 w 79"/>
                    <a:gd name="T81" fmla="*/ 62 h 140"/>
                    <a:gd name="T82" fmla="*/ 48 w 79"/>
                    <a:gd name="T83" fmla="*/ 43 h 140"/>
                    <a:gd name="T84" fmla="*/ 31 w 79"/>
                    <a:gd name="T85" fmla="*/ 22 h 140"/>
                    <a:gd name="T86" fmla="*/ 11 w 79"/>
                    <a:gd name="T87" fmla="*/ 3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79" h="140">
                      <a:moveTo>
                        <a:pt x="2" y="0"/>
                      </a:moveTo>
                      <a:cubicBezTo>
                        <a:pt x="2" y="0"/>
                        <a:pt x="1" y="2"/>
                        <a:pt x="0" y="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2"/>
                        <a:pt x="2" y="15"/>
                        <a:pt x="2" y="18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23"/>
                        <a:pt x="2" y="25"/>
                        <a:pt x="3" y="26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2"/>
                        <a:pt x="3" y="33"/>
                        <a:pt x="3" y="34"/>
                      </a:cubicBezTo>
                      <a:cubicBezTo>
                        <a:pt x="3" y="37"/>
                        <a:pt x="3" y="40"/>
                        <a:pt x="3" y="43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1" y="54"/>
                        <a:pt x="1" y="57"/>
                        <a:pt x="1" y="60"/>
                      </a:cubicBezTo>
                      <a:cubicBezTo>
                        <a:pt x="1" y="65"/>
                        <a:pt x="1" y="65"/>
                        <a:pt x="1" y="65"/>
                      </a:cubicBezTo>
                      <a:cubicBezTo>
                        <a:pt x="1" y="69"/>
                        <a:pt x="1" y="69"/>
                        <a:pt x="1" y="69"/>
                      </a:cubicBezTo>
                      <a:cubicBezTo>
                        <a:pt x="2" y="72"/>
                        <a:pt x="2" y="75"/>
                        <a:pt x="2" y="78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7"/>
                        <a:pt x="3" y="87"/>
                        <a:pt x="3" y="87"/>
                      </a:cubicBezTo>
                      <a:cubicBezTo>
                        <a:pt x="4" y="90"/>
                        <a:pt x="4" y="93"/>
                        <a:pt x="5" y="95"/>
                      </a:cubicBezTo>
                      <a:cubicBezTo>
                        <a:pt x="6" y="98"/>
                        <a:pt x="6" y="101"/>
                        <a:pt x="7" y="104"/>
                      </a:cubicBezTo>
                      <a:cubicBezTo>
                        <a:pt x="8" y="107"/>
                        <a:pt x="9" y="110"/>
                        <a:pt x="10" y="112"/>
                      </a:cubicBezTo>
                      <a:cubicBezTo>
                        <a:pt x="11" y="115"/>
                        <a:pt x="12" y="118"/>
                        <a:pt x="14" y="120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6" y="124"/>
                        <a:pt x="16" y="124"/>
                        <a:pt x="16" y="124"/>
                      </a:cubicBezTo>
                      <a:cubicBezTo>
                        <a:pt x="16" y="125"/>
                        <a:pt x="17" y="127"/>
                        <a:pt x="18" y="128"/>
                      </a:cubicBezTo>
                      <a:cubicBezTo>
                        <a:pt x="19" y="129"/>
                        <a:pt x="20" y="130"/>
                        <a:pt x="21" y="132"/>
                      </a:cubicBezTo>
                      <a:cubicBezTo>
                        <a:pt x="23" y="135"/>
                        <a:pt x="23" y="135"/>
                        <a:pt x="23" y="135"/>
                      </a:cubicBezTo>
                      <a:cubicBezTo>
                        <a:pt x="21" y="131"/>
                        <a:pt x="21" y="131"/>
                        <a:pt x="21" y="131"/>
                      </a:cubicBezTo>
                      <a:cubicBezTo>
                        <a:pt x="20" y="130"/>
                        <a:pt x="20" y="129"/>
                        <a:pt x="19" y="127"/>
                      </a:cubicBezTo>
                      <a:cubicBezTo>
                        <a:pt x="18" y="126"/>
                        <a:pt x="18" y="125"/>
                        <a:pt x="17" y="124"/>
                      </a:cubicBezTo>
                      <a:cubicBezTo>
                        <a:pt x="16" y="122"/>
                        <a:pt x="16" y="122"/>
                        <a:pt x="16" y="122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4" y="117"/>
                        <a:pt x="14" y="114"/>
                        <a:pt x="13" y="111"/>
                      </a:cubicBezTo>
                      <a:cubicBezTo>
                        <a:pt x="12" y="109"/>
                        <a:pt x="11" y="106"/>
                        <a:pt x="11" y="103"/>
                      </a:cubicBezTo>
                      <a:cubicBezTo>
                        <a:pt x="10" y="102"/>
                        <a:pt x="10" y="100"/>
                        <a:pt x="10" y="99"/>
                      </a:cubicBezTo>
                      <a:cubicBezTo>
                        <a:pt x="9" y="95"/>
                        <a:pt x="9" y="95"/>
                        <a:pt x="9" y="95"/>
                      </a:cubicBezTo>
                      <a:cubicBezTo>
                        <a:pt x="9" y="92"/>
                        <a:pt x="8" y="89"/>
                        <a:pt x="8" y="86"/>
                      </a:cubicBezTo>
                      <a:cubicBezTo>
                        <a:pt x="8" y="83"/>
                        <a:pt x="7" y="80"/>
                        <a:pt x="7" y="78"/>
                      </a:cubicBezTo>
                      <a:cubicBezTo>
                        <a:pt x="7" y="75"/>
                        <a:pt x="7" y="72"/>
                        <a:pt x="7" y="69"/>
                      </a:cubicBezTo>
                      <a:cubicBezTo>
                        <a:pt x="7" y="65"/>
                        <a:pt x="7" y="65"/>
                        <a:pt x="7" y="65"/>
                      </a:cubicBezTo>
                      <a:cubicBezTo>
                        <a:pt x="7" y="61"/>
                        <a:pt x="7" y="61"/>
                        <a:pt x="7" y="61"/>
                      </a:cubicBezTo>
                      <a:cubicBezTo>
                        <a:pt x="7" y="58"/>
                        <a:pt x="8" y="55"/>
                        <a:pt x="8" y="52"/>
                      </a:cubicBezTo>
                      <a:cubicBezTo>
                        <a:pt x="8" y="51"/>
                        <a:pt x="8" y="51"/>
                        <a:pt x="8" y="51"/>
                      </a:cubicBezTo>
                      <a:cubicBezTo>
                        <a:pt x="9" y="54"/>
                        <a:pt x="9" y="57"/>
                        <a:pt x="10" y="59"/>
                      </a:cubicBezTo>
                      <a:cubicBezTo>
                        <a:pt x="11" y="62"/>
                        <a:pt x="12" y="66"/>
                        <a:pt x="13" y="69"/>
                      </a:cubicBezTo>
                      <a:cubicBezTo>
                        <a:pt x="13" y="70"/>
                        <a:pt x="14" y="72"/>
                        <a:pt x="14" y="73"/>
                      </a:cubicBezTo>
                      <a:cubicBezTo>
                        <a:pt x="15" y="75"/>
                        <a:pt x="15" y="77"/>
                        <a:pt x="16" y="78"/>
                      </a:cubicBezTo>
                      <a:cubicBezTo>
                        <a:pt x="17" y="81"/>
                        <a:pt x="18" y="84"/>
                        <a:pt x="19" y="86"/>
                      </a:cubicBezTo>
                      <a:cubicBezTo>
                        <a:pt x="20" y="89"/>
                        <a:pt x="21" y="92"/>
                        <a:pt x="23" y="94"/>
                      </a:cubicBezTo>
                      <a:cubicBezTo>
                        <a:pt x="24" y="96"/>
                        <a:pt x="25" y="98"/>
                        <a:pt x="26" y="100"/>
                      </a:cubicBezTo>
                      <a:cubicBezTo>
                        <a:pt x="27" y="102"/>
                        <a:pt x="28" y="103"/>
                        <a:pt x="29" y="104"/>
                      </a:cubicBezTo>
                      <a:cubicBezTo>
                        <a:pt x="30" y="107"/>
                        <a:pt x="31" y="108"/>
                        <a:pt x="31" y="108"/>
                      </a:cubicBezTo>
                      <a:cubicBezTo>
                        <a:pt x="31" y="108"/>
                        <a:pt x="31" y="107"/>
                        <a:pt x="30" y="104"/>
                      </a:cubicBezTo>
                      <a:cubicBezTo>
                        <a:pt x="30" y="102"/>
                        <a:pt x="29" y="101"/>
                        <a:pt x="28" y="99"/>
                      </a:cubicBezTo>
                      <a:cubicBezTo>
                        <a:pt x="28" y="97"/>
                        <a:pt x="27" y="95"/>
                        <a:pt x="27" y="92"/>
                      </a:cubicBezTo>
                      <a:cubicBezTo>
                        <a:pt x="26" y="90"/>
                        <a:pt x="25" y="87"/>
                        <a:pt x="24" y="85"/>
                      </a:cubicBezTo>
                      <a:cubicBezTo>
                        <a:pt x="24" y="82"/>
                        <a:pt x="23" y="79"/>
                        <a:pt x="22" y="76"/>
                      </a:cubicBezTo>
                      <a:cubicBezTo>
                        <a:pt x="21" y="73"/>
                        <a:pt x="21" y="70"/>
                        <a:pt x="20" y="67"/>
                      </a:cubicBezTo>
                      <a:cubicBezTo>
                        <a:pt x="19" y="64"/>
                        <a:pt x="18" y="61"/>
                        <a:pt x="17" y="57"/>
                      </a:cubicBezTo>
                      <a:cubicBezTo>
                        <a:pt x="16" y="52"/>
                        <a:pt x="15" y="47"/>
                        <a:pt x="13" y="42"/>
                      </a:cubicBezTo>
                      <a:cubicBezTo>
                        <a:pt x="14" y="45"/>
                        <a:pt x="15" y="48"/>
                        <a:pt x="16" y="52"/>
                      </a:cubicBezTo>
                      <a:cubicBezTo>
                        <a:pt x="18" y="56"/>
                        <a:pt x="20" y="61"/>
                        <a:pt x="21" y="65"/>
                      </a:cubicBezTo>
                      <a:cubicBezTo>
                        <a:pt x="23" y="70"/>
                        <a:pt x="25" y="75"/>
                        <a:pt x="27" y="79"/>
                      </a:cubicBezTo>
                      <a:cubicBezTo>
                        <a:pt x="29" y="82"/>
                        <a:pt x="30" y="84"/>
                        <a:pt x="31" y="86"/>
                      </a:cubicBezTo>
                      <a:cubicBezTo>
                        <a:pt x="32" y="89"/>
                        <a:pt x="33" y="91"/>
                        <a:pt x="34" y="93"/>
                      </a:cubicBezTo>
                      <a:cubicBezTo>
                        <a:pt x="37" y="97"/>
                        <a:pt x="39" y="102"/>
                        <a:pt x="42" y="106"/>
                      </a:cubicBezTo>
                      <a:cubicBezTo>
                        <a:pt x="43" y="108"/>
                        <a:pt x="44" y="110"/>
                        <a:pt x="46" y="112"/>
                      </a:cubicBezTo>
                      <a:cubicBezTo>
                        <a:pt x="47" y="113"/>
                        <a:pt x="49" y="115"/>
                        <a:pt x="50" y="117"/>
                      </a:cubicBezTo>
                      <a:cubicBezTo>
                        <a:pt x="51" y="119"/>
                        <a:pt x="53" y="120"/>
                        <a:pt x="54" y="122"/>
                      </a:cubicBezTo>
                      <a:cubicBezTo>
                        <a:pt x="55" y="124"/>
                        <a:pt x="57" y="125"/>
                        <a:pt x="58" y="126"/>
                      </a:cubicBezTo>
                      <a:cubicBezTo>
                        <a:pt x="60" y="128"/>
                        <a:pt x="61" y="129"/>
                        <a:pt x="62" y="130"/>
                      </a:cubicBezTo>
                      <a:cubicBezTo>
                        <a:pt x="64" y="131"/>
                        <a:pt x="65" y="132"/>
                        <a:pt x="66" y="133"/>
                      </a:cubicBezTo>
                      <a:cubicBezTo>
                        <a:pt x="68" y="134"/>
                        <a:pt x="69" y="135"/>
                        <a:pt x="70" y="136"/>
                      </a:cubicBezTo>
                      <a:cubicBezTo>
                        <a:pt x="71" y="136"/>
                        <a:pt x="72" y="137"/>
                        <a:pt x="73" y="138"/>
                      </a:cubicBezTo>
                      <a:cubicBezTo>
                        <a:pt x="75" y="139"/>
                        <a:pt x="77" y="139"/>
                        <a:pt x="78" y="140"/>
                      </a:cubicBezTo>
                      <a:cubicBezTo>
                        <a:pt x="78" y="140"/>
                        <a:pt x="79" y="140"/>
                        <a:pt x="79" y="140"/>
                      </a:cubicBezTo>
                      <a:cubicBezTo>
                        <a:pt x="79" y="140"/>
                        <a:pt x="79" y="140"/>
                        <a:pt x="79" y="140"/>
                      </a:cubicBezTo>
                      <a:cubicBezTo>
                        <a:pt x="79" y="140"/>
                        <a:pt x="79" y="140"/>
                        <a:pt x="78" y="139"/>
                      </a:cubicBezTo>
                      <a:cubicBezTo>
                        <a:pt x="77" y="139"/>
                        <a:pt x="76" y="138"/>
                        <a:pt x="74" y="136"/>
                      </a:cubicBezTo>
                      <a:cubicBezTo>
                        <a:pt x="72" y="135"/>
                        <a:pt x="70" y="133"/>
                        <a:pt x="68" y="131"/>
                      </a:cubicBezTo>
                      <a:cubicBezTo>
                        <a:pt x="67" y="130"/>
                        <a:pt x="66" y="129"/>
                        <a:pt x="65" y="128"/>
                      </a:cubicBezTo>
                      <a:cubicBezTo>
                        <a:pt x="64" y="126"/>
                        <a:pt x="63" y="125"/>
                        <a:pt x="61" y="124"/>
                      </a:cubicBezTo>
                      <a:cubicBezTo>
                        <a:pt x="60" y="122"/>
                        <a:pt x="59" y="121"/>
                        <a:pt x="58" y="119"/>
                      </a:cubicBezTo>
                      <a:cubicBezTo>
                        <a:pt x="57" y="117"/>
                        <a:pt x="56" y="116"/>
                        <a:pt x="54" y="114"/>
                      </a:cubicBezTo>
                      <a:cubicBezTo>
                        <a:pt x="53" y="112"/>
                        <a:pt x="52" y="110"/>
                        <a:pt x="51" y="108"/>
                      </a:cubicBezTo>
                      <a:cubicBezTo>
                        <a:pt x="50" y="106"/>
                        <a:pt x="48" y="104"/>
                        <a:pt x="47" y="102"/>
                      </a:cubicBezTo>
                      <a:cubicBezTo>
                        <a:pt x="45" y="98"/>
                        <a:pt x="43" y="94"/>
                        <a:pt x="41" y="90"/>
                      </a:cubicBezTo>
                      <a:cubicBezTo>
                        <a:pt x="38" y="85"/>
                        <a:pt x="36" y="81"/>
                        <a:pt x="34" y="76"/>
                      </a:cubicBezTo>
                      <a:cubicBezTo>
                        <a:pt x="32" y="72"/>
                        <a:pt x="30" y="67"/>
                        <a:pt x="28" y="63"/>
                      </a:cubicBezTo>
                      <a:cubicBezTo>
                        <a:pt x="27" y="60"/>
                        <a:pt x="26" y="58"/>
                        <a:pt x="25" y="56"/>
                      </a:cubicBezTo>
                      <a:cubicBezTo>
                        <a:pt x="24" y="54"/>
                        <a:pt x="23" y="51"/>
                        <a:pt x="22" y="49"/>
                      </a:cubicBezTo>
                      <a:cubicBezTo>
                        <a:pt x="21" y="45"/>
                        <a:pt x="19" y="41"/>
                        <a:pt x="17" y="37"/>
                      </a:cubicBezTo>
                      <a:cubicBezTo>
                        <a:pt x="16" y="33"/>
                        <a:pt x="14" y="29"/>
                        <a:pt x="13" y="25"/>
                      </a:cubicBezTo>
                      <a:cubicBezTo>
                        <a:pt x="11" y="21"/>
                        <a:pt x="10" y="17"/>
                        <a:pt x="9" y="14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10" y="11"/>
                        <a:pt x="11" y="13"/>
                        <a:pt x="13" y="14"/>
                      </a:cubicBezTo>
                      <a:cubicBezTo>
                        <a:pt x="15" y="16"/>
                        <a:pt x="18" y="18"/>
                        <a:pt x="20" y="20"/>
                      </a:cubicBezTo>
                      <a:cubicBezTo>
                        <a:pt x="22" y="22"/>
                        <a:pt x="24" y="25"/>
                        <a:pt x="26" y="27"/>
                      </a:cubicBezTo>
                      <a:cubicBezTo>
                        <a:pt x="28" y="29"/>
                        <a:pt x="30" y="31"/>
                        <a:pt x="32" y="33"/>
                      </a:cubicBezTo>
                      <a:cubicBezTo>
                        <a:pt x="34" y="35"/>
                        <a:pt x="36" y="38"/>
                        <a:pt x="38" y="40"/>
                      </a:cubicBezTo>
                      <a:cubicBezTo>
                        <a:pt x="40" y="42"/>
                        <a:pt x="41" y="44"/>
                        <a:pt x="43" y="47"/>
                      </a:cubicBezTo>
                      <a:cubicBezTo>
                        <a:pt x="45" y="49"/>
                        <a:pt x="47" y="51"/>
                        <a:pt x="48" y="54"/>
                      </a:cubicBezTo>
                      <a:cubicBezTo>
                        <a:pt x="50" y="56"/>
                        <a:pt x="52" y="59"/>
                        <a:pt x="53" y="61"/>
                      </a:cubicBezTo>
                      <a:cubicBezTo>
                        <a:pt x="55" y="64"/>
                        <a:pt x="57" y="66"/>
                        <a:pt x="58" y="69"/>
                      </a:cubicBezTo>
                      <a:cubicBezTo>
                        <a:pt x="60" y="71"/>
                        <a:pt x="61" y="74"/>
                        <a:pt x="62" y="76"/>
                      </a:cubicBezTo>
                      <a:cubicBezTo>
                        <a:pt x="63" y="78"/>
                        <a:pt x="64" y="79"/>
                        <a:pt x="64" y="80"/>
                      </a:cubicBezTo>
                      <a:cubicBezTo>
                        <a:pt x="65" y="82"/>
                        <a:pt x="65" y="83"/>
                        <a:pt x="66" y="84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69" y="93"/>
                        <a:pt x="69" y="93"/>
                        <a:pt x="69" y="93"/>
                      </a:cubicBezTo>
                      <a:cubicBezTo>
                        <a:pt x="70" y="94"/>
                        <a:pt x="70" y="95"/>
                        <a:pt x="71" y="97"/>
                      </a:cubicBezTo>
                      <a:cubicBezTo>
                        <a:pt x="71" y="98"/>
                        <a:pt x="72" y="100"/>
                        <a:pt x="72" y="101"/>
                      </a:cubicBezTo>
                      <a:cubicBezTo>
                        <a:pt x="73" y="105"/>
                        <a:pt x="73" y="105"/>
                        <a:pt x="73" y="105"/>
                      </a:cubicBezTo>
                      <a:cubicBezTo>
                        <a:pt x="74" y="107"/>
                        <a:pt x="74" y="108"/>
                        <a:pt x="75" y="110"/>
                      </a:cubicBezTo>
                      <a:cubicBezTo>
                        <a:pt x="75" y="113"/>
                        <a:pt x="76" y="116"/>
                        <a:pt x="76" y="118"/>
                      </a:cubicBezTo>
                      <a:cubicBezTo>
                        <a:pt x="76" y="115"/>
                        <a:pt x="76" y="112"/>
                        <a:pt x="76" y="109"/>
                      </a:cubicBezTo>
                      <a:cubicBezTo>
                        <a:pt x="75" y="108"/>
                        <a:pt x="75" y="106"/>
                        <a:pt x="75" y="105"/>
                      </a:cubicBezTo>
                      <a:cubicBezTo>
                        <a:pt x="74" y="101"/>
                        <a:pt x="74" y="101"/>
                        <a:pt x="74" y="101"/>
                      </a:cubicBezTo>
                      <a:cubicBezTo>
                        <a:pt x="74" y="99"/>
                        <a:pt x="74" y="98"/>
                        <a:pt x="73" y="96"/>
                      </a:cubicBezTo>
                      <a:cubicBezTo>
                        <a:pt x="73" y="95"/>
                        <a:pt x="73" y="93"/>
                        <a:pt x="72" y="92"/>
                      </a:cubicBezTo>
                      <a:cubicBezTo>
                        <a:pt x="71" y="87"/>
                        <a:pt x="71" y="87"/>
                        <a:pt x="71" y="87"/>
                      </a:cubicBezTo>
                      <a:cubicBezTo>
                        <a:pt x="69" y="83"/>
                        <a:pt x="69" y="83"/>
                        <a:pt x="69" y="83"/>
                      </a:cubicBezTo>
                      <a:cubicBezTo>
                        <a:pt x="69" y="82"/>
                        <a:pt x="68" y="80"/>
                        <a:pt x="68" y="79"/>
                      </a:cubicBezTo>
                      <a:cubicBezTo>
                        <a:pt x="67" y="77"/>
                        <a:pt x="67" y="76"/>
                        <a:pt x="66" y="75"/>
                      </a:cubicBezTo>
                      <a:cubicBezTo>
                        <a:pt x="65" y="72"/>
                        <a:pt x="64" y="69"/>
                        <a:pt x="62" y="66"/>
                      </a:cubicBezTo>
                      <a:cubicBezTo>
                        <a:pt x="62" y="65"/>
                        <a:pt x="61" y="64"/>
                        <a:pt x="60" y="62"/>
                      </a:cubicBezTo>
                      <a:cubicBezTo>
                        <a:pt x="60" y="61"/>
                        <a:pt x="59" y="60"/>
                        <a:pt x="58" y="58"/>
                      </a:cubicBezTo>
                      <a:cubicBezTo>
                        <a:pt x="57" y="56"/>
                        <a:pt x="55" y="53"/>
                        <a:pt x="53" y="51"/>
                      </a:cubicBezTo>
                      <a:cubicBezTo>
                        <a:pt x="52" y="48"/>
                        <a:pt x="50" y="45"/>
                        <a:pt x="48" y="43"/>
                      </a:cubicBezTo>
                      <a:cubicBezTo>
                        <a:pt x="46" y="41"/>
                        <a:pt x="45" y="38"/>
                        <a:pt x="43" y="36"/>
                      </a:cubicBezTo>
                      <a:cubicBezTo>
                        <a:pt x="41" y="33"/>
                        <a:pt x="39" y="31"/>
                        <a:pt x="37" y="29"/>
                      </a:cubicBezTo>
                      <a:cubicBezTo>
                        <a:pt x="35" y="26"/>
                        <a:pt x="33" y="24"/>
                        <a:pt x="31" y="22"/>
                      </a:cubicBezTo>
                      <a:cubicBezTo>
                        <a:pt x="29" y="20"/>
                        <a:pt x="27" y="17"/>
                        <a:pt x="25" y="15"/>
                      </a:cubicBezTo>
                      <a:cubicBezTo>
                        <a:pt x="22" y="13"/>
                        <a:pt x="20" y="11"/>
                        <a:pt x="18" y="9"/>
                      </a:cubicBezTo>
                      <a:cubicBezTo>
                        <a:pt x="16" y="7"/>
                        <a:pt x="14" y="5"/>
                        <a:pt x="11" y="3"/>
                      </a:cubicBezTo>
                      <a:cubicBezTo>
                        <a:pt x="11" y="3"/>
                        <a:pt x="10" y="2"/>
                        <a:pt x="10" y="2"/>
                      </a:cubicBezTo>
                      <a:cubicBezTo>
                        <a:pt x="5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734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" name="Freeform 300">
                  <a:extLst>
                    <a:ext uri="{FF2B5EF4-FFF2-40B4-BE49-F238E27FC236}">
                      <a16:creationId xmlns:a16="http://schemas.microsoft.com/office/drawing/2014/main" xmlns="" id="{AFB49A94-0608-4A77-8A36-5F3092B58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9101" y="5030788"/>
                  <a:ext cx="1311275" cy="452438"/>
                </a:xfrm>
                <a:custGeom>
                  <a:avLst/>
                  <a:gdLst>
                    <a:gd name="T0" fmla="*/ 0 w 826"/>
                    <a:gd name="T1" fmla="*/ 128 h 285"/>
                    <a:gd name="T2" fmla="*/ 19 w 826"/>
                    <a:gd name="T3" fmla="*/ 57 h 285"/>
                    <a:gd name="T4" fmla="*/ 411 w 826"/>
                    <a:gd name="T5" fmla="*/ 182 h 285"/>
                    <a:gd name="T6" fmla="*/ 790 w 826"/>
                    <a:gd name="T7" fmla="*/ 0 h 285"/>
                    <a:gd name="T8" fmla="*/ 826 w 826"/>
                    <a:gd name="T9" fmla="*/ 102 h 285"/>
                    <a:gd name="T10" fmla="*/ 420 w 826"/>
                    <a:gd name="T11" fmla="*/ 285 h 285"/>
                    <a:gd name="T12" fmla="*/ 0 w 826"/>
                    <a:gd name="T13" fmla="*/ 128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26" h="285">
                      <a:moveTo>
                        <a:pt x="0" y="128"/>
                      </a:moveTo>
                      <a:lnTo>
                        <a:pt x="19" y="57"/>
                      </a:lnTo>
                      <a:lnTo>
                        <a:pt x="411" y="182"/>
                      </a:lnTo>
                      <a:lnTo>
                        <a:pt x="790" y="0"/>
                      </a:lnTo>
                      <a:lnTo>
                        <a:pt x="826" y="102"/>
                      </a:lnTo>
                      <a:lnTo>
                        <a:pt x="420" y="28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" name="Freeform 301">
                  <a:extLst>
                    <a:ext uri="{FF2B5EF4-FFF2-40B4-BE49-F238E27FC236}">
                      <a16:creationId xmlns:a16="http://schemas.microsoft.com/office/drawing/2014/main" xmlns="" id="{A8A77251-3094-4C81-A902-9FFE27D2DD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7826" y="5195888"/>
                  <a:ext cx="746125" cy="334963"/>
                </a:xfrm>
                <a:custGeom>
                  <a:avLst/>
                  <a:gdLst>
                    <a:gd name="T0" fmla="*/ 184 w 198"/>
                    <a:gd name="T1" fmla="*/ 87 h 89"/>
                    <a:gd name="T2" fmla="*/ 9 w 198"/>
                    <a:gd name="T3" fmla="*/ 28 h 89"/>
                    <a:gd name="T4" fmla="*/ 1 w 198"/>
                    <a:gd name="T5" fmla="*/ 11 h 89"/>
                    <a:gd name="T6" fmla="*/ 14 w 198"/>
                    <a:gd name="T7" fmla="*/ 1 h 89"/>
                    <a:gd name="T8" fmla="*/ 189 w 198"/>
                    <a:gd name="T9" fmla="*/ 61 h 89"/>
                    <a:gd name="T10" fmla="*/ 196 w 198"/>
                    <a:gd name="T11" fmla="*/ 77 h 89"/>
                    <a:gd name="T12" fmla="*/ 184 w 198"/>
                    <a:gd name="T13" fmla="*/ 8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8" h="89">
                      <a:moveTo>
                        <a:pt x="184" y="87"/>
                      </a:move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3" y="26"/>
                        <a:pt x="0" y="19"/>
                        <a:pt x="1" y="11"/>
                      </a:cubicBezTo>
                      <a:cubicBezTo>
                        <a:pt x="3" y="4"/>
                        <a:pt x="8" y="0"/>
                        <a:pt x="14" y="1"/>
                      </a:cubicBezTo>
                      <a:cubicBezTo>
                        <a:pt x="189" y="61"/>
                        <a:pt x="189" y="61"/>
                        <a:pt x="189" y="61"/>
                      </a:cubicBezTo>
                      <a:cubicBezTo>
                        <a:pt x="194" y="63"/>
                        <a:pt x="198" y="70"/>
                        <a:pt x="196" y="77"/>
                      </a:cubicBezTo>
                      <a:cubicBezTo>
                        <a:pt x="195" y="85"/>
                        <a:pt x="189" y="89"/>
                        <a:pt x="184" y="87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" name="Freeform 302">
                  <a:extLst>
                    <a:ext uri="{FF2B5EF4-FFF2-40B4-BE49-F238E27FC236}">
                      <a16:creationId xmlns:a16="http://schemas.microsoft.com/office/drawing/2014/main" xmlns="" id="{37A79C2D-078D-4DCA-829C-101768C051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54576" y="5108575"/>
                  <a:ext cx="727075" cy="422275"/>
                </a:xfrm>
                <a:custGeom>
                  <a:avLst/>
                  <a:gdLst>
                    <a:gd name="T0" fmla="*/ 185 w 193"/>
                    <a:gd name="T1" fmla="*/ 28 h 112"/>
                    <a:gd name="T2" fmla="*/ 14 w 193"/>
                    <a:gd name="T3" fmla="*/ 110 h 112"/>
                    <a:gd name="T4" fmla="*/ 2 w 193"/>
                    <a:gd name="T5" fmla="*/ 101 h 112"/>
                    <a:gd name="T6" fmla="*/ 8 w 193"/>
                    <a:gd name="T7" fmla="*/ 84 h 112"/>
                    <a:gd name="T8" fmla="*/ 178 w 193"/>
                    <a:gd name="T9" fmla="*/ 2 h 112"/>
                    <a:gd name="T10" fmla="*/ 191 w 193"/>
                    <a:gd name="T11" fmla="*/ 10 h 112"/>
                    <a:gd name="T12" fmla="*/ 185 w 193"/>
                    <a:gd name="T13" fmla="*/ 2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3" h="112">
                      <a:moveTo>
                        <a:pt x="185" y="28"/>
                      </a:moveTo>
                      <a:cubicBezTo>
                        <a:pt x="14" y="110"/>
                        <a:pt x="14" y="110"/>
                        <a:pt x="14" y="110"/>
                      </a:cubicBezTo>
                      <a:cubicBezTo>
                        <a:pt x="9" y="112"/>
                        <a:pt x="3" y="109"/>
                        <a:pt x="2" y="101"/>
                      </a:cubicBezTo>
                      <a:cubicBezTo>
                        <a:pt x="0" y="94"/>
                        <a:pt x="2" y="86"/>
                        <a:pt x="8" y="84"/>
                      </a:cubicBezTo>
                      <a:cubicBezTo>
                        <a:pt x="178" y="2"/>
                        <a:pt x="178" y="2"/>
                        <a:pt x="178" y="2"/>
                      </a:cubicBezTo>
                      <a:cubicBezTo>
                        <a:pt x="183" y="0"/>
                        <a:pt x="189" y="3"/>
                        <a:pt x="191" y="10"/>
                      </a:cubicBezTo>
                      <a:cubicBezTo>
                        <a:pt x="193" y="18"/>
                        <a:pt x="190" y="25"/>
                        <a:pt x="185" y="28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1" name="Freeform 303">
                  <a:extLst>
                    <a:ext uri="{FF2B5EF4-FFF2-40B4-BE49-F238E27FC236}">
                      <a16:creationId xmlns:a16="http://schemas.microsoft.com/office/drawing/2014/main" xmlns="" id="{86783C66-7055-4210-AC79-24758FBC4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87851" y="4773613"/>
                  <a:ext cx="354013" cy="392113"/>
                </a:xfrm>
                <a:custGeom>
                  <a:avLst/>
                  <a:gdLst>
                    <a:gd name="T0" fmla="*/ 92 w 94"/>
                    <a:gd name="T1" fmla="*/ 74 h 104"/>
                    <a:gd name="T2" fmla="*/ 59 w 94"/>
                    <a:gd name="T3" fmla="*/ 81 h 104"/>
                    <a:gd name="T4" fmla="*/ 58 w 94"/>
                    <a:gd name="T5" fmla="*/ 81 h 104"/>
                    <a:gd name="T6" fmla="*/ 90 w 94"/>
                    <a:gd name="T7" fmla="*/ 39 h 104"/>
                    <a:gd name="T8" fmla="*/ 73 w 94"/>
                    <a:gd name="T9" fmla="*/ 46 h 104"/>
                    <a:gd name="T10" fmla="*/ 87 w 94"/>
                    <a:gd name="T11" fmla="*/ 32 h 104"/>
                    <a:gd name="T12" fmla="*/ 40 w 94"/>
                    <a:gd name="T13" fmla="*/ 47 h 104"/>
                    <a:gd name="T14" fmla="*/ 55 w 94"/>
                    <a:gd name="T15" fmla="*/ 1 h 104"/>
                    <a:gd name="T16" fmla="*/ 26 w 94"/>
                    <a:gd name="T17" fmla="*/ 39 h 104"/>
                    <a:gd name="T18" fmla="*/ 14 w 94"/>
                    <a:gd name="T19" fmla="*/ 61 h 104"/>
                    <a:gd name="T20" fmla="*/ 3 w 94"/>
                    <a:gd name="T21" fmla="*/ 74 h 104"/>
                    <a:gd name="T22" fmla="*/ 20 w 94"/>
                    <a:gd name="T23" fmla="*/ 103 h 104"/>
                    <a:gd name="T24" fmla="*/ 36 w 94"/>
                    <a:gd name="T25" fmla="*/ 97 h 104"/>
                    <a:gd name="T26" fmla="*/ 60 w 94"/>
                    <a:gd name="T27" fmla="*/ 98 h 104"/>
                    <a:gd name="T28" fmla="*/ 92 w 94"/>
                    <a:gd name="T29" fmla="*/ 7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4" h="104">
                      <a:moveTo>
                        <a:pt x="92" y="74"/>
                      </a:moveTo>
                      <a:cubicBezTo>
                        <a:pt x="91" y="72"/>
                        <a:pt x="80" y="74"/>
                        <a:pt x="59" y="81"/>
                      </a:cubicBezTo>
                      <a:cubicBezTo>
                        <a:pt x="58" y="81"/>
                        <a:pt x="58" y="81"/>
                        <a:pt x="58" y="81"/>
                      </a:cubicBezTo>
                      <a:cubicBezTo>
                        <a:pt x="82" y="56"/>
                        <a:pt x="92" y="42"/>
                        <a:pt x="90" y="39"/>
                      </a:cubicBezTo>
                      <a:cubicBezTo>
                        <a:pt x="88" y="38"/>
                        <a:pt x="83" y="40"/>
                        <a:pt x="73" y="46"/>
                      </a:cubicBezTo>
                      <a:cubicBezTo>
                        <a:pt x="85" y="37"/>
                        <a:pt x="88" y="33"/>
                        <a:pt x="87" y="32"/>
                      </a:cubicBezTo>
                      <a:cubicBezTo>
                        <a:pt x="86" y="30"/>
                        <a:pt x="78" y="32"/>
                        <a:pt x="40" y="47"/>
                      </a:cubicBezTo>
                      <a:cubicBezTo>
                        <a:pt x="56" y="8"/>
                        <a:pt x="56" y="2"/>
                        <a:pt x="55" y="1"/>
                      </a:cubicBezTo>
                      <a:cubicBezTo>
                        <a:pt x="53" y="0"/>
                        <a:pt x="48" y="4"/>
                        <a:pt x="26" y="39"/>
                      </a:cubicBezTo>
                      <a:cubicBezTo>
                        <a:pt x="22" y="44"/>
                        <a:pt x="22" y="50"/>
                        <a:pt x="14" y="61"/>
                      </a:cubicBezTo>
                      <a:cubicBezTo>
                        <a:pt x="7" y="70"/>
                        <a:pt x="4" y="69"/>
                        <a:pt x="3" y="74"/>
                      </a:cubicBezTo>
                      <a:cubicBezTo>
                        <a:pt x="0" y="86"/>
                        <a:pt x="10" y="102"/>
                        <a:pt x="20" y="103"/>
                      </a:cubicBezTo>
                      <a:cubicBezTo>
                        <a:pt x="25" y="104"/>
                        <a:pt x="27" y="100"/>
                        <a:pt x="36" y="97"/>
                      </a:cubicBezTo>
                      <a:cubicBezTo>
                        <a:pt x="49" y="94"/>
                        <a:pt x="54" y="101"/>
                        <a:pt x="60" y="98"/>
                      </a:cubicBezTo>
                      <a:cubicBezTo>
                        <a:pt x="83" y="84"/>
                        <a:pt x="94" y="76"/>
                        <a:pt x="92" y="74"/>
                      </a:cubicBezTo>
                      <a:close/>
                    </a:path>
                  </a:pathLst>
                </a:custGeom>
                <a:solidFill>
                  <a:srgbClr val="F8A48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2" name="Freeform 304">
                  <a:extLst>
                    <a:ext uri="{FF2B5EF4-FFF2-40B4-BE49-F238E27FC236}">
                      <a16:creationId xmlns:a16="http://schemas.microsoft.com/office/drawing/2014/main" xmlns="" id="{78F95872-EA7A-4502-B258-768B2E515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2138" y="3440113"/>
                  <a:ext cx="1039813" cy="1020763"/>
                </a:xfrm>
                <a:custGeom>
                  <a:avLst/>
                  <a:gdLst>
                    <a:gd name="T0" fmla="*/ 116 w 276"/>
                    <a:gd name="T1" fmla="*/ 58 h 271"/>
                    <a:gd name="T2" fmla="*/ 162 w 276"/>
                    <a:gd name="T3" fmla="*/ 124 h 271"/>
                    <a:gd name="T4" fmla="*/ 146 w 276"/>
                    <a:gd name="T5" fmla="*/ 179 h 271"/>
                    <a:gd name="T6" fmla="*/ 139 w 276"/>
                    <a:gd name="T7" fmla="*/ 188 h 271"/>
                    <a:gd name="T8" fmla="*/ 149 w 276"/>
                    <a:gd name="T9" fmla="*/ 251 h 271"/>
                    <a:gd name="T10" fmla="*/ 195 w 276"/>
                    <a:gd name="T11" fmla="*/ 271 h 271"/>
                    <a:gd name="T12" fmla="*/ 275 w 276"/>
                    <a:gd name="T13" fmla="*/ 189 h 271"/>
                    <a:gd name="T14" fmla="*/ 255 w 276"/>
                    <a:gd name="T15" fmla="*/ 136 h 271"/>
                    <a:gd name="T16" fmla="*/ 221 w 276"/>
                    <a:gd name="T17" fmla="*/ 118 h 271"/>
                    <a:gd name="T18" fmla="*/ 198 w 276"/>
                    <a:gd name="T19" fmla="*/ 80 h 271"/>
                    <a:gd name="T20" fmla="*/ 153 w 276"/>
                    <a:gd name="T21" fmla="*/ 18 h 271"/>
                    <a:gd name="T22" fmla="*/ 75 w 276"/>
                    <a:gd name="T23" fmla="*/ 26 h 271"/>
                    <a:gd name="T24" fmla="*/ 24 w 276"/>
                    <a:gd name="T25" fmla="*/ 56 h 271"/>
                    <a:gd name="T26" fmla="*/ 5 w 276"/>
                    <a:gd name="T27" fmla="*/ 118 h 271"/>
                    <a:gd name="T28" fmla="*/ 16 w 276"/>
                    <a:gd name="T29" fmla="*/ 149 h 271"/>
                    <a:gd name="T30" fmla="*/ 13 w 276"/>
                    <a:gd name="T31" fmla="*/ 207 h 271"/>
                    <a:gd name="T32" fmla="*/ 63 w 276"/>
                    <a:gd name="T33" fmla="*/ 184 h 271"/>
                    <a:gd name="T34" fmla="*/ 63 w 276"/>
                    <a:gd name="T35" fmla="*/ 146 h 271"/>
                    <a:gd name="T36" fmla="*/ 52 w 276"/>
                    <a:gd name="T37" fmla="*/ 139 h 271"/>
                    <a:gd name="T38" fmla="*/ 50 w 276"/>
                    <a:gd name="T39" fmla="*/ 113 h 271"/>
                    <a:gd name="T40" fmla="*/ 68 w 276"/>
                    <a:gd name="T41" fmla="*/ 114 h 271"/>
                    <a:gd name="T42" fmla="*/ 94 w 276"/>
                    <a:gd name="T43" fmla="*/ 102 h 271"/>
                    <a:gd name="T44" fmla="*/ 116 w 276"/>
                    <a:gd name="T45" fmla="*/ 58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76" h="271">
                      <a:moveTo>
                        <a:pt x="116" y="58"/>
                      </a:moveTo>
                      <a:cubicBezTo>
                        <a:pt x="119" y="60"/>
                        <a:pt x="158" y="80"/>
                        <a:pt x="162" y="124"/>
                      </a:cubicBezTo>
                      <a:cubicBezTo>
                        <a:pt x="165" y="153"/>
                        <a:pt x="150" y="174"/>
                        <a:pt x="146" y="179"/>
                      </a:cubicBezTo>
                      <a:cubicBezTo>
                        <a:pt x="143" y="182"/>
                        <a:pt x="141" y="185"/>
                        <a:pt x="139" y="188"/>
                      </a:cubicBezTo>
                      <a:cubicBezTo>
                        <a:pt x="131" y="210"/>
                        <a:pt x="135" y="234"/>
                        <a:pt x="149" y="251"/>
                      </a:cubicBezTo>
                      <a:cubicBezTo>
                        <a:pt x="167" y="271"/>
                        <a:pt x="191" y="271"/>
                        <a:pt x="195" y="271"/>
                      </a:cubicBezTo>
                      <a:cubicBezTo>
                        <a:pt x="242" y="259"/>
                        <a:pt x="274" y="224"/>
                        <a:pt x="275" y="189"/>
                      </a:cubicBezTo>
                      <a:cubicBezTo>
                        <a:pt x="275" y="186"/>
                        <a:pt x="276" y="153"/>
                        <a:pt x="255" y="136"/>
                      </a:cubicBezTo>
                      <a:cubicBezTo>
                        <a:pt x="243" y="126"/>
                        <a:pt x="234" y="128"/>
                        <a:pt x="221" y="118"/>
                      </a:cubicBezTo>
                      <a:cubicBezTo>
                        <a:pt x="207" y="106"/>
                        <a:pt x="201" y="91"/>
                        <a:pt x="198" y="80"/>
                      </a:cubicBezTo>
                      <a:cubicBezTo>
                        <a:pt x="198" y="78"/>
                        <a:pt x="192" y="36"/>
                        <a:pt x="153" y="18"/>
                      </a:cubicBezTo>
                      <a:cubicBezTo>
                        <a:pt x="113" y="0"/>
                        <a:pt x="77" y="25"/>
                        <a:pt x="75" y="26"/>
                      </a:cubicBezTo>
                      <a:cubicBezTo>
                        <a:pt x="68" y="27"/>
                        <a:pt x="43" y="33"/>
                        <a:pt x="24" y="56"/>
                      </a:cubicBezTo>
                      <a:cubicBezTo>
                        <a:pt x="22" y="59"/>
                        <a:pt x="0" y="86"/>
                        <a:pt x="5" y="118"/>
                      </a:cubicBezTo>
                      <a:cubicBezTo>
                        <a:pt x="7" y="131"/>
                        <a:pt x="12" y="134"/>
                        <a:pt x="16" y="149"/>
                      </a:cubicBezTo>
                      <a:cubicBezTo>
                        <a:pt x="22" y="172"/>
                        <a:pt x="17" y="193"/>
                        <a:pt x="13" y="207"/>
                      </a:cubicBezTo>
                      <a:cubicBezTo>
                        <a:pt x="34" y="211"/>
                        <a:pt x="54" y="201"/>
                        <a:pt x="63" y="184"/>
                      </a:cubicBezTo>
                      <a:cubicBezTo>
                        <a:pt x="72" y="166"/>
                        <a:pt x="64" y="148"/>
                        <a:pt x="63" y="146"/>
                      </a:cubicBezTo>
                      <a:cubicBezTo>
                        <a:pt x="60" y="145"/>
                        <a:pt x="56" y="143"/>
                        <a:pt x="52" y="139"/>
                      </a:cubicBezTo>
                      <a:cubicBezTo>
                        <a:pt x="45" y="132"/>
                        <a:pt x="43" y="118"/>
                        <a:pt x="50" y="113"/>
                      </a:cubicBezTo>
                      <a:cubicBezTo>
                        <a:pt x="54" y="109"/>
                        <a:pt x="61" y="110"/>
                        <a:pt x="68" y="114"/>
                      </a:cubicBezTo>
                      <a:cubicBezTo>
                        <a:pt x="74" y="113"/>
                        <a:pt x="84" y="110"/>
                        <a:pt x="94" y="102"/>
                      </a:cubicBezTo>
                      <a:cubicBezTo>
                        <a:pt x="114" y="86"/>
                        <a:pt x="116" y="63"/>
                        <a:pt x="116" y="58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1" name="Freeform 349">
                  <a:extLst>
                    <a:ext uri="{FF2B5EF4-FFF2-40B4-BE49-F238E27FC236}">
                      <a16:creationId xmlns:a16="http://schemas.microsoft.com/office/drawing/2014/main" xmlns="" id="{C1D714A1-EFED-4C75-84A5-6DBB9DC65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71776" y="1071563"/>
                  <a:ext cx="2187575" cy="314325"/>
                </a:xfrm>
                <a:custGeom>
                  <a:avLst/>
                  <a:gdLst>
                    <a:gd name="T0" fmla="*/ 0 w 1378"/>
                    <a:gd name="T1" fmla="*/ 198 h 198"/>
                    <a:gd name="T2" fmla="*/ 147 w 1378"/>
                    <a:gd name="T3" fmla="*/ 0 h 198"/>
                    <a:gd name="T4" fmla="*/ 1231 w 1378"/>
                    <a:gd name="T5" fmla="*/ 0 h 198"/>
                    <a:gd name="T6" fmla="*/ 1378 w 1378"/>
                    <a:gd name="T7" fmla="*/ 198 h 198"/>
                    <a:gd name="T8" fmla="*/ 0 w 1378"/>
                    <a:gd name="T9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8" h="198">
                      <a:moveTo>
                        <a:pt x="0" y="198"/>
                      </a:moveTo>
                      <a:lnTo>
                        <a:pt x="147" y="0"/>
                      </a:lnTo>
                      <a:lnTo>
                        <a:pt x="1231" y="0"/>
                      </a:lnTo>
                      <a:lnTo>
                        <a:pt x="1378" y="198"/>
                      </a:lnTo>
                      <a:lnTo>
                        <a:pt x="0" y="19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2" name="Freeform 350">
                  <a:extLst>
                    <a:ext uri="{FF2B5EF4-FFF2-40B4-BE49-F238E27FC236}">
                      <a16:creationId xmlns:a16="http://schemas.microsoft.com/office/drawing/2014/main" xmlns="" id="{7E76E2B6-1837-402C-9047-AAC8D4BA0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4026" y="804863"/>
                  <a:ext cx="1751013" cy="266700"/>
                </a:xfrm>
                <a:custGeom>
                  <a:avLst/>
                  <a:gdLst>
                    <a:gd name="T0" fmla="*/ 436 w 465"/>
                    <a:gd name="T1" fmla="*/ 71 h 71"/>
                    <a:gd name="T2" fmla="*/ 28 w 465"/>
                    <a:gd name="T3" fmla="*/ 71 h 71"/>
                    <a:gd name="T4" fmla="*/ 0 w 465"/>
                    <a:gd name="T5" fmla="*/ 43 h 71"/>
                    <a:gd name="T6" fmla="*/ 0 w 465"/>
                    <a:gd name="T7" fmla="*/ 28 h 71"/>
                    <a:gd name="T8" fmla="*/ 28 w 465"/>
                    <a:gd name="T9" fmla="*/ 0 h 71"/>
                    <a:gd name="T10" fmla="*/ 436 w 465"/>
                    <a:gd name="T11" fmla="*/ 0 h 71"/>
                    <a:gd name="T12" fmla="*/ 465 w 465"/>
                    <a:gd name="T13" fmla="*/ 28 h 71"/>
                    <a:gd name="T14" fmla="*/ 465 w 465"/>
                    <a:gd name="T15" fmla="*/ 43 h 71"/>
                    <a:gd name="T16" fmla="*/ 436 w 465"/>
                    <a:gd name="T17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5" h="71">
                      <a:moveTo>
                        <a:pt x="436" y="71"/>
                      </a:moveTo>
                      <a:cubicBezTo>
                        <a:pt x="28" y="71"/>
                        <a:pt x="28" y="71"/>
                        <a:pt x="28" y="71"/>
                      </a:cubicBezTo>
                      <a:cubicBezTo>
                        <a:pt x="12" y="71"/>
                        <a:pt x="0" y="58"/>
                        <a:pt x="0" y="4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2"/>
                        <a:pt x="12" y="0"/>
                        <a:pt x="28" y="0"/>
                      </a:cubicBezTo>
                      <a:cubicBezTo>
                        <a:pt x="436" y="0"/>
                        <a:pt x="436" y="0"/>
                        <a:pt x="436" y="0"/>
                      </a:cubicBezTo>
                      <a:cubicBezTo>
                        <a:pt x="452" y="0"/>
                        <a:pt x="465" y="12"/>
                        <a:pt x="465" y="28"/>
                      </a:cubicBezTo>
                      <a:cubicBezTo>
                        <a:pt x="465" y="43"/>
                        <a:pt x="465" y="43"/>
                        <a:pt x="465" y="43"/>
                      </a:cubicBezTo>
                      <a:cubicBezTo>
                        <a:pt x="465" y="58"/>
                        <a:pt x="452" y="71"/>
                        <a:pt x="436" y="71"/>
                      </a:cubicBezTo>
                      <a:close/>
                    </a:path>
                  </a:pathLst>
                </a:custGeom>
                <a:solidFill>
                  <a:srgbClr val="CDE19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5" name="Freeform 353">
                  <a:extLst>
                    <a:ext uri="{FF2B5EF4-FFF2-40B4-BE49-F238E27FC236}">
                      <a16:creationId xmlns:a16="http://schemas.microsoft.com/office/drawing/2014/main" xmlns="" id="{6139F38D-ADD7-419F-AEB9-FF1C17F161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26" y="3352800"/>
                  <a:ext cx="180975" cy="169863"/>
                </a:xfrm>
                <a:custGeom>
                  <a:avLst/>
                  <a:gdLst>
                    <a:gd name="T0" fmla="*/ 42 w 48"/>
                    <a:gd name="T1" fmla="*/ 7 h 45"/>
                    <a:gd name="T2" fmla="*/ 2 w 48"/>
                    <a:gd name="T3" fmla="*/ 25 h 45"/>
                    <a:gd name="T4" fmla="*/ 17 w 48"/>
                    <a:gd name="T5" fmla="*/ 45 h 45"/>
                    <a:gd name="T6" fmla="*/ 42 w 48"/>
                    <a:gd name="T7" fmla="*/ 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5">
                      <a:moveTo>
                        <a:pt x="42" y="7"/>
                      </a:moveTo>
                      <a:cubicBezTo>
                        <a:pt x="36" y="0"/>
                        <a:pt x="4" y="9"/>
                        <a:pt x="2" y="25"/>
                      </a:cubicBezTo>
                      <a:cubicBezTo>
                        <a:pt x="0" y="34"/>
                        <a:pt x="8" y="44"/>
                        <a:pt x="17" y="45"/>
                      </a:cubicBezTo>
                      <a:cubicBezTo>
                        <a:pt x="32" y="45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6" name="Freeform 354">
                  <a:extLst>
                    <a:ext uri="{FF2B5EF4-FFF2-40B4-BE49-F238E27FC236}">
                      <a16:creationId xmlns:a16="http://schemas.microsoft.com/office/drawing/2014/main" xmlns="" id="{61827F8F-5437-4ABC-8876-80BC845647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826" y="3794125"/>
                  <a:ext cx="180975" cy="165100"/>
                </a:xfrm>
                <a:custGeom>
                  <a:avLst/>
                  <a:gdLst>
                    <a:gd name="T0" fmla="*/ 42 w 48"/>
                    <a:gd name="T1" fmla="*/ 7 h 44"/>
                    <a:gd name="T2" fmla="*/ 2 w 48"/>
                    <a:gd name="T3" fmla="*/ 24 h 44"/>
                    <a:gd name="T4" fmla="*/ 17 w 48"/>
                    <a:gd name="T5" fmla="*/ 44 h 44"/>
                    <a:gd name="T6" fmla="*/ 42 w 48"/>
                    <a:gd name="T7" fmla="*/ 7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4">
                      <a:moveTo>
                        <a:pt x="42" y="7"/>
                      </a:moveTo>
                      <a:cubicBezTo>
                        <a:pt x="36" y="0"/>
                        <a:pt x="5" y="9"/>
                        <a:pt x="2" y="24"/>
                      </a:cubicBezTo>
                      <a:cubicBezTo>
                        <a:pt x="0" y="33"/>
                        <a:pt x="9" y="44"/>
                        <a:pt x="17" y="44"/>
                      </a:cubicBezTo>
                      <a:cubicBezTo>
                        <a:pt x="33" y="44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Freeform 355">
                  <a:extLst>
                    <a:ext uri="{FF2B5EF4-FFF2-40B4-BE49-F238E27FC236}">
                      <a16:creationId xmlns:a16="http://schemas.microsoft.com/office/drawing/2014/main" xmlns="" id="{2A4769DE-07FF-4A0E-B2C8-DD9CDFF3B5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3563" y="4265613"/>
                  <a:ext cx="180975" cy="168275"/>
                </a:xfrm>
                <a:custGeom>
                  <a:avLst/>
                  <a:gdLst>
                    <a:gd name="T0" fmla="*/ 42 w 48"/>
                    <a:gd name="T1" fmla="*/ 7 h 45"/>
                    <a:gd name="T2" fmla="*/ 2 w 48"/>
                    <a:gd name="T3" fmla="*/ 24 h 45"/>
                    <a:gd name="T4" fmla="*/ 17 w 48"/>
                    <a:gd name="T5" fmla="*/ 44 h 45"/>
                    <a:gd name="T6" fmla="*/ 42 w 48"/>
                    <a:gd name="T7" fmla="*/ 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5">
                      <a:moveTo>
                        <a:pt x="42" y="7"/>
                      </a:moveTo>
                      <a:cubicBezTo>
                        <a:pt x="36" y="0"/>
                        <a:pt x="4" y="9"/>
                        <a:pt x="2" y="24"/>
                      </a:cubicBezTo>
                      <a:cubicBezTo>
                        <a:pt x="0" y="34"/>
                        <a:pt x="8" y="44"/>
                        <a:pt x="17" y="44"/>
                      </a:cubicBezTo>
                      <a:cubicBezTo>
                        <a:pt x="32" y="45"/>
                        <a:pt x="48" y="14"/>
                        <a:pt x="42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8" name="Freeform 356">
                  <a:extLst>
                    <a:ext uri="{FF2B5EF4-FFF2-40B4-BE49-F238E27FC236}">
                      <a16:creationId xmlns:a16="http://schemas.microsoft.com/office/drawing/2014/main" xmlns="" id="{BEDBAB50-6532-4268-818C-9BDEEBD48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7576" y="4652963"/>
                  <a:ext cx="165100" cy="188913"/>
                </a:xfrm>
                <a:custGeom>
                  <a:avLst/>
                  <a:gdLst>
                    <a:gd name="T0" fmla="*/ 36 w 44"/>
                    <a:gd name="T1" fmla="*/ 5 h 50"/>
                    <a:gd name="T2" fmla="*/ 1 w 44"/>
                    <a:gd name="T3" fmla="*/ 32 h 50"/>
                    <a:gd name="T4" fmla="*/ 21 w 44"/>
                    <a:gd name="T5" fmla="*/ 48 h 50"/>
                    <a:gd name="T6" fmla="*/ 36 w 44"/>
                    <a:gd name="T7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50">
                      <a:moveTo>
                        <a:pt x="36" y="5"/>
                      </a:moveTo>
                      <a:cubicBezTo>
                        <a:pt x="29" y="0"/>
                        <a:pt x="0" y="16"/>
                        <a:pt x="1" y="32"/>
                      </a:cubicBezTo>
                      <a:cubicBezTo>
                        <a:pt x="2" y="41"/>
                        <a:pt x="13" y="50"/>
                        <a:pt x="21" y="48"/>
                      </a:cubicBezTo>
                      <a:cubicBezTo>
                        <a:pt x="36" y="44"/>
                        <a:pt x="44" y="11"/>
                        <a:pt x="36" y="5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0" name="Freeform 358">
                  <a:extLst>
                    <a:ext uri="{FF2B5EF4-FFF2-40B4-BE49-F238E27FC236}">
                      <a16:creationId xmlns:a16="http://schemas.microsoft.com/office/drawing/2014/main" xmlns="" id="{C9CE25A0-06D9-431F-A16B-8316F51FF2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2701" y="4370388"/>
                  <a:ext cx="153988" cy="196850"/>
                </a:xfrm>
                <a:custGeom>
                  <a:avLst/>
                  <a:gdLst>
                    <a:gd name="T0" fmla="*/ 32 w 41"/>
                    <a:gd name="T1" fmla="*/ 3 h 52"/>
                    <a:gd name="T2" fmla="*/ 5 w 41"/>
                    <a:gd name="T3" fmla="*/ 37 h 52"/>
                    <a:gd name="T4" fmla="*/ 28 w 41"/>
                    <a:gd name="T5" fmla="*/ 48 h 52"/>
                    <a:gd name="T6" fmla="*/ 32 w 41"/>
                    <a:gd name="T7" fmla="*/ 3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1" h="52">
                      <a:moveTo>
                        <a:pt x="32" y="3"/>
                      </a:moveTo>
                      <a:cubicBezTo>
                        <a:pt x="24" y="0"/>
                        <a:pt x="0" y="22"/>
                        <a:pt x="5" y="37"/>
                      </a:cubicBezTo>
                      <a:cubicBezTo>
                        <a:pt x="7" y="46"/>
                        <a:pt x="20" y="52"/>
                        <a:pt x="28" y="48"/>
                      </a:cubicBezTo>
                      <a:cubicBezTo>
                        <a:pt x="41" y="41"/>
                        <a:pt x="41" y="7"/>
                        <a:pt x="32" y="3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1" name="Freeform 359">
                  <a:extLst>
                    <a:ext uri="{FF2B5EF4-FFF2-40B4-BE49-F238E27FC236}">
                      <a16:creationId xmlns:a16="http://schemas.microsoft.com/office/drawing/2014/main" xmlns="" id="{583C94FB-3A78-4DDE-AD8C-9D55255904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8851" y="4246563"/>
                  <a:ext cx="165100" cy="180975"/>
                </a:xfrm>
                <a:custGeom>
                  <a:avLst/>
                  <a:gdLst>
                    <a:gd name="T0" fmla="*/ 37 w 44"/>
                    <a:gd name="T1" fmla="*/ 6 h 48"/>
                    <a:gd name="T2" fmla="*/ 0 w 44"/>
                    <a:gd name="T3" fmla="*/ 30 h 48"/>
                    <a:gd name="T4" fmla="*/ 18 w 44"/>
                    <a:gd name="T5" fmla="*/ 47 h 48"/>
                    <a:gd name="T6" fmla="*/ 37 w 44"/>
                    <a:gd name="T7" fmla="*/ 6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48">
                      <a:moveTo>
                        <a:pt x="37" y="6"/>
                      </a:moveTo>
                      <a:cubicBezTo>
                        <a:pt x="30" y="0"/>
                        <a:pt x="0" y="14"/>
                        <a:pt x="0" y="30"/>
                      </a:cubicBezTo>
                      <a:cubicBezTo>
                        <a:pt x="0" y="39"/>
                        <a:pt x="10" y="48"/>
                        <a:pt x="18" y="47"/>
                      </a:cubicBezTo>
                      <a:cubicBezTo>
                        <a:pt x="33" y="45"/>
                        <a:pt x="44" y="12"/>
                        <a:pt x="37" y="6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2" name="Freeform 360">
                  <a:extLst>
                    <a:ext uri="{FF2B5EF4-FFF2-40B4-BE49-F238E27FC236}">
                      <a16:creationId xmlns:a16="http://schemas.microsoft.com/office/drawing/2014/main" xmlns="" id="{EC66F6B0-9B76-4BC4-ADA5-C4D60DF85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176" y="3892550"/>
                  <a:ext cx="192088" cy="165100"/>
                </a:xfrm>
                <a:custGeom>
                  <a:avLst/>
                  <a:gdLst>
                    <a:gd name="T0" fmla="*/ 46 w 51"/>
                    <a:gd name="T1" fmla="*/ 8 h 44"/>
                    <a:gd name="T2" fmla="*/ 3 w 51"/>
                    <a:gd name="T3" fmla="*/ 20 h 44"/>
                    <a:gd name="T4" fmla="*/ 16 w 51"/>
                    <a:gd name="T5" fmla="*/ 41 h 44"/>
                    <a:gd name="T6" fmla="*/ 46 w 51"/>
                    <a:gd name="T7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4">
                      <a:moveTo>
                        <a:pt x="46" y="8"/>
                      </a:moveTo>
                      <a:cubicBezTo>
                        <a:pt x="41" y="0"/>
                        <a:pt x="8" y="4"/>
                        <a:pt x="3" y="20"/>
                      </a:cubicBezTo>
                      <a:cubicBezTo>
                        <a:pt x="0" y="28"/>
                        <a:pt x="7" y="40"/>
                        <a:pt x="16" y="41"/>
                      </a:cubicBezTo>
                      <a:cubicBezTo>
                        <a:pt x="31" y="44"/>
                        <a:pt x="51" y="16"/>
                        <a:pt x="46" y="8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3" name="Freeform 361">
                  <a:extLst>
                    <a:ext uri="{FF2B5EF4-FFF2-40B4-BE49-F238E27FC236}">
                      <a16:creationId xmlns:a16="http://schemas.microsoft.com/office/drawing/2014/main" xmlns="" id="{C69F7EBF-D154-4FD8-A564-16ACEE5D4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3213" y="3500438"/>
                  <a:ext cx="192088" cy="161925"/>
                </a:xfrm>
                <a:custGeom>
                  <a:avLst/>
                  <a:gdLst>
                    <a:gd name="T0" fmla="*/ 46 w 51"/>
                    <a:gd name="T1" fmla="*/ 7 h 43"/>
                    <a:gd name="T2" fmla="*/ 3 w 51"/>
                    <a:gd name="T3" fmla="*/ 19 h 43"/>
                    <a:gd name="T4" fmla="*/ 16 w 51"/>
                    <a:gd name="T5" fmla="*/ 41 h 43"/>
                    <a:gd name="T6" fmla="*/ 46 w 51"/>
                    <a:gd name="T7" fmla="*/ 7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3">
                      <a:moveTo>
                        <a:pt x="46" y="7"/>
                      </a:moveTo>
                      <a:cubicBezTo>
                        <a:pt x="41" y="0"/>
                        <a:pt x="8" y="4"/>
                        <a:pt x="3" y="19"/>
                      </a:cubicBezTo>
                      <a:cubicBezTo>
                        <a:pt x="0" y="28"/>
                        <a:pt x="7" y="39"/>
                        <a:pt x="16" y="41"/>
                      </a:cubicBezTo>
                      <a:cubicBezTo>
                        <a:pt x="31" y="43"/>
                        <a:pt x="51" y="15"/>
                        <a:pt x="46" y="7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Oval 362">
                  <a:extLst>
                    <a:ext uri="{FF2B5EF4-FFF2-40B4-BE49-F238E27FC236}">
                      <a16:creationId xmlns:a16="http://schemas.microsoft.com/office/drawing/2014/main" xmlns="" id="{6D12DA92-4C97-47C4-989B-F7DF397180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0101" y="5429250"/>
                  <a:ext cx="735013" cy="739775"/>
                </a:xfrm>
                <a:prstGeom prst="ellipse">
                  <a:avLst/>
                </a:prstGeom>
                <a:solidFill>
                  <a:srgbClr val="F8A48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5" name="Oval 363">
                  <a:extLst>
                    <a:ext uri="{FF2B5EF4-FFF2-40B4-BE49-F238E27FC236}">
                      <a16:creationId xmlns:a16="http://schemas.microsoft.com/office/drawing/2014/main" xmlns="" id="{352BD882-B0B9-44E2-9DA8-6E390BBA0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0176" y="5483225"/>
                  <a:ext cx="892175" cy="892175"/>
                </a:xfrm>
                <a:prstGeom prst="ellipse">
                  <a:avLst/>
                </a:prstGeom>
                <a:solidFill>
                  <a:srgbClr val="F06B5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6" name="Oval 364">
                  <a:extLst>
                    <a:ext uri="{FF2B5EF4-FFF2-40B4-BE49-F238E27FC236}">
                      <a16:creationId xmlns:a16="http://schemas.microsoft.com/office/drawing/2014/main" xmlns="" id="{18EDAF8C-11C0-4229-8532-C9B651CE0D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201" y="5637213"/>
                  <a:ext cx="146050" cy="15081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7" name="Oval 365">
                  <a:extLst>
                    <a:ext uri="{FF2B5EF4-FFF2-40B4-BE49-F238E27FC236}">
                      <a16:creationId xmlns:a16="http://schemas.microsoft.com/office/drawing/2014/main" xmlns="" id="{AC63F989-6DA9-475E-B1AA-93C74E8515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5524500"/>
                  <a:ext cx="147638" cy="1460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Freeform 357">
                  <a:extLst>
                    <a:ext uri="{FF2B5EF4-FFF2-40B4-BE49-F238E27FC236}">
                      <a16:creationId xmlns:a16="http://schemas.microsoft.com/office/drawing/2014/main" xmlns="" id="{D823BA25-8C92-4E79-8C78-1F932022A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5576" y="4891088"/>
                  <a:ext cx="161925" cy="195263"/>
                </a:xfrm>
                <a:custGeom>
                  <a:avLst/>
                  <a:gdLst>
                    <a:gd name="T0" fmla="*/ 29 w 43"/>
                    <a:gd name="T1" fmla="*/ 2 h 52"/>
                    <a:gd name="T2" fmla="*/ 6 w 43"/>
                    <a:gd name="T3" fmla="*/ 39 h 52"/>
                    <a:gd name="T4" fmla="*/ 30 w 43"/>
                    <a:gd name="T5" fmla="*/ 47 h 52"/>
                    <a:gd name="T6" fmla="*/ 29 w 43"/>
                    <a:gd name="T7" fmla="*/ 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52">
                      <a:moveTo>
                        <a:pt x="29" y="2"/>
                      </a:moveTo>
                      <a:cubicBezTo>
                        <a:pt x="21" y="0"/>
                        <a:pt x="0" y="25"/>
                        <a:pt x="6" y="39"/>
                      </a:cubicBezTo>
                      <a:cubicBezTo>
                        <a:pt x="10" y="48"/>
                        <a:pt x="23" y="52"/>
                        <a:pt x="30" y="47"/>
                      </a:cubicBezTo>
                      <a:cubicBezTo>
                        <a:pt x="43" y="38"/>
                        <a:pt x="38" y="4"/>
                        <a:pt x="29" y="2"/>
                      </a:cubicBezTo>
                      <a:close/>
                    </a:path>
                  </a:pathLst>
                </a:custGeom>
                <a:solidFill>
                  <a:srgbClr val="2821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313" name="Group 1312">
                  <a:extLst>
                    <a:ext uri="{FF2B5EF4-FFF2-40B4-BE49-F238E27FC236}">
                      <a16:creationId xmlns:a16="http://schemas.microsoft.com/office/drawing/2014/main" xmlns="" id="{868DE580-251B-417C-9155-513433800BF1}"/>
                    </a:ext>
                  </a:extLst>
                </p:cNvPr>
                <p:cNvGrpSpPr/>
                <p:nvPr/>
              </p:nvGrpSpPr>
              <p:grpSpPr>
                <a:xfrm>
                  <a:off x="2217738" y="3043238"/>
                  <a:ext cx="1665288" cy="3070370"/>
                  <a:chOff x="1550988" y="3043238"/>
                  <a:chExt cx="1665288" cy="3070370"/>
                </a:xfrm>
              </p:grpSpPr>
              <p:sp>
                <p:nvSpPr>
                  <p:cNvPr id="351" name="Freeform 313">
                    <a:extLst>
                      <a:ext uri="{FF2B5EF4-FFF2-40B4-BE49-F238E27FC236}">
                        <a16:creationId xmlns:a16="http://schemas.microsoft.com/office/drawing/2014/main" xmlns="" id="{10C6DFA1-71D2-40E3-B0F5-CE0368D0B2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1776" y="3089275"/>
                    <a:ext cx="346075" cy="290513"/>
                  </a:xfrm>
                  <a:custGeom>
                    <a:avLst/>
                    <a:gdLst>
                      <a:gd name="T0" fmla="*/ 0 w 92"/>
                      <a:gd name="T1" fmla="*/ 0 h 77"/>
                      <a:gd name="T2" fmla="*/ 0 w 92"/>
                      <a:gd name="T3" fmla="*/ 77 h 77"/>
                      <a:gd name="T4" fmla="*/ 56 w 92"/>
                      <a:gd name="T5" fmla="*/ 64 h 77"/>
                      <a:gd name="T6" fmla="*/ 65 w 92"/>
                      <a:gd name="T7" fmla="*/ 61 h 77"/>
                      <a:gd name="T8" fmla="*/ 65 w 92"/>
                      <a:gd name="T9" fmla="*/ 61 h 77"/>
                      <a:gd name="T10" fmla="*/ 92 w 92"/>
                      <a:gd name="T11" fmla="*/ 38 h 77"/>
                      <a:gd name="T12" fmla="*/ 0 w 92"/>
                      <a:gd name="T13" fmla="*/ 0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2" h="77">
                        <a:moveTo>
                          <a:pt x="0" y="0"/>
                        </a:moveTo>
                        <a:cubicBezTo>
                          <a:pt x="0" y="77"/>
                          <a:pt x="0" y="77"/>
                          <a:pt x="0" y="77"/>
                        </a:cubicBezTo>
                        <a:cubicBezTo>
                          <a:pt x="22" y="73"/>
                          <a:pt x="41" y="69"/>
                          <a:pt x="56" y="64"/>
                        </a:cubicBezTo>
                        <a:cubicBezTo>
                          <a:pt x="59" y="63"/>
                          <a:pt x="62" y="62"/>
                          <a:pt x="65" y="61"/>
                        </a:cubicBezTo>
                        <a:cubicBezTo>
                          <a:pt x="65" y="61"/>
                          <a:pt x="65" y="61"/>
                          <a:pt x="65" y="61"/>
                        </a:cubicBezTo>
                        <a:cubicBezTo>
                          <a:pt x="82" y="55"/>
                          <a:pt x="92" y="47"/>
                          <a:pt x="92" y="38"/>
                        </a:cubicBezTo>
                        <a:cubicBezTo>
                          <a:pt x="92" y="22"/>
                          <a:pt x="55" y="8"/>
                          <a:pt x="0" y="0"/>
                        </a:cubicBezTo>
                      </a:path>
                    </a:pathLst>
                  </a:custGeom>
                  <a:solidFill>
                    <a:srgbClr val="CDE19B">
                      <a:alpha val="65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2" name="Freeform 314">
                    <a:extLst>
                      <a:ext uri="{FF2B5EF4-FFF2-40B4-BE49-F238E27FC236}">
                        <a16:creationId xmlns:a16="http://schemas.microsoft.com/office/drawing/2014/main" xmlns="" id="{298DA157-3F36-41D7-BEA8-A5EBE381C1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9588" y="3254375"/>
                    <a:ext cx="166688" cy="257175"/>
                  </a:xfrm>
                  <a:custGeom>
                    <a:avLst/>
                    <a:gdLst>
                      <a:gd name="T0" fmla="*/ 34 w 44"/>
                      <a:gd name="T1" fmla="*/ 65 h 68"/>
                      <a:gd name="T2" fmla="*/ 30 w 44"/>
                      <a:gd name="T3" fmla="*/ 7 h 68"/>
                      <a:gd name="T4" fmla="*/ 6 w 44"/>
                      <a:gd name="T5" fmla="*/ 14 h 68"/>
                      <a:gd name="T6" fmla="*/ 34 w 44"/>
                      <a:gd name="T7" fmla="*/ 6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44" h="68">
                        <a:moveTo>
                          <a:pt x="34" y="65"/>
                        </a:moveTo>
                        <a:cubicBezTo>
                          <a:pt x="42" y="62"/>
                          <a:pt x="44" y="19"/>
                          <a:pt x="30" y="7"/>
                        </a:cubicBezTo>
                        <a:cubicBezTo>
                          <a:pt x="22" y="0"/>
                          <a:pt x="9" y="4"/>
                          <a:pt x="6" y="14"/>
                        </a:cubicBezTo>
                        <a:cubicBezTo>
                          <a:pt x="0" y="31"/>
                          <a:pt x="25" y="68"/>
                          <a:pt x="34" y="65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5" name="Freeform 317">
                    <a:extLst>
                      <a:ext uri="{FF2B5EF4-FFF2-40B4-BE49-F238E27FC236}">
                        <a16:creationId xmlns:a16="http://schemas.microsoft.com/office/drawing/2014/main" xmlns="" id="{F759D302-90B7-4630-B0CC-5A551DF50A8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550988" y="3043238"/>
                    <a:ext cx="1657350" cy="381000"/>
                  </a:xfrm>
                  <a:custGeom>
                    <a:avLst/>
                    <a:gdLst>
                      <a:gd name="T0" fmla="*/ 220 w 440"/>
                      <a:gd name="T1" fmla="*/ 0 h 101"/>
                      <a:gd name="T2" fmla="*/ 0 w 440"/>
                      <a:gd name="T3" fmla="*/ 50 h 101"/>
                      <a:gd name="T4" fmla="*/ 220 w 440"/>
                      <a:gd name="T5" fmla="*/ 101 h 101"/>
                      <a:gd name="T6" fmla="*/ 440 w 440"/>
                      <a:gd name="T7" fmla="*/ 50 h 101"/>
                      <a:gd name="T8" fmla="*/ 220 w 440"/>
                      <a:gd name="T9" fmla="*/ 0 h 101"/>
                      <a:gd name="T10" fmla="*/ 220 w 440"/>
                      <a:gd name="T11" fmla="*/ 95 h 101"/>
                      <a:gd name="T12" fmla="*/ 24 w 440"/>
                      <a:gd name="T13" fmla="*/ 50 h 101"/>
                      <a:gd name="T14" fmla="*/ 220 w 440"/>
                      <a:gd name="T15" fmla="*/ 6 h 101"/>
                      <a:gd name="T16" fmla="*/ 416 w 440"/>
                      <a:gd name="T17" fmla="*/ 50 h 101"/>
                      <a:gd name="T18" fmla="*/ 220 w 440"/>
                      <a:gd name="T19" fmla="*/ 95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0" h="101">
                        <a:moveTo>
                          <a:pt x="220" y="0"/>
                        </a:moveTo>
                        <a:cubicBezTo>
                          <a:pt x="98" y="0"/>
                          <a:pt x="0" y="23"/>
                          <a:pt x="0" y="50"/>
                        </a:cubicBezTo>
                        <a:cubicBezTo>
                          <a:pt x="0" y="78"/>
                          <a:pt x="98" y="101"/>
                          <a:pt x="220" y="101"/>
                        </a:cubicBezTo>
                        <a:cubicBezTo>
                          <a:pt x="341" y="101"/>
                          <a:pt x="440" y="78"/>
                          <a:pt x="440" y="50"/>
                        </a:cubicBezTo>
                        <a:cubicBezTo>
                          <a:pt x="440" y="23"/>
                          <a:pt x="341" y="0"/>
                          <a:pt x="220" y="0"/>
                        </a:cubicBezTo>
                        <a:moveTo>
                          <a:pt x="220" y="95"/>
                        </a:moveTo>
                        <a:cubicBezTo>
                          <a:pt x="111" y="95"/>
                          <a:pt x="24" y="75"/>
                          <a:pt x="24" y="50"/>
                        </a:cubicBezTo>
                        <a:cubicBezTo>
                          <a:pt x="24" y="26"/>
                          <a:pt x="111" y="6"/>
                          <a:pt x="220" y="6"/>
                        </a:cubicBezTo>
                        <a:cubicBezTo>
                          <a:pt x="328" y="6"/>
                          <a:pt x="416" y="26"/>
                          <a:pt x="416" y="50"/>
                        </a:cubicBezTo>
                        <a:cubicBezTo>
                          <a:pt x="416" y="75"/>
                          <a:pt x="328" y="95"/>
                          <a:pt x="220" y="95"/>
                        </a:cubicBezTo>
                      </a:path>
                    </a:pathLst>
                  </a:custGeom>
                  <a:solidFill>
                    <a:srgbClr val="CDE19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6" name="Freeform 318">
                    <a:extLst>
                      <a:ext uri="{FF2B5EF4-FFF2-40B4-BE49-F238E27FC236}">
                        <a16:creationId xmlns:a16="http://schemas.microsoft.com/office/drawing/2014/main" xmlns="" id="{AAB8CA67-E3A5-4FED-A28A-B3ACED4744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27313" y="4343400"/>
                    <a:ext cx="144463" cy="169863"/>
                  </a:xfrm>
                  <a:custGeom>
                    <a:avLst/>
                    <a:gdLst>
                      <a:gd name="T0" fmla="*/ 38 w 38"/>
                      <a:gd name="T1" fmla="*/ 0 h 45"/>
                      <a:gd name="T2" fmla="*/ 0 w 38"/>
                      <a:gd name="T3" fmla="*/ 23 h 45"/>
                      <a:gd name="T4" fmla="*/ 38 w 38"/>
                      <a:gd name="T5" fmla="*/ 45 h 45"/>
                      <a:gd name="T6" fmla="*/ 38 w 38"/>
                      <a:gd name="T7" fmla="*/ 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8" h="45">
                        <a:moveTo>
                          <a:pt x="38" y="0"/>
                        </a:moveTo>
                        <a:cubicBezTo>
                          <a:pt x="26" y="8"/>
                          <a:pt x="13" y="16"/>
                          <a:pt x="0" y="23"/>
                        </a:cubicBezTo>
                        <a:cubicBezTo>
                          <a:pt x="38" y="45"/>
                          <a:pt x="38" y="45"/>
                          <a:pt x="38" y="45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</a:path>
                    </a:pathLst>
                  </a:custGeom>
                  <a:solidFill>
                    <a:srgbClr val="B3DAE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3" name="Freeform 351">
                    <a:extLst>
                      <a:ext uri="{FF2B5EF4-FFF2-40B4-BE49-F238E27FC236}">
                        <a16:creationId xmlns:a16="http://schemas.microsoft.com/office/drawing/2014/main" xmlns="" id="{22F72D6B-AB10-48EE-B8A8-08DF1195D1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8638" y="3487738"/>
                    <a:ext cx="87313" cy="2322513"/>
                  </a:xfrm>
                  <a:custGeom>
                    <a:avLst/>
                    <a:gdLst>
                      <a:gd name="T0" fmla="*/ 11 w 23"/>
                      <a:gd name="T1" fmla="*/ 616 h 616"/>
                      <a:gd name="T2" fmla="*/ 11 w 23"/>
                      <a:gd name="T3" fmla="*/ 616 h 616"/>
                      <a:gd name="T4" fmla="*/ 0 w 23"/>
                      <a:gd name="T5" fmla="*/ 604 h 616"/>
                      <a:gd name="T6" fmla="*/ 0 w 23"/>
                      <a:gd name="T7" fmla="*/ 12 h 616"/>
                      <a:gd name="T8" fmla="*/ 11 w 23"/>
                      <a:gd name="T9" fmla="*/ 0 h 616"/>
                      <a:gd name="T10" fmla="*/ 23 w 23"/>
                      <a:gd name="T11" fmla="*/ 12 h 616"/>
                      <a:gd name="T12" fmla="*/ 23 w 23"/>
                      <a:gd name="T13" fmla="*/ 604 h 616"/>
                      <a:gd name="T14" fmla="*/ 11 w 23"/>
                      <a:gd name="T15" fmla="*/ 616 h 6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3" h="616">
                        <a:moveTo>
                          <a:pt x="11" y="616"/>
                        </a:moveTo>
                        <a:cubicBezTo>
                          <a:pt x="11" y="616"/>
                          <a:pt x="11" y="616"/>
                          <a:pt x="11" y="616"/>
                        </a:cubicBezTo>
                        <a:cubicBezTo>
                          <a:pt x="5" y="616"/>
                          <a:pt x="0" y="611"/>
                          <a:pt x="0" y="604"/>
                        </a:cubicBezTo>
                        <a:cubicBezTo>
                          <a:pt x="0" y="12"/>
                          <a:pt x="0" y="12"/>
                          <a:pt x="0" y="12"/>
                        </a:cubicBezTo>
                        <a:cubicBezTo>
                          <a:pt x="0" y="6"/>
                          <a:pt x="5" y="0"/>
                          <a:pt x="11" y="0"/>
                        </a:cubicBezTo>
                        <a:cubicBezTo>
                          <a:pt x="18" y="0"/>
                          <a:pt x="23" y="6"/>
                          <a:pt x="23" y="12"/>
                        </a:cubicBezTo>
                        <a:cubicBezTo>
                          <a:pt x="23" y="604"/>
                          <a:pt x="23" y="604"/>
                          <a:pt x="23" y="604"/>
                        </a:cubicBezTo>
                        <a:cubicBezTo>
                          <a:pt x="23" y="611"/>
                          <a:pt x="18" y="616"/>
                          <a:pt x="11" y="6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4" name="Freeform 352">
                    <a:extLst>
                      <a:ext uri="{FF2B5EF4-FFF2-40B4-BE49-F238E27FC236}">
                        <a16:creationId xmlns:a16="http://schemas.microsoft.com/office/drawing/2014/main" xmlns="" id="{5F972B8B-C1AA-4169-A93F-1AE5396E3B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68501" y="3511550"/>
                    <a:ext cx="87313" cy="2317750"/>
                  </a:xfrm>
                  <a:custGeom>
                    <a:avLst/>
                    <a:gdLst>
                      <a:gd name="T0" fmla="*/ 11 w 23"/>
                      <a:gd name="T1" fmla="*/ 615 h 615"/>
                      <a:gd name="T2" fmla="*/ 11 w 23"/>
                      <a:gd name="T3" fmla="*/ 615 h 615"/>
                      <a:gd name="T4" fmla="*/ 0 w 23"/>
                      <a:gd name="T5" fmla="*/ 604 h 615"/>
                      <a:gd name="T6" fmla="*/ 0 w 23"/>
                      <a:gd name="T7" fmla="*/ 11 h 615"/>
                      <a:gd name="T8" fmla="*/ 11 w 23"/>
                      <a:gd name="T9" fmla="*/ 0 h 615"/>
                      <a:gd name="T10" fmla="*/ 11 w 23"/>
                      <a:gd name="T11" fmla="*/ 0 h 615"/>
                      <a:gd name="T12" fmla="*/ 23 w 23"/>
                      <a:gd name="T13" fmla="*/ 11 h 615"/>
                      <a:gd name="T14" fmla="*/ 23 w 23"/>
                      <a:gd name="T15" fmla="*/ 604 h 615"/>
                      <a:gd name="T16" fmla="*/ 11 w 23"/>
                      <a:gd name="T17" fmla="*/ 615 h 6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615">
                        <a:moveTo>
                          <a:pt x="11" y="615"/>
                        </a:moveTo>
                        <a:cubicBezTo>
                          <a:pt x="11" y="615"/>
                          <a:pt x="11" y="615"/>
                          <a:pt x="11" y="615"/>
                        </a:cubicBezTo>
                        <a:cubicBezTo>
                          <a:pt x="5" y="615"/>
                          <a:pt x="0" y="610"/>
                          <a:pt x="0" y="604"/>
                        </a:cubicBezTo>
                        <a:cubicBezTo>
                          <a:pt x="0" y="11"/>
                          <a:pt x="0" y="11"/>
                          <a:pt x="0" y="11"/>
                        </a:cubicBezTo>
                        <a:cubicBezTo>
                          <a:pt x="0" y="5"/>
                          <a:pt x="5" y="0"/>
                          <a:pt x="11" y="0"/>
                        </a:cubicBezTo>
                        <a:cubicBezTo>
                          <a:pt x="11" y="0"/>
                          <a:pt x="11" y="0"/>
                          <a:pt x="11" y="0"/>
                        </a:cubicBezTo>
                        <a:cubicBezTo>
                          <a:pt x="18" y="0"/>
                          <a:pt x="23" y="5"/>
                          <a:pt x="23" y="11"/>
                        </a:cubicBezTo>
                        <a:cubicBezTo>
                          <a:pt x="23" y="604"/>
                          <a:pt x="23" y="604"/>
                          <a:pt x="23" y="604"/>
                        </a:cubicBezTo>
                        <a:cubicBezTo>
                          <a:pt x="23" y="610"/>
                          <a:pt x="18" y="615"/>
                          <a:pt x="11" y="6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xmlns="" id="{90C2B28D-1235-4FEE-9565-4E88618CFE09}"/>
                      </a:ext>
                    </a:extLst>
                  </p:cNvPr>
                  <p:cNvSpPr/>
                  <p:nvPr/>
                </p:nvSpPr>
                <p:spPr>
                  <a:xfrm>
                    <a:off x="1554164" y="3232152"/>
                    <a:ext cx="1662112" cy="2881456"/>
                  </a:xfrm>
                  <a:custGeom>
                    <a:avLst/>
                    <a:gdLst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0 w 1662112"/>
                      <a:gd name="connsiteY3" fmla="*/ 289030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890306"/>
                      <a:gd name="connsiteX1" fmla="*/ 1662112 w 1662112"/>
                      <a:gd name="connsiteY1" fmla="*/ 0 h 2890306"/>
                      <a:gd name="connsiteX2" fmla="*/ 1662112 w 1662112"/>
                      <a:gd name="connsiteY2" fmla="*/ 2890306 h 2890306"/>
                      <a:gd name="connsiteX3" fmla="*/ 15240 w 1662112"/>
                      <a:gd name="connsiteY3" fmla="*/ 2669326 h 2890306"/>
                      <a:gd name="connsiteX4" fmla="*/ 0 w 1662112"/>
                      <a:gd name="connsiteY4" fmla="*/ 0 h 2890306"/>
                      <a:gd name="connsiteX0" fmla="*/ 0 w 1662112"/>
                      <a:gd name="connsiteY0" fmla="*/ 0 h 2669326"/>
                      <a:gd name="connsiteX1" fmla="*/ 1662112 w 1662112"/>
                      <a:gd name="connsiteY1" fmla="*/ 0 h 2669326"/>
                      <a:gd name="connsiteX2" fmla="*/ 1662112 w 1662112"/>
                      <a:gd name="connsiteY2" fmla="*/ 2638846 h 2669326"/>
                      <a:gd name="connsiteX3" fmla="*/ 15240 w 1662112"/>
                      <a:gd name="connsiteY3" fmla="*/ 2669326 h 2669326"/>
                      <a:gd name="connsiteX4" fmla="*/ 0 w 1662112"/>
                      <a:gd name="connsiteY4" fmla="*/ 0 h 2669326"/>
                      <a:gd name="connsiteX0" fmla="*/ 0 w 1662112"/>
                      <a:gd name="connsiteY0" fmla="*/ 0 h 2828693"/>
                      <a:gd name="connsiteX1" fmla="*/ 1662112 w 1662112"/>
                      <a:gd name="connsiteY1" fmla="*/ 0 h 2828693"/>
                      <a:gd name="connsiteX2" fmla="*/ 1662112 w 1662112"/>
                      <a:gd name="connsiteY2" fmla="*/ 2638846 h 2828693"/>
                      <a:gd name="connsiteX3" fmla="*/ 15240 w 1662112"/>
                      <a:gd name="connsiteY3" fmla="*/ 2669326 h 2828693"/>
                      <a:gd name="connsiteX4" fmla="*/ 0 w 1662112"/>
                      <a:gd name="connsiteY4" fmla="*/ 0 h 2828693"/>
                      <a:gd name="connsiteX0" fmla="*/ 0 w 1662112"/>
                      <a:gd name="connsiteY0" fmla="*/ 0 h 2881456"/>
                      <a:gd name="connsiteX1" fmla="*/ 1662112 w 1662112"/>
                      <a:gd name="connsiteY1" fmla="*/ 0 h 2881456"/>
                      <a:gd name="connsiteX2" fmla="*/ 1662112 w 1662112"/>
                      <a:gd name="connsiteY2" fmla="*/ 2638846 h 2881456"/>
                      <a:gd name="connsiteX3" fmla="*/ 15240 w 1662112"/>
                      <a:gd name="connsiteY3" fmla="*/ 2669326 h 2881456"/>
                      <a:gd name="connsiteX4" fmla="*/ 0 w 1662112"/>
                      <a:gd name="connsiteY4" fmla="*/ 0 h 288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62112" h="2881456">
                        <a:moveTo>
                          <a:pt x="0" y="0"/>
                        </a:moveTo>
                        <a:cubicBezTo>
                          <a:pt x="531177" y="320040"/>
                          <a:pt x="1481455" y="144780"/>
                          <a:pt x="1662112" y="0"/>
                        </a:cubicBezTo>
                        <a:lnTo>
                          <a:pt x="1662112" y="2638846"/>
                        </a:lnTo>
                        <a:cubicBezTo>
                          <a:pt x="945515" y="3052866"/>
                          <a:pt x="442277" y="2849666"/>
                          <a:pt x="15240" y="2669326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DE19B">
                      <a:alpha val="64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0" name="Freeform 348">
                    <a:extLst>
                      <a:ext uri="{FF2B5EF4-FFF2-40B4-BE49-F238E27FC236}">
                        <a16:creationId xmlns:a16="http://schemas.microsoft.com/office/drawing/2014/main" xmlns="" id="{1DED8E6E-8DB9-4448-9261-C62EC38C49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41476" y="3819525"/>
                    <a:ext cx="1498600" cy="2217738"/>
                  </a:xfrm>
                  <a:custGeom>
                    <a:avLst/>
                    <a:gdLst>
                      <a:gd name="T0" fmla="*/ 0 w 398"/>
                      <a:gd name="T1" fmla="*/ 40 h 588"/>
                      <a:gd name="T2" fmla="*/ 0 w 398"/>
                      <a:gd name="T3" fmla="*/ 539 h 588"/>
                      <a:gd name="T4" fmla="*/ 0 w 398"/>
                      <a:gd name="T5" fmla="*/ 539 h 588"/>
                      <a:gd name="T6" fmla="*/ 200 w 398"/>
                      <a:gd name="T7" fmla="*/ 588 h 588"/>
                      <a:gd name="T8" fmla="*/ 398 w 398"/>
                      <a:gd name="T9" fmla="*/ 539 h 588"/>
                      <a:gd name="T10" fmla="*/ 398 w 398"/>
                      <a:gd name="T11" fmla="*/ 539 h 588"/>
                      <a:gd name="T12" fmla="*/ 398 w 398"/>
                      <a:gd name="T13" fmla="*/ 40 h 588"/>
                      <a:gd name="T14" fmla="*/ 309 w 398"/>
                      <a:gd name="T15" fmla="*/ 95 h 588"/>
                      <a:gd name="T16" fmla="*/ 148 w 398"/>
                      <a:gd name="T17" fmla="*/ 8 h 588"/>
                      <a:gd name="T18" fmla="*/ 0 w 398"/>
                      <a:gd name="T19" fmla="*/ 40 h 5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98" h="588">
                        <a:moveTo>
                          <a:pt x="0" y="40"/>
                        </a:moveTo>
                        <a:cubicBezTo>
                          <a:pt x="0" y="539"/>
                          <a:pt x="0" y="539"/>
                          <a:pt x="0" y="539"/>
                        </a:cubicBezTo>
                        <a:cubicBezTo>
                          <a:pt x="0" y="539"/>
                          <a:pt x="0" y="539"/>
                          <a:pt x="0" y="539"/>
                        </a:cubicBezTo>
                        <a:cubicBezTo>
                          <a:pt x="34" y="557"/>
                          <a:pt x="105" y="588"/>
                          <a:pt x="200" y="588"/>
                        </a:cubicBezTo>
                        <a:cubicBezTo>
                          <a:pt x="294" y="587"/>
                          <a:pt x="364" y="557"/>
                          <a:pt x="398" y="539"/>
                        </a:cubicBezTo>
                        <a:cubicBezTo>
                          <a:pt x="398" y="539"/>
                          <a:pt x="398" y="539"/>
                          <a:pt x="398" y="539"/>
                        </a:cubicBezTo>
                        <a:cubicBezTo>
                          <a:pt x="398" y="40"/>
                          <a:pt x="398" y="40"/>
                          <a:pt x="398" y="40"/>
                        </a:cubicBezTo>
                        <a:cubicBezTo>
                          <a:pt x="379" y="65"/>
                          <a:pt x="348" y="94"/>
                          <a:pt x="309" y="95"/>
                        </a:cubicBezTo>
                        <a:cubicBezTo>
                          <a:pt x="248" y="97"/>
                          <a:pt x="222" y="26"/>
                          <a:pt x="148" y="8"/>
                        </a:cubicBezTo>
                        <a:cubicBezTo>
                          <a:pt x="116" y="0"/>
                          <a:pt x="68" y="0"/>
                          <a:pt x="0" y="4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89" name="Freeform 347">
                    <a:extLst>
                      <a:ext uri="{FF2B5EF4-FFF2-40B4-BE49-F238E27FC236}">
                        <a16:creationId xmlns:a16="http://schemas.microsoft.com/office/drawing/2014/main" xmlns="" id="{EBCEA811-582F-45A2-A23E-639E8CCD06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988" y="3232150"/>
                    <a:ext cx="1657350" cy="192088"/>
                  </a:xfrm>
                  <a:custGeom>
                    <a:avLst/>
                    <a:gdLst>
                      <a:gd name="T0" fmla="*/ 440 w 440"/>
                      <a:gd name="T1" fmla="*/ 0 h 51"/>
                      <a:gd name="T2" fmla="*/ 389 w 440"/>
                      <a:gd name="T3" fmla="*/ 23 h 51"/>
                      <a:gd name="T4" fmla="*/ 380 w 440"/>
                      <a:gd name="T5" fmla="*/ 26 h 51"/>
                      <a:gd name="T6" fmla="*/ 223 w 440"/>
                      <a:gd name="T7" fmla="*/ 48 h 51"/>
                      <a:gd name="T8" fmla="*/ 209 w 440"/>
                      <a:gd name="T9" fmla="*/ 48 h 51"/>
                      <a:gd name="T10" fmla="*/ 60 w 440"/>
                      <a:gd name="T11" fmla="*/ 27 h 51"/>
                      <a:gd name="T12" fmla="*/ 60 w 440"/>
                      <a:gd name="T13" fmla="*/ 27 h 51"/>
                      <a:gd name="T14" fmla="*/ 50 w 440"/>
                      <a:gd name="T15" fmla="*/ 23 h 51"/>
                      <a:gd name="T16" fmla="*/ 0 w 440"/>
                      <a:gd name="T17" fmla="*/ 0 h 51"/>
                      <a:gd name="T18" fmla="*/ 0 w 440"/>
                      <a:gd name="T19" fmla="*/ 0 h 51"/>
                      <a:gd name="T20" fmla="*/ 68 w 440"/>
                      <a:gd name="T21" fmla="*/ 37 h 51"/>
                      <a:gd name="T22" fmla="*/ 101 w 440"/>
                      <a:gd name="T23" fmla="*/ 43 h 51"/>
                      <a:gd name="T24" fmla="*/ 220 w 440"/>
                      <a:gd name="T25" fmla="*/ 51 h 51"/>
                      <a:gd name="T26" fmla="*/ 440 w 440"/>
                      <a:gd name="T27" fmla="*/ 0 h 51"/>
                      <a:gd name="T28" fmla="*/ 440 w 440"/>
                      <a:gd name="T29" fmla="*/ 0 h 51"/>
                      <a:gd name="T30" fmla="*/ 440 w 440"/>
                      <a:gd name="T31" fmla="*/ 0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0" h="51">
                        <a:moveTo>
                          <a:pt x="440" y="0"/>
                        </a:moveTo>
                        <a:cubicBezTo>
                          <a:pt x="428" y="7"/>
                          <a:pt x="411" y="15"/>
                          <a:pt x="389" y="23"/>
                        </a:cubicBezTo>
                        <a:cubicBezTo>
                          <a:pt x="386" y="24"/>
                          <a:pt x="383" y="25"/>
                          <a:pt x="380" y="26"/>
                        </a:cubicBezTo>
                        <a:cubicBezTo>
                          <a:pt x="319" y="47"/>
                          <a:pt x="268" y="48"/>
                          <a:pt x="223" y="48"/>
                        </a:cubicBezTo>
                        <a:cubicBezTo>
                          <a:pt x="218" y="48"/>
                          <a:pt x="214" y="48"/>
                          <a:pt x="209" y="48"/>
                        </a:cubicBezTo>
                        <a:cubicBezTo>
                          <a:pt x="166" y="48"/>
                          <a:pt x="118" y="46"/>
                          <a:pt x="60" y="27"/>
                        </a:cubicBezTo>
                        <a:cubicBezTo>
                          <a:pt x="60" y="27"/>
                          <a:pt x="60" y="27"/>
                          <a:pt x="60" y="27"/>
                        </a:cubicBezTo>
                        <a:cubicBezTo>
                          <a:pt x="56" y="25"/>
                          <a:pt x="53" y="24"/>
                          <a:pt x="50" y="23"/>
                        </a:cubicBezTo>
                        <a:cubicBezTo>
                          <a:pt x="29" y="15"/>
                          <a:pt x="12" y="7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5"/>
                          <a:pt x="26" y="28"/>
                          <a:pt x="68" y="37"/>
                        </a:cubicBezTo>
                        <a:cubicBezTo>
                          <a:pt x="78" y="39"/>
                          <a:pt x="89" y="41"/>
                          <a:pt x="101" y="43"/>
                        </a:cubicBezTo>
                        <a:cubicBezTo>
                          <a:pt x="135" y="48"/>
                          <a:pt x="176" y="51"/>
                          <a:pt x="220" y="51"/>
                        </a:cubicBezTo>
                        <a:cubicBezTo>
                          <a:pt x="341" y="51"/>
                          <a:pt x="440" y="28"/>
                          <a:pt x="440" y="0"/>
                        </a:cubicBezTo>
                        <a:cubicBezTo>
                          <a:pt x="440" y="0"/>
                          <a:pt x="440" y="0"/>
                          <a:pt x="440" y="0"/>
                        </a:cubicBezTo>
                        <a:cubicBezTo>
                          <a:pt x="440" y="0"/>
                          <a:pt x="440" y="0"/>
                          <a:pt x="440" y="0"/>
                        </a:cubicBezTo>
                      </a:path>
                    </a:pathLst>
                  </a:custGeom>
                  <a:solidFill>
                    <a:srgbClr val="CDE19B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xmlns="" id="{EA9023F6-6C49-482B-86AC-203C5BAAC7CC}"/>
                  </a:ext>
                </a:extLst>
              </p:cNvPr>
              <p:cNvSpPr txBox="1"/>
              <p:nvPr/>
            </p:nvSpPr>
            <p:spPr>
              <a:xfrm>
                <a:off x="2129695" y="1828162"/>
                <a:ext cx="614420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4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THANKYOU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8356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6C56F8D2-6822-4615-AEBF-A69D05013B2A}"/>
              </a:ext>
            </a:extLst>
          </p:cNvPr>
          <p:cNvGrpSpPr/>
          <p:nvPr/>
        </p:nvGrpSpPr>
        <p:grpSpPr>
          <a:xfrm>
            <a:off x="2461419" y="516410"/>
            <a:ext cx="7269162" cy="1250659"/>
            <a:chOff x="2432822" y="548682"/>
            <a:chExt cx="7269162" cy="1250659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xmlns="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32822" y="839471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MEETING MINUTES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6D42DDC1-81FC-42B3-BBBC-0021B273601C}"/>
                </a:ext>
              </a:extLst>
            </p:cNvPr>
            <p:cNvGrpSpPr/>
            <p:nvPr/>
          </p:nvGrpSpPr>
          <p:grpSpPr>
            <a:xfrm>
              <a:off x="2714368" y="548682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:a16="http://schemas.microsoft.com/office/drawing/2014/main" xmlns="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:a16="http://schemas.microsoft.com/office/drawing/2014/main" xmlns="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614137" y="1234612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:a16="http://schemas.microsoft.com/office/drawing/2014/main" xmlns="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:a16="http://schemas.microsoft.com/office/drawing/2014/main" xmlns="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828800" y="2630010"/>
            <a:ext cx="5512474" cy="979588"/>
            <a:chOff x="1828800" y="2630010"/>
            <a:chExt cx="5512474" cy="979588"/>
          </a:xfrm>
        </p:grpSpPr>
        <p:sp>
          <p:nvSpPr>
            <p:cNvPr id="16" name="Google Shape;703;p54"/>
            <p:cNvSpPr txBox="1"/>
            <p:nvPr/>
          </p:nvSpPr>
          <p:spPr>
            <a:xfrm>
              <a:off x="1828800" y="2815936"/>
              <a:ext cx="2263369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SCHEDULE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19" name="Google Shape;707;p54"/>
            <p:cNvGrpSpPr/>
            <p:nvPr/>
          </p:nvGrpSpPr>
          <p:grpSpPr>
            <a:xfrm rot="10800000">
              <a:off x="4036590" y="2630010"/>
              <a:ext cx="3304684" cy="979588"/>
              <a:chOff x="3212321" y="1389172"/>
              <a:chExt cx="3168341" cy="868561"/>
            </a:xfrm>
          </p:grpSpPr>
          <p:cxnSp>
            <p:nvCxnSpPr>
              <p:cNvPr id="20" name="Google Shape;708;p54"/>
              <p:cNvCxnSpPr>
                <a:stCxn id="22" idx="3"/>
              </p:cNvCxnSpPr>
              <p:nvPr/>
            </p:nvCxnSpPr>
            <p:spPr>
              <a:xfrm>
                <a:off x="5924063" y="1842825"/>
                <a:ext cx="4566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" name="Google Shape;710;p54"/>
              <p:cNvSpPr/>
              <p:nvPr/>
            </p:nvSpPr>
            <p:spPr>
              <a:xfrm rot="-10542838" flipH="1">
                <a:off x="3233683" y="1488252"/>
                <a:ext cx="2676679" cy="670401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09;p54"/>
              <p:cNvSpPr/>
              <p:nvPr/>
            </p:nvSpPr>
            <p:spPr>
              <a:xfrm>
                <a:off x="3280463" y="1623225"/>
                <a:ext cx="26436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22229" y="3504724"/>
            <a:ext cx="5423806" cy="964182"/>
            <a:chOff x="4822229" y="3504724"/>
            <a:chExt cx="5423806" cy="964182"/>
          </a:xfrm>
        </p:grpSpPr>
        <p:sp>
          <p:nvSpPr>
            <p:cNvPr id="15" name="Google Shape;701;p54"/>
            <p:cNvSpPr txBox="1"/>
            <p:nvPr/>
          </p:nvSpPr>
          <p:spPr>
            <a:xfrm>
              <a:off x="8398302" y="3594647"/>
              <a:ext cx="1847733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AGENDA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27" name="Google Shape;715;p54"/>
            <p:cNvGrpSpPr/>
            <p:nvPr/>
          </p:nvGrpSpPr>
          <p:grpSpPr>
            <a:xfrm>
              <a:off x="4822229" y="3504724"/>
              <a:ext cx="3341428" cy="964182"/>
              <a:chOff x="3742700" y="2563503"/>
              <a:chExt cx="2638113" cy="713778"/>
            </a:xfrm>
          </p:grpSpPr>
          <p:sp>
            <p:nvSpPr>
              <p:cNvPr id="28" name="Google Shape;716;p54"/>
              <p:cNvSpPr/>
              <p:nvPr/>
            </p:nvSpPr>
            <p:spPr>
              <a:xfrm rot="-10497048" flipH="1">
                <a:off x="3764868" y="2633426"/>
                <a:ext cx="1614351" cy="573932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17;p54"/>
              <p:cNvSpPr/>
              <p:nvPr/>
            </p:nvSpPr>
            <p:spPr>
              <a:xfrm>
                <a:off x="3841013" y="2686266"/>
                <a:ext cx="15225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" name="Google Shape;718;p54"/>
              <p:cNvCxnSpPr>
                <a:stCxn id="29" idx="3"/>
              </p:cNvCxnSpPr>
              <p:nvPr/>
            </p:nvCxnSpPr>
            <p:spPr>
              <a:xfrm>
                <a:off x="5363513" y="2905866"/>
                <a:ext cx="10173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" name="Group 3"/>
          <p:cNvGrpSpPr/>
          <p:nvPr/>
        </p:nvGrpSpPr>
        <p:grpSpPr>
          <a:xfrm>
            <a:off x="2135390" y="4340857"/>
            <a:ext cx="4403997" cy="718449"/>
            <a:chOff x="2135390" y="4340857"/>
            <a:chExt cx="4403997" cy="718449"/>
          </a:xfrm>
        </p:grpSpPr>
        <p:sp>
          <p:nvSpPr>
            <p:cNvPr id="18" name="Google Shape;705;p54"/>
            <p:cNvSpPr txBox="1"/>
            <p:nvPr/>
          </p:nvSpPr>
          <p:spPr>
            <a:xfrm>
              <a:off x="2135390" y="4409239"/>
              <a:ext cx="1847733" cy="49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Chelsea Market"/>
                  <a:cs typeface="Times New Roman" panose="02020603050405020304" pitchFamily="18" charset="0"/>
                  <a:sym typeface="Chelsea Market"/>
                </a:rPr>
                <a:t>LOCATION</a:t>
              </a:r>
              <a:endParaRPr sz="2400" b="1" dirty="0">
                <a:solidFill>
                  <a:schemeClr val="dk1"/>
                </a:solidFill>
                <a:latin typeface="Times New Roman" panose="02020603050405020304" pitchFamily="18" charset="0"/>
                <a:ea typeface="Chelsea Market"/>
                <a:cs typeface="Times New Roman" panose="02020603050405020304" pitchFamily="18" charset="0"/>
                <a:sym typeface="Chelsea Market"/>
              </a:endParaRPr>
            </a:p>
          </p:txBody>
        </p:sp>
        <p:grpSp>
          <p:nvGrpSpPr>
            <p:cNvPr id="31" name="Google Shape;719;p54"/>
            <p:cNvGrpSpPr/>
            <p:nvPr/>
          </p:nvGrpSpPr>
          <p:grpSpPr>
            <a:xfrm>
              <a:off x="3962167" y="4340857"/>
              <a:ext cx="2577220" cy="718449"/>
              <a:chOff x="2763113" y="3118866"/>
              <a:chExt cx="2470890" cy="637019"/>
            </a:xfrm>
          </p:grpSpPr>
          <p:sp>
            <p:nvSpPr>
              <p:cNvPr id="32" name="Google Shape;720;p54"/>
              <p:cNvSpPr/>
              <p:nvPr/>
            </p:nvSpPr>
            <p:spPr>
              <a:xfrm rot="-303134">
                <a:off x="3991627" y="3171609"/>
                <a:ext cx="1221325" cy="531533"/>
              </a:xfrm>
              <a:custGeom>
                <a:avLst/>
                <a:gdLst/>
                <a:ahLst/>
                <a:cxnLst/>
                <a:rect l="l" t="t" r="r" b="b"/>
                <a:pathLst>
                  <a:path w="83700" h="31283" extrusionOk="0">
                    <a:moveTo>
                      <a:pt x="35628" y="9929"/>
                    </a:moveTo>
                    <a:lnTo>
                      <a:pt x="35628" y="9929"/>
                    </a:lnTo>
                    <a:cubicBezTo>
                      <a:pt x="35534" y="10031"/>
                      <a:pt x="35445" y="10094"/>
                      <a:pt x="35358" y="10094"/>
                    </a:cubicBezTo>
                    <a:cubicBezTo>
                      <a:pt x="35302" y="10094"/>
                      <a:pt x="35246" y="10067"/>
                      <a:pt x="35190" y="10006"/>
                    </a:cubicBezTo>
                    <a:cubicBezTo>
                      <a:pt x="35332" y="9968"/>
                      <a:pt x="35486" y="9955"/>
                      <a:pt x="35628" y="9929"/>
                    </a:cubicBezTo>
                    <a:close/>
                    <a:moveTo>
                      <a:pt x="36595" y="8580"/>
                    </a:moveTo>
                    <a:cubicBezTo>
                      <a:pt x="36735" y="8580"/>
                      <a:pt x="36837" y="8880"/>
                      <a:pt x="36879" y="9748"/>
                    </a:cubicBezTo>
                    <a:cubicBezTo>
                      <a:pt x="36905" y="10045"/>
                      <a:pt x="36905" y="10393"/>
                      <a:pt x="36905" y="10832"/>
                    </a:cubicBezTo>
                    <a:cubicBezTo>
                      <a:pt x="36673" y="10471"/>
                      <a:pt x="36389" y="10135"/>
                      <a:pt x="36054" y="9864"/>
                    </a:cubicBezTo>
                    <a:cubicBezTo>
                      <a:pt x="35912" y="9877"/>
                      <a:pt x="35770" y="9903"/>
                      <a:pt x="35628" y="9929"/>
                    </a:cubicBezTo>
                    <a:cubicBezTo>
                      <a:pt x="35706" y="9852"/>
                      <a:pt x="35757" y="9761"/>
                      <a:pt x="35809" y="9684"/>
                    </a:cubicBezTo>
                    <a:cubicBezTo>
                      <a:pt x="36101" y="9238"/>
                      <a:pt x="36389" y="8580"/>
                      <a:pt x="36595" y="8580"/>
                    </a:cubicBezTo>
                    <a:close/>
                    <a:moveTo>
                      <a:pt x="11936" y="197"/>
                    </a:moveTo>
                    <a:cubicBezTo>
                      <a:pt x="11753" y="197"/>
                      <a:pt x="11570" y="200"/>
                      <a:pt x="11386" y="206"/>
                    </a:cubicBezTo>
                    <a:cubicBezTo>
                      <a:pt x="11425" y="464"/>
                      <a:pt x="11438" y="722"/>
                      <a:pt x="11412" y="980"/>
                    </a:cubicBezTo>
                    <a:cubicBezTo>
                      <a:pt x="9407" y="2668"/>
                      <a:pt x="7383" y="3848"/>
                      <a:pt x="5303" y="3848"/>
                    </a:cubicBezTo>
                    <a:cubicBezTo>
                      <a:pt x="5015" y="3848"/>
                      <a:pt x="4726" y="3825"/>
                      <a:pt x="4436" y="3778"/>
                    </a:cubicBezTo>
                    <a:cubicBezTo>
                      <a:pt x="3727" y="4281"/>
                      <a:pt x="3044" y="4836"/>
                      <a:pt x="2399" y="5416"/>
                    </a:cubicBezTo>
                    <a:cubicBezTo>
                      <a:pt x="1161" y="6512"/>
                      <a:pt x="632" y="8343"/>
                      <a:pt x="503" y="10380"/>
                    </a:cubicBezTo>
                    <a:cubicBezTo>
                      <a:pt x="748" y="10703"/>
                      <a:pt x="955" y="11038"/>
                      <a:pt x="1135" y="11412"/>
                    </a:cubicBezTo>
                    <a:cubicBezTo>
                      <a:pt x="1264" y="11683"/>
                      <a:pt x="1380" y="11953"/>
                      <a:pt x="1496" y="12237"/>
                    </a:cubicBezTo>
                    <a:cubicBezTo>
                      <a:pt x="2244" y="14287"/>
                      <a:pt x="2566" y="17150"/>
                      <a:pt x="2566" y="20013"/>
                    </a:cubicBezTo>
                    <a:lnTo>
                      <a:pt x="1780" y="20013"/>
                    </a:lnTo>
                    <a:cubicBezTo>
                      <a:pt x="1922" y="20528"/>
                      <a:pt x="2051" y="20967"/>
                      <a:pt x="2154" y="21302"/>
                    </a:cubicBezTo>
                    <a:lnTo>
                      <a:pt x="2244" y="21599"/>
                    </a:lnTo>
                    <a:cubicBezTo>
                      <a:pt x="2038" y="21650"/>
                      <a:pt x="1844" y="21702"/>
                      <a:pt x="1638" y="21766"/>
                    </a:cubicBezTo>
                    <a:cubicBezTo>
                      <a:pt x="1625" y="21495"/>
                      <a:pt x="1483" y="20735"/>
                      <a:pt x="1122" y="19445"/>
                    </a:cubicBezTo>
                    <a:lnTo>
                      <a:pt x="1922" y="19445"/>
                    </a:lnTo>
                    <a:cubicBezTo>
                      <a:pt x="1922" y="16583"/>
                      <a:pt x="1599" y="13720"/>
                      <a:pt x="839" y="11670"/>
                    </a:cubicBezTo>
                    <a:cubicBezTo>
                      <a:pt x="490" y="12340"/>
                      <a:pt x="207" y="13037"/>
                      <a:pt x="0" y="13759"/>
                    </a:cubicBezTo>
                    <a:cubicBezTo>
                      <a:pt x="555" y="18426"/>
                      <a:pt x="1303" y="21263"/>
                      <a:pt x="1548" y="21805"/>
                    </a:cubicBezTo>
                    <a:cubicBezTo>
                      <a:pt x="1109" y="21960"/>
                      <a:pt x="697" y="22153"/>
                      <a:pt x="297" y="22385"/>
                    </a:cubicBezTo>
                    <a:cubicBezTo>
                      <a:pt x="2399" y="22914"/>
                      <a:pt x="4488" y="23417"/>
                      <a:pt x="6551" y="23894"/>
                    </a:cubicBezTo>
                    <a:cubicBezTo>
                      <a:pt x="6886" y="23533"/>
                      <a:pt x="7260" y="23185"/>
                      <a:pt x="7660" y="22888"/>
                    </a:cubicBezTo>
                    <a:cubicBezTo>
                      <a:pt x="6938" y="22334"/>
                      <a:pt x="6112" y="21921"/>
                      <a:pt x="5236" y="21676"/>
                    </a:cubicBezTo>
                    <a:cubicBezTo>
                      <a:pt x="5783" y="21521"/>
                      <a:pt x="6331" y="21446"/>
                      <a:pt x="6877" y="21446"/>
                    </a:cubicBezTo>
                    <a:cubicBezTo>
                      <a:pt x="8285" y="21446"/>
                      <a:pt x="9667" y="21949"/>
                      <a:pt x="10922" y="22888"/>
                    </a:cubicBezTo>
                    <a:cubicBezTo>
                      <a:pt x="11319" y="22605"/>
                      <a:pt x="11696" y="22438"/>
                      <a:pt x="12044" y="22438"/>
                    </a:cubicBezTo>
                    <a:cubicBezTo>
                      <a:pt x="12488" y="22438"/>
                      <a:pt x="12885" y="22709"/>
                      <a:pt x="13217" y="23352"/>
                    </a:cubicBezTo>
                    <a:cubicBezTo>
                      <a:pt x="13359" y="23636"/>
                      <a:pt x="13488" y="23894"/>
                      <a:pt x="13630" y="24152"/>
                    </a:cubicBezTo>
                    <a:cubicBezTo>
                      <a:pt x="12843" y="24139"/>
                      <a:pt x="12096" y="23855"/>
                      <a:pt x="11502" y="23352"/>
                    </a:cubicBezTo>
                    <a:cubicBezTo>
                      <a:pt x="11309" y="23185"/>
                      <a:pt x="11116" y="23030"/>
                      <a:pt x="10922" y="22888"/>
                    </a:cubicBezTo>
                    <a:cubicBezTo>
                      <a:pt x="10626" y="23107"/>
                      <a:pt x="10355" y="23352"/>
                      <a:pt x="10097" y="23623"/>
                    </a:cubicBezTo>
                    <a:cubicBezTo>
                      <a:pt x="10045" y="23533"/>
                      <a:pt x="10007" y="23442"/>
                      <a:pt x="9955" y="23352"/>
                    </a:cubicBezTo>
                    <a:cubicBezTo>
                      <a:pt x="9623" y="22709"/>
                      <a:pt x="9225" y="22438"/>
                      <a:pt x="8784" y="22438"/>
                    </a:cubicBezTo>
                    <a:cubicBezTo>
                      <a:pt x="8437" y="22438"/>
                      <a:pt x="8064" y="22605"/>
                      <a:pt x="7673" y="22888"/>
                    </a:cubicBezTo>
                    <a:cubicBezTo>
                      <a:pt x="7853" y="23030"/>
                      <a:pt x="8047" y="23185"/>
                      <a:pt x="8240" y="23352"/>
                    </a:cubicBezTo>
                    <a:cubicBezTo>
                      <a:pt x="8833" y="23855"/>
                      <a:pt x="9581" y="24139"/>
                      <a:pt x="10368" y="24152"/>
                    </a:cubicBezTo>
                    <a:cubicBezTo>
                      <a:pt x="10342" y="24113"/>
                      <a:pt x="10316" y="24061"/>
                      <a:pt x="10290" y="24010"/>
                    </a:cubicBezTo>
                    <a:lnTo>
                      <a:pt x="10290" y="24010"/>
                    </a:lnTo>
                    <a:cubicBezTo>
                      <a:pt x="11541" y="24294"/>
                      <a:pt x="12792" y="24577"/>
                      <a:pt x="14030" y="24848"/>
                    </a:cubicBezTo>
                    <a:cubicBezTo>
                      <a:pt x="16454" y="25377"/>
                      <a:pt x="18852" y="25854"/>
                      <a:pt x="21238" y="26305"/>
                    </a:cubicBezTo>
                    <a:cubicBezTo>
                      <a:pt x="23007" y="25251"/>
                      <a:pt x="24775" y="23908"/>
                      <a:pt x="26520" y="23908"/>
                    </a:cubicBezTo>
                    <a:cubicBezTo>
                      <a:pt x="27358" y="23908"/>
                      <a:pt x="28190" y="24217"/>
                      <a:pt x="29013" y="25016"/>
                    </a:cubicBezTo>
                    <a:cubicBezTo>
                      <a:pt x="29851" y="25789"/>
                      <a:pt x="30806" y="26950"/>
                      <a:pt x="31773" y="28097"/>
                    </a:cubicBezTo>
                    <a:cubicBezTo>
                      <a:pt x="34545" y="28523"/>
                      <a:pt x="37317" y="28884"/>
                      <a:pt x="40077" y="29219"/>
                    </a:cubicBezTo>
                    <a:cubicBezTo>
                      <a:pt x="40490" y="29068"/>
                      <a:pt x="40901" y="29001"/>
                      <a:pt x="41307" y="29001"/>
                    </a:cubicBezTo>
                    <a:cubicBezTo>
                      <a:pt x="42080" y="29001"/>
                      <a:pt x="42841" y="29243"/>
                      <a:pt x="43584" y="29606"/>
                    </a:cubicBezTo>
                    <a:cubicBezTo>
                      <a:pt x="54532" y="30767"/>
                      <a:pt x="65544" y="31282"/>
                      <a:pt x="77252" y="31282"/>
                    </a:cubicBezTo>
                    <a:cubicBezTo>
                      <a:pt x="77935" y="31282"/>
                      <a:pt x="81546" y="30315"/>
                      <a:pt x="82229" y="28639"/>
                    </a:cubicBezTo>
                    <a:lnTo>
                      <a:pt x="83428" y="27388"/>
                    </a:lnTo>
                    <a:lnTo>
                      <a:pt x="83428" y="23765"/>
                    </a:lnTo>
                    <a:cubicBezTo>
                      <a:pt x="83467" y="23326"/>
                      <a:pt x="83506" y="22875"/>
                      <a:pt x="83532" y="22424"/>
                    </a:cubicBezTo>
                    <a:cubicBezTo>
                      <a:pt x="83570" y="21831"/>
                      <a:pt x="83596" y="21237"/>
                      <a:pt x="83622" y="20657"/>
                    </a:cubicBezTo>
                    <a:cubicBezTo>
                      <a:pt x="83699" y="18826"/>
                      <a:pt x="83699" y="17047"/>
                      <a:pt x="83622" y="15409"/>
                    </a:cubicBezTo>
                    <a:cubicBezTo>
                      <a:pt x="83390" y="10638"/>
                      <a:pt x="82474" y="7079"/>
                      <a:pt x="80682" y="7079"/>
                    </a:cubicBezTo>
                    <a:cubicBezTo>
                      <a:pt x="75807" y="5300"/>
                      <a:pt x="71447" y="4785"/>
                      <a:pt x="67239" y="4785"/>
                    </a:cubicBezTo>
                    <a:cubicBezTo>
                      <a:pt x="65347" y="4785"/>
                      <a:pt x="63487" y="4889"/>
                      <a:pt x="61624" y="5029"/>
                    </a:cubicBezTo>
                    <a:cubicBezTo>
                      <a:pt x="59909" y="5823"/>
                      <a:pt x="58209" y="6318"/>
                      <a:pt x="56530" y="6318"/>
                    </a:cubicBezTo>
                    <a:cubicBezTo>
                      <a:pt x="55999" y="6318"/>
                      <a:pt x="55471" y="6269"/>
                      <a:pt x="54944" y="6164"/>
                    </a:cubicBezTo>
                    <a:cubicBezTo>
                      <a:pt x="56131" y="5932"/>
                      <a:pt x="57278" y="5545"/>
                      <a:pt x="58361" y="5029"/>
                    </a:cubicBezTo>
                    <a:lnTo>
                      <a:pt x="58361" y="5029"/>
                    </a:lnTo>
                    <a:cubicBezTo>
                      <a:pt x="55641" y="5235"/>
                      <a:pt x="52907" y="5519"/>
                      <a:pt x="50070" y="5661"/>
                    </a:cubicBezTo>
                    <a:cubicBezTo>
                      <a:pt x="50147" y="5700"/>
                      <a:pt x="50225" y="5712"/>
                      <a:pt x="50315" y="5751"/>
                    </a:cubicBezTo>
                    <a:cubicBezTo>
                      <a:pt x="49973" y="5758"/>
                      <a:pt x="49632" y="5761"/>
                      <a:pt x="49288" y="5761"/>
                    </a:cubicBezTo>
                    <a:cubicBezTo>
                      <a:pt x="48945" y="5761"/>
                      <a:pt x="48600" y="5758"/>
                      <a:pt x="48252" y="5751"/>
                    </a:cubicBezTo>
                    <a:cubicBezTo>
                      <a:pt x="47752" y="5888"/>
                      <a:pt x="47244" y="5942"/>
                      <a:pt x="46732" y="5942"/>
                    </a:cubicBezTo>
                    <a:cubicBezTo>
                      <a:pt x="46134" y="5942"/>
                      <a:pt x="45529" y="5868"/>
                      <a:pt x="44925" y="5764"/>
                    </a:cubicBezTo>
                    <a:lnTo>
                      <a:pt x="44990" y="5751"/>
                    </a:lnTo>
                    <a:lnTo>
                      <a:pt x="44783" y="5751"/>
                    </a:lnTo>
                    <a:cubicBezTo>
                      <a:pt x="44164" y="5635"/>
                      <a:pt x="43545" y="5493"/>
                      <a:pt x="42926" y="5351"/>
                    </a:cubicBezTo>
                    <a:cubicBezTo>
                      <a:pt x="42308" y="5287"/>
                      <a:pt x="41366" y="5158"/>
                      <a:pt x="40322" y="5016"/>
                    </a:cubicBezTo>
                    <a:cubicBezTo>
                      <a:pt x="40151" y="5043"/>
                      <a:pt x="39243" y="5226"/>
                      <a:pt x="38241" y="5226"/>
                    </a:cubicBezTo>
                    <a:cubicBezTo>
                      <a:pt x="37804" y="5226"/>
                      <a:pt x="37350" y="5191"/>
                      <a:pt x="36930" y="5093"/>
                    </a:cubicBezTo>
                    <a:cubicBezTo>
                      <a:pt x="36956" y="5055"/>
                      <a:pt x="37008" y="5029"/>
                      <a:pt x="37059" y="5016"/>
                    </a:cubicBezTo>
                    <a:lnTo>
                      <a:pt x="36376" y="4913"/>
                    </a:lnTo>
                    <a:cubicBezTo>
                      <a:pt x="36079" y="4797"/>
                      <a:pt x="35822" y="4616"/>
                      <a:pt x="35615" y="4371"/>
                    </a:cubicBezTo>
                    <a:cubicBezTo>
                      <a:pt x="35254" y="4333"/>
                      <a:pt x="35009" y="4307"/>
                      <a:pt x="34906" y="4307"/>
                    </a:cubicBezTo>
                    <a:cubicBezTo>
                      <a:pt x="31773" y="3856"/>
                      <a:pt x="28794" y="3005"/>
                      <a:pt x="25893" y="2192"/>
                    </a:cubicBezTo>
                    <a:cubicBezTo>
                      <a:pt x="25175" y="2360"/>
                      <a:pt x="24453" y="2483"/>
                      <a:pt x="23727" y="2483"/>
                    </a:cubicBezTo>
                    <a:cubicBezTo>
                      <a:pt x="23226" y="2483"/>
                      <a:pt x="22723" y="2425"/>
                      <a:pt x="22218" y="2282"/>
                    </a:cubicBezTo>
                    <a:lnTo>
                      <a:pt x="22643" y="2192"/>
                    </a:lnTo>
                    <a:cubicBezTo>
                      <a:pt x="22024" y="2025"/>
                      <a:pt x="21431" y="1857"/>
                      <a:pt x="20825" y="1702"/>
                    </a:cubicBezTo>
                    <a:lnTo>
                      <a:pt x="20774" y="1663"/>
                    </a:lnTo>
                    <a:cubicBezTo>
                      <a:pt x="18362" y="0"/>
                      <a:pt x="14700" y="606"/>
                      <a:pt x="14649" y="206"/>
                    </a:cubicBezTo>
                    <a:cubicBezTo>
                      <a:pt x="14275" y="206"/>
                      <a:pt x="13888" y="232"/>
                      <a:pt x="13514" y="271"/>
                    </a:cubicBezTo>
                    <a:cubicBezTo>
                      <a:pt x="12988" y="223"/>
                      <a:pt x="12462" y="197"/>
                      <a:pt x="11936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21;p54"/>
              <p:cNvSpPr/>
              <p:nvPr/>
            </p:nvSpPr>
            <p:spPr>
              <a:xfrm>
                <a:off x="4201013" y="3217786"/>
                <a:ext cx="802500" cy="4392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" name="Google Shape;722;p54"/>
              <p:cNvCxnSpPr>
                <a:stCxn id="33" idx="1"/>
              </p:cNvCxnSpPr>
              <p:nvPr/>
            </p:nvCxnSpPr>
            <p:spPr>
              <a:xfrm flipH="1">
                <a:off x="2763113" y="3437386"/>
                <a:ext cx="1437900" cy="5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" name="Google Shape;723;p54"/>
          <p:cNvSpPr/>
          <p:nvPr/>
        </p:nvSpPr>
        <p:spPr>
          <a:xfrm>
            <a:off x="5474193" y="5136331"/>
            <a:ext cx="679250" cy="722475"/>
          </a:xfrm>
          <a:custGeom>
            <a:avLst/>
            <a:gdLst/>
            <a:ahLst/>
            <a:cxnLst/>
            <a:rect l="l" t="t" r="r" b="b"/>
            <a:pathLst>
              <a:path w="27170" h="28899" extrusionOk="0">
                <a:moveTo>
                  <a:pt x="13630" y="1"/>
                </a:moveTo>
                <a:cubicBezTo>
                  <a:pt x="13385" y="1"/>
                  <a:pt x="13153" y="27"/>
                  <a:pt x="12908" y="78"/>
                </a:cubicBezTo>
                <a:cubicBezTo>
                  <a:pt x="12689" y="143"/>
                  <a:pt x="12470" y="220"/>
                  <a:pt x="12251" y="284"/>
                </a:cubicBezTo>
                <a:cubicBezTo>
                  <a:pt x="12032" y="362"/>
                  <a:pt x="11825" y="426"/>
                  <a:pt x="11606" y="478"/>
                </a:cubicBezTo>
                <a:cubicBezTo>
                  <a:pt x="11387" y="542"/>
                  <a:pt x="11168" y="581"/>
                  <a:pt x="10936" y="594"/>
                </a:cubicBezTo>
                <a:cubicBezTo>
                  <a:pt x="10755" y="710"/>
                  <a:pt x="10562" y="800"/>
                  <a:pt x="10368" y="878"/>
                </a:cubicBezTo>
                <a:cubicBezTo>
                  <a:pt x="10175" y="955"/>
                  <a:pt x="9968" y="1032"/>
                  <a:pt x="9749" y="1110"/>
                </a:cubicBezTo>
                <a:cubicBezTo>
                  <a:pt x="9530" y="1174"/>
                  <a:pt x="9298" y="1239"/>
                  <a:pt x="9066" y="1303"/>
                </a:cubicBezTo>
                <a:cubicBezTo>
                  <a:pt x="8834" y="1368"/>
                  <a:pt x="8602" y="1458"/>
                  <a:pt x="8370" y="1535"/>
                </a:cubicBezTo>
                <a:cubicBezTo>
                  <a:pt x="8357" y="1742"/>
                  <a:pt x="8331" y="1909"/>
                  <a:pt x="8331" y="2103"/>
                </a:cubicBezTo>
                <a:cubicBezTo>
                  <a:pt x="8176" y="2180"/>
                  <a:pt x="8008" y="2244"/>
                  <a:pt x="7854" y="2335"/>
                </a:cubicBezTo>
                <a:cubicBezTo>
                  <a:pt x="7660" y="2167"/>
                  <a:pt x="7441" y="2232"/>
                  <a:pt x="7441" y="2090"/>
                </a:cubicBezTo>
                <a:cubicBezTo>
                  <a:pt x="7170" y="2257"/>
                  <a:pt x="6900" y="2399"/>
                  <a:pt x="6603" y="2580"/>
                </a:cubicBezTo>
                <a:cubicBezTo>
                  <a:pt x="6203" y="2722"/>
                  <a:pt x="5546" y="2838"/>
                  <a:pt x="5391" y="3224"/>
                </a:cubicBezTo>
                <a:cubicBezTo>
                  <a:pt x="5404" y="3676"/>
                  <a:pt x="4553" y="3921"/>
                  <a:pt x="4643" y="4411"/>
                </a:cubicBezTo>
                <a:lnTo>
                  <a:pt x="4450" y="4617"/>
                </a:lnTo>
                <a:cubicBezTo>
                  <a:pt x="4089" y="4643"/>
                  <a:pt x="3805" y="4952"/>
                  <a:pt x="3521" y="5262"/>
                </a:cubicBezTo>
                <a:cubicBezTo>
                  <a:pt x="3237" y="5558"/>
                  <a:pt x="3005" y="5907"/>
                  <a:pt x="2657" y="5932"/>
                </a:cubicBezTo>
                <a:cubicBezTo>
                  <a:pt x="2454" y="6059"/>
                  <a:pt x="1739" y="6823"/>
                  <a:pt x="2220" y="6823"/>
                </a:cubicBezTo>
                <a:cubicBezTo>
                  <a:pt x="2228" y="6823"/>
                  <a:pt x="2236" y="6822"/>
                  <a:pt x="2245" y="6822"/>
                </a:cubicBezTo>
                <a:lnTo>
                  <a:pt x="2245" y="6822"/>
                </a:lnTo>
                <a:cubicBezTo>
                  <a:pt x="2129" y="7067"/>
                  <a:pt x="2012" y="7286"/>
                  <a:pt x="1922" y="7493"/>
                </a:cubicBezTo>
                <a:cubicBezTo>
                  <a:pt x="1832" y="7712"/>
                  <a:pt x="1716" y="7905"/>
                  <a:pt x="1613" y="8111"/>
                </a:cubicBezTo>
                <a:cubicBezTo>
                  <a:pt x="1510" y="8318"/>
                  <a:pt x="1406" y="8511"/>
                  <a:pt x="1290" y="8730"/>
                </a:cubicBezTo>
                <a:cubicBezTo>
                  <a:pt x="1187" y="8950"/>
                  <a:pt x="1110" y="9195"/>
                  <a:pt x="1007" y="9465"/>
                </a:cubicBezTo>
                <a:cubicBezTo>
                  <a:pt x="1110" y="9569"/>
                  <a:pt x="1071" y="9749"/>
                  <a:pt x="994" y="9943"/>
                </a:cubicBezTo>
                <a:cubicBezTo>
                  <a:pt x="916" y="10149"/>
                  <a:pt x="813" y="10368"/>
                  <a:pt x="736" y="10549"/>
                </a:cubicBezTo>
                <a:cubicBezTo>
                  <a:pt x="697" y="10755"/>
                  <a:pt x="659" y="10987"/>
                  <a:pt x="607" y="11219"/>
                </a:cubicBezTo>
                <a:cubicBezTo>
                  <a:pt x="568" y="11464"/>
                  <a:pt x="542" y="11709"/>
                  <a:pt x="491" y="11967"/>
                </a:cubicBezTo>
                <a:cubicBezTo>
                  <a:pt x="439" y="12225"/>
                  <a:pt x="388" y="12483"/>
                  <a:pt x="336" y="12741"/>
                </a:cubicBezTo>
                <a:cubicBezTo>
                  <a:pt x="285" y="12999"/>
                  <a:pt x="207" y="13256"/>
                  <a:pt x="130" y="13514"/>
                </a:cubicBezTo>
                <a:cubicBezTo>
                  <a:pt x="414" y="13979"/>
                  <a:pt x="426" y="14133"/>
                  <a:pt x="1" y="14198"/>
                </a:cubicBezTo>
                <a:cubicBezTo>
                  <a:pt x="207" y="14842"/>
                  <a:pt x="285" y="14920"/>
                  <a:pt x="194" y="15449"/>
                </a:cubicBezTo>
                <a:cubicBezTo>
                  <a:pt x="336" y="15810"/>
                  <a:pt x="426" y="16467"/>
                  <a:pt x="362" y="16828"/>
                </a:cubicBezTo>
                <a:cubicBezTo>
                  <a:pt x="813" y="16828"/>
                  <a:pt x="594" y="17628"/>
                  <a:pt x="710" y="18053"/>
                </a:cubicBezTo>
                <a:cubicBezTo>
                  <a:pt x="633" y="18247"/>
                  <a:pt x="568" y="18479"/>
                  <a:pt x="517" y="18672"/>
                </a:cubicBezTo>
                <a:cubicBezTo>
                  <a:pt x="646" y="19188"/>
                  <a:pt x="994" y="18646"/>
                  <a:pt x="1071" y="19252"/>
                </a:cubicBezTo>
                <a:cubicBezTo>
                  <a:pt x="1161" y="19459"/>
                  <a:pt x="1265" y="19678"/>
                  <a:pt x="1368" y="19884"/>
                </a:cubicBezTo>
                <a:cubicBezTo>
                  <a:pt x="1561" y="20052"/>
                  <a:pt x="1651" y="20323"/>
                  <a:pt x="1742" y="21071"/>
                </a:cubicBezTo>
                <a:lnTo>
                  <a:pt x="2025" y="21561"/>
                </a:lnTo>
                <a:cubicBezTo>
                  <a:pt x="2180" y="21999"/>
                  <a:pt x="2386" y="22424"/>
                  <a:pt x="2619" y="22837"/>
                </a:cubicBezTo>
                <a:cubicBezTo>
                  <a:pt x="2722" y="22914"/>
                  <a:pt x="2786" y="22979"/>
                  <a:pt x="2864" y="23031"/>
                </a:cubicBezTo>
                <a:cubicBezTo>
                  <a:pt x="3186" y="23533"/>
                  <a:pt x="3547" y="23998"/>
                  <a:pt x="3921" y="24449"/>
                </a:cubicBezTo>
                <a:cubicBezTo>
                  <a:pt x="4114" y="24681"/>
                  <a:pt x="4321" y="24887"/>
                  <a:pt x="4527" y="25107"/>
                </a:cubicBezTo>
                <a:cubicBezTo>
                  <a:pt x="4720" y="25326"/>
                  <a:pt x="4927" y="25558"/>
                  <a:pt x="5159" y="25751"/>
                </a:cubicBezTo>
                <a:lnTo>
                  <a:pt x="5842" y="26293"/>
                </a:lnTo>
                <a:cubicBezTo>
                  <a:pt x="6165" y="26512"/>
                  <a:pt x="6487" y="26822"/>
                  <a:pt x="6835" y="26860"/>
                </a:cubicBezTo>
                <a:cubicBezTo>
                  <a:pt x="7145" y="27015"/>
                  <a:pt x="7467" y="27131"/>
                  <a:pt x="7802" y="27234"/>
                </a:cubicBezTo>
                <a:cubicBezTo>
                  <a:pt x="8008" y="27415"/>
                  <a:pt x="8241" y="27569"/>
                  <a:pt x="8498" y="27685"/>
                </a:cubicBezTo>
                <a:cubicBezTo>
                  <a:pt x="8808" y="27750"/>
                  <a:pt x="9130" y="27763"/>
                  <a:pt x="9401" y="27802"/>
                </a:cubicBezTo>
                <a:lnTo>
                  <a:pt x="10123" y="28111"/>
                </a:lnTo>
                <a:cubicBezTo>
                  <a:pt x="10355" y="28201"/>
                  <a:pt x="10600" y="28279"/>
                  <a:pt x="10858" y="28369"/>
                </a:cubicBezTo>
                <a:cubicBezTo>
                  <a:pt x="11542" y="28601"/>
                  <a:pt x="12238" y="28769"/>
                  <a:pt x="12947" y="28885"/>
                </a:cubicBezTo>
                <a:cubicBezTo>
                  <a:pt x="13024" y="28807"/>
                  <a:pt x="13063" y="28743"/>
                  <a:pt x="13128" y="28665"/>
                </a:cubicBezTo>
                <a:cubicBezTo>
                  <a:pt x="13340" y="28809"/>
                  <a:pt x="13679" y="28898"/>
                  <a:pt x="13997" y="28898"/>
                </a:cubicBezTo>
                <a:cubicBezTo>
                  <a:pt x="14278" y="28898"/>
                  <a:pt x="14543" y="28829"/>
                  <a:pt x="14688" y="28665"/>
                </a:cubicBezTo>
                <a:cubicBezTo>
                  <a:pt x="14920" y="28640"/>
                  <a:pt x="15152" y="28601"/>
                  <a:pt x="15397" y="28562"/>
                </a:cubicBezTo>
                <a:lnTo>
                  <a:pt x="15874" y="28537"/>
                </a:lnTo>
                <a:cubicBezTo>
                  <a:pt x="16042" y="28524"/>
                  <a:pt x="16197" y="28511"/>
                  <a:pt x="16364" y="28485"/>
                </a:cubicBezTo>
                <a:cubicBezTo>
                  <a:pt x="16687" y="28446"/>
                  <a:pt x="17009" y="28408"/>
                  <a:pt x="17344" y="28356"/>
                </a:cubicBezTo>
                <a:cubicBezTo>
                  <a:pt x="17757" y="28266"/>
                  <a:pt x="18169" y="28175"/>
                  <a:pt x="18569" y="28072"/>
                </a:cubicBezTo>
                <a:cubicBezTo>
                  <a:pt x="18982" y="27969"/>
                  <a:pt x="19381" y="27827"/>
                  <a:pt x="19781" y="27685"/>
                </a:cubicBezTo>
                <a:cubicBezTo>
                  <a:pt x="20091" y="27608"/>
                  <a:pt x="20400" y="27466"/>
                  <a:pt x="20658" y="27286"/>
                </a:cubicBezTo>
                <a:cubicBezTo>
                  <a:pt x="20993" y="27079"/>
                  <a:pt x="21303" y="26847"/>
                  <a:pt x="21599" y="26589"/>
                </a:cubicBezTo>
                <a:cubicBezTo>
                  <a:pt x="21793" y="26448"/>
                  <a:pt x="21986" y="26319"/>
                  <a:pt x="22167" y="26164"/>
                </a:cubicBezTo>
                <a:cubicBezTo>
                  <a:pt x="22412" y="26022"/>
                  <a:pt x="22644" y="25880"/>
                  <a:pt x="22863" y="25713"/>
                </a:cubicBezTo>
                <a:lnTo>
                  <a:pt x="23379" y="25236"/>
                </a:lnTo>
                <a:cubicBezTo>
                  <a:pt x="23546" y="25081"/>
                  <a:pt x="23714" y="24900"/>
                  <a:pt x="23856" y="24733"/>
                </a:cubicBezTo>
                <a:cubicBezTo>
                  <a:pt x="24165" y="24462"/>
                  <a:pt x="24488" y="24191"/>
                  <a:pt x="24655" y="23778"/>
                </a:cubicBezTo>
                <a:cubicBezTo>
                  <a:pt x="24810" y="23572"/>
                  <a:pt x="24965" y="23379"/>
                  <a:pt x="25120" y="23172"/>
                </a:cubicBezTo>
                <a:cubicBezTo>
                  <a:pt x="25261" y="22979"/>
                  <a:pt x="25390" y="22760"/>
                  <a:pt x="25519" y="22528"/>
                </a:cubicBezTo>
                <a:cubicBezTo>
                  <a:pt x="25661" y="22308"/>
                  <a:pt x="25829" y="22141"/>
                  <a:pt x="25971" y="21947"/>
                </a:cubicBezTo>
                <a:lnTo>
                  <a:pt x="26383" y="21316"/>
                </a:lnTo>
                <a:cubicBezTo>
                  <a:pt x="26473" y="21161"/>
                  <a:pt x="26615" y="20967"/>
                  <a:pt x="26718" y="20800"/>
                </a:cubicBezTo>
                <a:cubicBezTo>
                  <a:pt x="26822" y="20619"/>
                  <a:pt x="26886" y="20452"/>
                  <a:pt x="26847" y="20348"/>
                </a:cubicBezTo>
                <a:cubicBezTo>
                  <a:pt x="26938" y="20039"/>
                  <a:pt x="27054" y="19730"/>
                  <a:pt x="27131" y="19420"/>
                </a:cubicBezTo>
                <a:cubicBezTo>
                  <a:pt x="27144" y="19252"/>
                  <a:pt x="27170" y="19046"/>
                  <a:pt x="27170" y="18866"/>
                </a:cubicBezTo>
                <a:cubicBezTo>
                  <a:pt x="27015" y="18621"/>
                  <a:pt x="26899" y="18376"/>
                  <a:pt x="26744" y="18143"/>
                </a:cubicBezTo>
                <a:cubicBezTo>
                  <a:pt x="26693" y="18066"/>
                  <a:pt x="26628" y="17989"/>
                  <a:pt x="26551" y="17924"/>
                </a:cubicBezTo>
                <a:cubicBezTo>
                  <a:pt x="26293" y="17770"/>
                  <a:pt x="26009" y="17641"/>
                  <a:pt x="25739" y="17499"/>
                </a:cubicBezTo>
                <a:cubicBezTo>
                  <a:pt x="25777" y="17383"/>
                  <a:pt x="25803" y="17292"/>
                  <a:pt x="25842" y="17176"/>
                </a:cubicBezTo>
                <a:lnTo>
                  <a:pt x="26164" y="16609"/>
                </a:lnTo>
                <a:cubicBezTo>
                  <a:pt x="26267" y="16416"/>
                  <a:pt x="26357" y="16222"/>
                  <a:pt x="26448" y="16016"/>
                </a:cubicBezTo>
                <a:cubicBezTo>
                  <a:pt x="26345" y="15913"/>
                  <a:pt x="26254" y="15810"/>
                  <a:pt x="26164" y="15706"/>
                </a:cubicBezTo>
                <a:cubicBezTo>
                  <a:pt x="26357" y="15500"/>
                  <a:pt x="26486" y="15100"/>
                  <a:pt x="26345" y="14817"/>
                </a:cubicBezTo>
                <a:cubicBezTo>
                  <a:pt x="26276" y="14799"/>
                  <a:pt x="26207" y="14788"/>
                  <a:pt x="26141" y="14788"/>
                </a:cubicBezTo>
                <a:cubicBezTo>
                  <a:pt x="25960" y="14788"/>
                  <a:pt x="25793" y="14876"/>
                  <a:pt x="25661" y="15178"/>
                </a:cubicBezTo>
                <a:cubicBezTo>
                  <a:pt x="25571" y="15023"/>
                  <a:pt x="25455" y="14855"/>
                  <a:pt x="25365" y="14714"/>
                </a:cubicBezTo>
                <a:cubicBezTo>
                  <a:pt x="25349" y="14715"/>
                  <a:pt x="25334" y="14715"/>
                  <a:pt x="25318" y="14715"/>
                </a:cubicBezTo>
                <a:cubicBezTo>
                  <a:pt x="25164" y="14715"/>
                  <a:pt x="24998" y="14659"/>
                  <a:pt x="24840" y="14659"/>
                </a:cubicBezTo>
                <a:cubicBezTo>
                  <a:pt x="24691" y="14659"/>
                  <a:pt x="24550" y="14710"/>
                  <a:pt x="24436" y="14907"/>
                </a:cubicBezTo>
                <a:lnTo>
                  <a:pt x="23804" y="14649"/>
                </a:lnTo>
                <a:cubicBezTo>
                  <a:pt x="23804" y="14494"/>
                  <a:pt x="23817" y="14352"/>
                  <a:pt x="23817" y="14198"/>
                </a:cubicBezTo>
                <a:cubicBezTo>
                  <a:pt x="23817" y="10239"/>
                  <a:pt x="21329" y="6706"/>
                  <a:pt x="17602" y="5365"/>
                </a:cubicBezTo>
                <a:lnTo>
                  <a:pt x="17718" y="5262"/>
                </a:lnTo>
                <a:cubicBezTo>
                  <a:pt x="17731" y="5223"/>
                  <a:pt x="17731" y="5210"/>
                  <a:pt x="17744" y="5172"/>
                </a:cubicBezTo>
                <a:cubicBezTo>
                  <a:pt x="17777" y="5161"/>
                  <a:pt x="17810" y="5157"/>
                  <a:pt x="17841" y="5157"/>
                </a:cubicBezTo>
                <a:cubicBezTo>
                  <a:pt x="17974" y="5157"/>
                  <a:pt x="18086" y="5237"/>
                  <a:pt x="18197" y="5237"/>
                </a:cubicBezTo>
                <a:cubicBezTo>
                  <a:pt x="18247" y="5237"/>
                  <a:pt x="18298" y="5220"/>
                  <a:pt x="18350" y="5172"/>
                </a:cubicBezTo>
                <a:cubicBezTo>
                  <a:pt x="18672" y="4965"/>
                  <a:pt x="18182" y="4630"/>
                  <a:pt x="18724" y="4243"/>
                </a:cubicBezTo>
                <a:cubicBezTo>
                  <a:pt x="18879" y="4385"/>
                  <a:pt x="19046" y="4514"/>
                  <a:pt x="19240" y="4617"/>
                </a:cubicBezTo>
                <a:cubicBezTo>
                  <a:pt x="19407" y="4707"/>
                  <a:pt x="19588" y="4772"/>
                  <a:pt x="19768" y="4875"/>
                </a:cubicBezTo>
                <a:cubicBezTo>
                  <a:pt x="20116" y="5043"/>
                  <a:pt x="20478" y="5197"/>
                  <a:pt x="20761" y="5507"/>
                </a:cubicBezTo>
                <a:cubicBezTo>
                  <a:pt x="20875" y="5507"/>
                  <a:pt x="20980" y="5523"/>
                  <a:pt x="21083" y="5523"/>
                </a:cubicBezTo>
                <a:cubicBezTo>
                  <a:pt x="21109" y="5523"/>
                  <a:pt x="21135" y="5522"/>
                  <a:pt x="21161" y="5520"/>
                </a:cubicBezTo>
                <a:lnTo>
                  <a:pt x="21483" y="5146"/>
                </a:lnTo>
                <a:cubicBezTo>
                  <a:pt x="21535" y="5236"/>
                  <a:pt x="21599" y="5313"/>
                  <a:pt x="21677" y="5391"/>
                </a:cubicBezTo>
                <a:cubicBezTo>
                  <a:pt x="21718" y="5441"/>
                  <a:pt x="21787" y="5469"/>
                  <a:pt x="21854" y="5469"/>
                </a:cubicBezTo>
                <a:cubicBezTo>
                  <a:pt x="21892" y="5469"/>
                  <a:pt x="21928" y="5461"/>
                  <a:pt x="21960" y="5442"/>
                </a:cubicBezTo>
                <a:cubicBezTo>
                  <a:pt x="22089" y="5610"/>
                  <a:pt x="22192" y="5739"/>
                  <a:pt x="22296" y="5894"/>
                </a:cubicBezTo>
                <a:cubicBezTo>
                  <a:pt x="22270" y="6139"/>
                  <a:pt x="22089" y="6280"/>
                  <a:pt x="22180" y="6616"/>
                </a:cubicBezTo>
                <a:cubicBezTo>
                  <a:pt x="22298" y="6876"/>
                  <a:pt x="22404" y="6955"/>
                  <a:pt x="22513" y="6955"/>
                </a:cubicBezTo>
                <a:cubicBezTo>
                  <a:pt x="22687" y="6955"/>
                  <a:pt x="22868" y="6753"/>
                  <a:pt x="23119" y="6753"/>
                </a:cubicBezTo>
                <a:cubicBezTo>
                  <a:pt x="23141" y="6753"/>
                  <a:pt x="23163" y="6754"/>
                  <a:pt x="23185" y="6758"/>
                </a:cubicBezTo>
                <a:cubicBezTo>
                  <a:pt x="23005" y="6925"/>
                  <a:pt x="23443" y="7415"/>
                  <a:pt x="23727" y="7493"/>
                </a:cubicBezTo>
                <a:lnTo>
                  <a:pt x="23843" y="7660"/>
                </a:lnTo>
                <a:cubicBezTo>
                  <a:pt x="23907" y="7892"/>
                  <a:pt x="23920" y="8124"/>
                  <a:pt x="23959" y="8356"/>
                </a:cubicBezTo>
                <a:lnTo>
                  <a:pt x="24230" y="8834"/>
                </a:lnTo>
                <a:cubicBezTo>
                  <a:pt x="24501" y="9143"/>
                  <a:pt x="24346" y="9259"/>
                  <a:pt x="24256" y="9388"/>
                </a:cubicBezTo>
                <a:cubicBezTo>
                  <a:pt x="24178" y="9517"/>
                  <a:pt x="24140" y="9659"/>
                  <a:pt x="24604" y="10084"/>
                </a:cubicBezTo>
                <a:lnTo>
                  <a:pt x="25132" y="10123"/>
                </a:lnTo>
                <a:lnTo>
                  <a:pt x="25249" y="10458"/>
                </a:lnTo>
                <a:cubicBezTo>
                  <a:pt x="25403" y="10716"/>
                  <a:pt x="25558" y="10974"/>
                  <a:pt x="25713" y="11258"/>
                </a:cubicBezTo>
                <a:cubicBezTo>
                  <a:pt x="25816" y="11567"/>
                  <a:pt x="25867" y="11903"/>
                  <a:pt x="25880" y="12225"/>
                </a:cubicBezTo>
                <a:cubicBezTo>
                  <a:pt x="25906" y="12547"/>
                  <a:pt x="26061" y="12844"/>
                  <a:pt x="26306" y="13037"/>
                </a:cubicBezTo>
                <a:cubicBezTo>
                  <a:pt x="26345" y="12354"/>
                  <a:pt x="26332" y="11683"/>
                  <a:pt x="26254" y="11013"/>
                </a:cubicBezTo>
                <a:lnTo>
                  <a:pt x="26151" y="10561"/>
                </a:lnTo>
                <a:cubicBezTo>
                  <a:pt x="25816" y="8872"/>
                  <a:pt x="25145" y="7273"/>
                  <a:pt x="24165" y="5855"/>
                </a:cubicBezTo>
                <a:cubicBezTo>
                  <a:pt x="24539" y="5571"/>
                  <a:pt x="24011" y="5236"/>
                  <a:pt x="23572" y="5055"/>
                </a:cubicBezTo>
                <a:cubicBezTo>
                  <a:pt x="23250" y="4746"/>
                  <a:pt x="22940" y="4437"/>
                  <a:pt x="22618" y="4153"/>
                </a:cubicBezTo>
                <a:cubicBezTo>
                  <a:pt x="22283" y="3856"/>
                  <a:pt x="21935" y="3598"/>
                  <a:pt x="21574" y="3341"/>
                </a:cubicBezTo>
                <a:cubicBezTo>
                  <a:pt x="21651" y="2979"/>
                  <a:pt x="21303" y="2657"/>
                  <a:pt x="21535" y="2515"/>
                </a:cubicBezTo>
                <a:cubicBezTo>
                  <a:pt x="21303" y="2361"/>
                  <a:pt x="21032" y="2270"/>
                  <a:pt x="20761" y="2244"/>
                </a:cubicBezTo>
                <a:cubicBezTo>
                  <a:pt x="20864" y="1703"/>
                  <a:pt x="19936" y="1716"/>
                  <a:pt x="19485" y="1522"/>
                </a:cubicBezTo>
                <a:cubicBezTo>
                  <a:pt x="19227" y="1381"/>
                  <a:pt x="18943" y="1252"/>
                  <a:pt x="18672" y="1110"/>
                </a:cubicBezTo>
                <a:cubicBezTo>
                  <a:pt x="18608" y="1019"/>
                  <a:pt x="18543" y="942"/>
                  <a:pt x="18466" y="865"/>
                </a:cubicBezTo>
                <a:cubicBezTo>
                  <a:pt x="18182" y="710"/>
                  <a:pt x="17899" y="581"/>
                  <a:pt x="17615" y="452"/>
                </a:cubicBezTo>
                <a:cubicBezTo>
                  <a:pt x="17425" y="430"/>
                  <a:pt x="17240" y="424"/>
                  <a:pt x="17056" y="424"/>
                </a:cubicBezTo>
                <a:cubicBezTo>
                  <a:pt x="16883" y="424"/>
                  <a:pt x="16710" y="429"/>
                  <a:pt x="16535" y="429"/>
                </a:cubicBezTo>
                <a:cubicBezTo>
                  <a:pt x="16465" y="429"/>
                  <a:pt x="16396" y="428"/>
                  <a:pt x="16325" y="426"/>
                </a:cubicBezTo>
                <a:cubicBezTo>
                  <a:pt x="16197" y="259"/>
                  <a:pt x="16003" y="143"/>
                  <a:pt x="15784" y="104"/>
                </a:cubicBezTo>
                <a:cubicBezTo>
                  <a:pt x="15714" y="96"/>
                  <a:pt x="15645" y="92"/>
                  <a:pt x="15576" y="92"/>
                </a:cubicBezTo>
                <a:cubicBezTo>
                  <a:pt x="15427" y="92"/>
                  <a:pt x="15280" y="111"/>
                  <a:pt x="15139" y="156"/>
                </a:cubicBezTo>
                <a:lnTo>
                  <a:pt x="14456" y="310"/>
                </a:lnTo>
                <a:cubicBezTo>
                  <a:pt x="14237" y="375"/>
                  <a:pt x="14004" y="413"/>
                  <a:pt x="13772" y="413"/>
                </a:cubicBezTo>
                <a:cubicBezTo>
                  <a:pt x="13540" y="336"/>
                  <a:pt x="13682" y="143"/>
                  <a:pt x="13630" y="1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Rectangle 35" descr="Meeting"/>
          <p:cNvSpPr/>
          <p:nvPr/>
        </p:nvSpPr>
        <p:spPr>
          <a:xfrm>
            <a:off x="5557776" y="5166786"/>
            <a:ext cx="491794" cy="59421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lc="http://schemas.openxmlformats.org/drawingml/2006/lockedCanvas" xmlns="" xmlns:asvg="http://schemas.microsoft.com/office/drawing/2016/SVG/main" xmlns:dgm="http://schemas.openxmlformats.org/drawingml/2006/diagram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93614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84B77D-706D-427B-971B-C62A812CCAFF}"/>
              </a:ext>
            </a:extLst>
          </p:cNvPr>
          <p:cNvGrpSpPr/>
          <p:nvPr/>
        </p:nvGrpSpPr>
        <p:grpSpPr>
          <a:xfrm>
            <a:off x="4207098" y="4403982"/>
            <a:ext cx="7984902" cy="2871004"/>
            <a:chOff x="4207098" y="4403982"/>
            <a:chExt cx="7984902" cy="2871004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73921564-ACAC-4F08-8879-5D448580F178}"/>
                </a:ext>
              </a:extLst>
            </p:cNvPr>
            <p:cNvSpPr/>
            <p:nvPr/>
          </p:nvSpPr>
          <p:spPr>
            <a:xfrm>
              <a:off x="4207098" y="4403982"/>
              <a:ext cx="7984902" cy="2454019"/>
            </a:xfrm>
            <a:custGeom>
              <a:avLst/>
              <a:gdLst>
                <a:gd name="connsiteX0" fmla="*/ 5086531 w 7984902"/>
                <a:gd name="connsiteY0" fmla="*/ 1764 h 2454019"/>
                <a:gd name="connsiteX1" fmla="*/ 6789601 w 7984902"/>
                <a:gd name="connsiteY1" fmla="*/ 1030811 h 2454019"/>
                <a:gd name="connsiteX2" fmla="*/ 7563724 w 7984902"/>
                <a:gd name="connsiteY2" fmla="*/ 650157 h 2454019"/>
                <a:gd name="connsiteX3" fmla="*/ 7891298 w 7984902"/>
                <a:gd name="connsiteY3" fmla="*/ 836042 h 2454019"/>
                <a:gd name="connsiteX4" fmla="*/ 7984902 w 7984902"/>
                <a:gd name="connsiteY4" fmla="*/ 913407 h 2454019"/>
                <a:gd name="connsiteX5" fmla="*/ 7984902 w 7984902"/>
                <a:gd name="connsiteY5" fmla="*/ 2454019 h 2454019"/>
                <a:gd name="connsiteX6" fmla="*/ 21736 w 7984902"/>
                <a:gd name="connsiteY6" fmla="*/ 2454019 h 2454019"/>
                <a:gd name="connsiteX7" fmla="*/ 14086 w 7984902"/>
                <a:gd name="connsiteY7" fmla="*/ 2439720 h 2454019"/>
                <a:gd name="connsiteX8" fmla="*/ 1827942 w 7984902"/>
                <a:gd name="connsiteY8" fmla="*/ 766535 h 2454019"/>
                <a:gd name="connsiteX9" fmla="*/ 3590240 w 7984902"/>
                <a:gd name="connsiteY9" fmla="*/ 783161 h 2454019"/>
                <a:gd name="connsiteX10" fmla="*/ 5086531 w 7984902"/>
                <a:gd name="connsiteY10" fmla="*/ 1764 h 245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84902" h="2454019">
                  <a:moveTo>
                    <a:pt x="5086531" y="1764"/>
                  </a:moveTo>
                  <a:cubicBezTo>
                    <a:pt x="5619758" y="43039"/>
                    <a:pt x="6376736" y="922746"/>
                    <a:pt x="6789601" y="1030811"/>
                  </a:cubicBezTo>
                  <a:cubicBezTo>
                    <a:pt x="7202466" y="1138876"/>
                    <a:pt x="7130423" y="547633"/>
                    <a:pt x="7563724" y="650157"/>
                  </a:cubicBezTo>
                  <a:cubicBezTo>
                    <a:pt x="7644968" y="669381"/>
                    <a:pt x="7762278" y="736871"/>
                    <a:pt x="7891298" y="836042"/>
                  </a:cubicBezTo>
                  <a:lnTo>
                    <a:pt x="7984902" y="913407"/>
                  </a:lnTo>
                  <a:lnTo>
                    <a:pt x="7984902" y="2454019"/>
                  </a:lnTo>
                  <a:lnTo>
                    <a:pt x="21736" y="2454019"/>
                  </a:lnTo>
                  <a:lnTo>
                    <a:pt x="14086" y="2439720"/>
                  </a:lnTo>
                  <a:cubicBezTo>
                    <a:pt x="-162213" y="1971670"/>
                    <a:pt x="1365953" y="1028142"/>
                    <a:pt x="1827942" y="766535"/>
                  </a:cubicBezTo>
                  <a:cubicBezTo>
                    <a:pt x="2375485" y="456482"/>
                    <a:pt x="3047142" y="910623"/>
                    <a:pt x="3590240" y="783161"/>
                  </a:cubicBezTo>
                  <a:cubicBezTo>
                    <a:pt x="4133338" y="655699"/>
                    <a:pt x="4553304" y="-39511"/>
                    <a:pt x="5086531" y="176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xmlns="" id="{7CB9D9E1-3094-4C48-B3E2-9BB5076907CF}"/>
                </a:ext>
              </a:extLst>
            </p:cNvPr>
            <p:cNvSpPr/>
            <p:nvPr/>
          </p:nvSpPr>
          <p:spPr>
            <a:xfrm rot="21225582">
              <a:off x="4947514" y="5011115"/>
              <a:ext cx="7231921" cy="2263871"/>
            </a:xfrm>
            <a:custGeom>
              <a:avLst/>
              <a:gdLst>
                <a:gd name="connsiteX0" fmla="*/ 4333550 w 7231921"/>
                <a:gd name="connsiteY0" fmla="*/ 1764 h 2263871"/>
                <a:gd name="connsiteX1" fmla="*/ 6036620 w 7231921"/>
                <a:gd name="connsiteY1" fmla="*/ 1030811 h 2263871"/>
                <a:gd name="connsiteX2" fmla="*/ 6810743 w 7231921"/>
                <a:gd name="connsiteY2" fmla="*/ 650157 h 2263871"/>
                <a:gd name="connsiteX3" fmla="*/ 7138317 w 7231921"/>
                <a:gd name="connsiteY3" fmla="*/ 836042 h 2263871"/>
                <a:gd name="connsiteX4" fmla="*/ 7231921 w 7231921"/>
                <a:gd name="connsiteY4" fmla="*/ 913407 h 2263871"/>
                <a:gd name="connsiteX5" fmla="*/ 7231921 w 7231921"/>
                <a:gd name="connsiteY5" fmla="*/ 2263871 h 2263871"/>
                <a:gd name="connsiteX6" fmla="*/ 0 w 7231921"/>
                <a:gd name="connsiteY6" fmla="*/ 1473086 h 2263871"/>
                <a:gd name="connsiteX7" fmla="*/ 251538 w 7231921"/>
                <a:gd name="connsiteY7" fmla="*/ 1287494 h 2263871"/>
                <a:gd name="connsiteX8" fmla="*/ 1074961 w 7231921"/>
                <a:gd name="connsiteY8" fmla="*/ 766535 h 2263871"/>
                <a:gd name="connsiteX9" fmla="*/ 2837259 w 7231921"/>
                <a:gd name="connsiteY9" fmla="*/ 783161 h 2263871"/>
                <a:gd name="connsiteX10" fmla="*/ 4333550 w 7231921"/>
                <a:gd name="connsiteY10" fmla="*/ 1764 h 226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1921" h="2263871">
                  <a:moveTo>
                    <a:pt x="4333550" y="1764"/>
                  </a:moveTo>
                  <a:cubicBezTo>
                    <a:pt x="4866777" y="43039"/>
                    <a:pt x="5623755" y="922746"/>
                    <a:pt x="6036620" y="1030811"/>
                  </a:cubicBezTo>
                  <a:cubicBezTo>
                    <a:pt x="6449485" y="1138876"/>
                    <a:pt x="6377442" y="547633"/>
                    <a:pt x="6810743" y="650157"/>
                  </a:cubicBezTo>
                  <a:cubicBezTo>
                    <a:pt x="6891988" y="669381"/>
                    <a:pt x="7009296" y="736871"/>
                    <a:pt x="7138317" y="836042"/>
                  </a:cubicBezTo>
                  <a:lnTo>
                    <a:pt x="7231921" y="913407"/>
                  </a:lnTo>
                  <a:lnTo>
                    <a:pt x="7231921" y="2263871"/>
                  </a:lnTo>
                  <a:lnTo>
                    <a:pt x="0" y="1473086"/>
                  </a:lnTo>
                  <a:lnTo>
                    <a:pt x="251538" y="1287494"/>
                  </a:lnTo>
                  <a:cubicBezTo>
                    <a:pt x="578538" y="1058635"/>
                    <a:pt x="901716" y="864638"/>
                    <a:pt x="1074961" y="766535"/>
                  </a:cubicBezTo>
                  <a:cubicBezTo>
                    <a:pt x="1622504" y="456482"/>
                    <a:pt x="2294161" y="910623"/>
                    <a:pt x="2837259" y="783161"/>
                  </a:cubicBezTo>
                  <a:cubicBezTo>
                    <a:pt x="3380357" y="655699"/>
                    <a:pt x="3800323" y="-39511"/>
                    <a:pt x="4333550" y="176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8177D3B9-2056-4184-A415-47166308A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222" y="2267026"/>
            <a:ext cx="7813199" cy="692497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xmlns="" id="{B899FF49-850F-4904-B79D-E10BC928E474}"/>
              </a:ext>
            </a:extLst>
          </p:cNvPr>
          <p:cNvGrpSpPr/>
          <p:nvPr/>
        </p:nvGrpSpPr>
        <p:grpSpPr>
          <a:xfrm>
            <a:off x="-1879797" y="-1019888"/>
            <a:ext cx="3759594" cy="3669433"/>
            <a:chOff x="12624800" y="1634253"/>
            <a:chExt cx="3759594" cy="3669433"/>
          </a:xfrm>
        </p:grpSpPr>
        <p:sp>
          <p:nvSpPr>
            <p:cNvPr id="271" name="Freeform 369">
              <a:extLst>
                <a:ext uri="{FF2B5EF4-FFF2-40B4-BE49-F238E27FC236}">
                  <a16:creationId xmlns:a16="http://schemas.microsoft.com/office/drawing/2014/main" xmlns="" id="{8598F9D4-8BCA-43D7-84D2-0C64D20E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4319" y="5003137"/>
              <a:ext cx="46448" cy="21858"/>
            </a:xfrm>
            <a:custGeom>
              <a:avLst/>
              <a:gdLst>
                <a:gd name="T0" fmla="*/ 2 w 7"/>
                <a:gd name="T1" fmla="*/ 2 h 3"/>
                <a:gd name="T2" fmla="*/ 6 w 7"/>
                <a:gd name="T3" fmla="*/ 1 h 3"/>
                <a:gd name="T4" fmla="*/ 2 w 7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7" y="2"/>
                    <a:pt x="0" y="0"/>
                    <a:pt x="6" y="1"/>
                  </a:cubicBezTo>
                  <a:cubicBezTo>
                    <a:pt x="5" y="2"/>
                    <a:pt x="4" y="3"/>
                    <a:pt x="2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71">
              <a:extLst>
                <a:ext uri="{FF2B5EF4-FFF2-40B4-BE49-F238E27FC236}">
                  <a16:creationId xmlns:a16="http://schemas.microsoft.com/office/drawing/2014/main" xmlns="" id="{1DA9AC34-7FB6-43A5-9492-8DD9A054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02406" y="4992207"/>
              <a:ext cx="32787" cy="24590"/>
            </a:xfrm>
            <a:custGeom>
              <a:avLst/>
              <a:gdLst>
                <a:gd name="T0" fmla="*/ 4 w 5"/>
                <a:gd name="T1" fmla="*/ 4 h 4"/>
                <a:gd name="T2" fmla="*/ 3 w 5"/>
                <a:gd name="T3" fmla="*/ 0 h 4"/>
                <a:gd name="T4" fmla="*/ 4 w 5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4"/>
                  </a:moveTo>
                  <a:cubicBezTo>
                    <a:pt x="3" y="3"/>
                    <a:pt x="0" y="2"/>
                    <a:pt x="3" y="0"/>
                  </a:cubicBezTo>
                  <a:cubicBezTo>
                    <a:pt x="3" y="1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372">
              <a:extLst>
                <a:ext uri="{FF2B5EF4-FFF2-40B4-BE49-F238E27FC236}">
                  <a16:creationId xmlns:a16="http://schemas.microsoft.com/office/drawing/2014/main" xmlns="" id="{C9E3D36C-7E4E-4339-BD4F-82F3552FD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5954" y="4803682"/>
              <a:ext cx="19126" cy="19126"/>
            </a:xfrm>
            <a:custGeom>
              <a:avLst/>
              <a:gdLst>
                <a:gd name="T0" fmla="*/ 1 w 3"/>
                <a:gd name="T1" fmla="*/ 2 h 3"/>
                <a:gd name="T2" fmla="*/ 0 w 3"/>
                <a:gd name="T3" fmla="*/ 1 h 3"/>
                <a:gd name="T4" fmla="*/ 3 w 3"/>
                <a:gd name="T5" fmla="*/ 1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1" y="3"/>
                    <a:pt x="0" y="1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373">
              <a:extLst>
                <a:ext uri="{FF2B5EF4-FFF2-40B4-BE49-F238E27FC236}">
                  <a16:creationId xmlns:a16="http://schemas.microsoft.com/office/drawing/2014/main" xmlns="" id="{B92FC620-25E6-4D3E-A159-98E5BB5ED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7537" y="4757233"/>
              <a:ext cx="51913" cy="5464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1 h 1"/>
                <a:gd name="T4" fmla="*/ 0 w 8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1" y="0"/>
                    <a:pt x="6" y="0"/>
                    <a:pt x="8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74">
              <a:extLst>
                <a:ext uri="{FF2B5EF4-FFF2-40B4-BE49-F238E27FC236}">
                  <a16:creationId xmlns:a16="http://schemas.microsoft.com/office/drawing/2014/main" xmlns="" id="{3C08B920-EC74-4727-8A54-66B504CD0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050" y="4658871"/>
              <a:ext cx="19126" cy="13661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375">
              <a:extLst>
                <a:ext uri="{FF2B5EF4-FFF2-40B4-BE49-F238E27FC236}">
                  <a16:creationId xmlns:a16="http://schemas.microsoft.com/office/drawing/2014/main" xmlns="" id="{5BC2404D-8951-44D5-BE68-47AD886B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2727" y="4667068"/>
              <a:ext cx="27323" cy="19126"/>
            </a:xfrm>
            <a:custGeom>
              <a:avLst/>
              <a:gdLst>
                <a:gd name="T0" fmla="*/ 2 w 4"/>
                <a:gd name="T1" fmla="*/ 3 h 3"/>
                <a:gd name="T2" fmla="*/ 0 w 4"/>
                <a:gd name="T3" fmla="*/ 0 h 3"/>
                <a:gd name="T4" fmla="*/ 2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1" y="2"/>
                    <a:pt x="0" y="1"/>
                    <a:pt x="0" y="0"/>
                  </a:cubicBezTo>
                  <a:cubicBezTo>
                    <a:pt x="0" y="1"/>
                    <a:pt x="4" y="1"/>
                    <a:pt x="2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376">
              <a:extLst>
                <a:ext uri="{FF2B5EF4-FFF2-40B4-BE49-F238E27FC236}">
                  <a16:creationId xmlns:a16="http://schemas.microsoft.com/office/drawing/2014/main" xmlns="" id="{BC8ADFC1-B633-489B-A01B-BE4BB118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6824" y="4497667"/>
              <a:ext cx="32787" cy="19126"/>
            </a:xfrm>
            <a:custGeom>
              <a:avLst/>
              <a:gdLst>
                <a:gd name="T0" fmla="*/ 3 w 5"/>
                <a:gd name="T1" fmla="*/ 3 h 3"/>
                <a:gd name="T2" fmla="*/ 0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2" y="2"/>
                    <a:pt x="0" y="2"/>
                    <a:pt x="0" y="0"/>
                  </a:cubicBezTo>
                  <a:cubicBezTo>
                    <a:pt x="0" y="2"/>
                    <a:pt x="5" y="2"/>
                    <a:pt x="3" y="3"/>
                  </a:cubicBez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77">
              <a:extLst>
                <a:ext uri="{FF2B5EF4-FFF2-40B4-BE49-F238E27FC236}">
                  <a16:creationId xmlns:a16="http://schemas.microsoft.com/office/drawing/2014/main" xmlns="" id="{11AED138-88A4-4A25-A20E-0EAA808C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4800" y="4432093"/>
              <a:ext cx="19126" cy="13661"/>
            </a:xfrm>
            <a:custGeom>
              <a:avLst/>
              <a:gdLst>
                <a:gd name="T0" fmla="*/ 2 w 3"/>
                <a:gd name="T1" fmla="*/ 2 h 2"/>
                <a:gd name="T2" fmla="*/ 1 w 3"/>
                <a:gd name="T3" fmla="*/ 1 h 2"/>
                <a:gd name="T4" fmla="*/ 3 w 3"/>
                <a:gd name="T5" fmla="*/ 0 h 2"/>
                <a:gd name="T6" fmla="*/ 2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2"/>
                  </a:moveTo>
                  <a:cubicBezTo>
                    <a:pt x="2" y="2"/>
                    <a:pt x="2" y="1"/>
                    <a:pt x="1" y="1"/>
                  </a:cubicBezTo>
                  <a:cubicBezTo>
                    <a:pt x="0" y="0"/>
                    <a:pt x="2" y="0"/>
                    <a:pt x="3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9DC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381">
              <a:extLst>
                <a:ext uri="{FF2B5EF4-FFF2-40B4-BE49-F238E27FC236}">
                  <a16:creationId xmlns:a16="http://schemas.microsoft.com/office/drawing/2014/main" xmlns="" id="{435B7060-C7FB-4314-B569-7AC7A585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398" y="4841933"/>
              <a:ext cx="207652" cy="349730"/>
            </a:xfrm>
            <a:custGeom>
              <a:avLst/>
              <a:gdLst>
                <a:gd name="T0" fmla="*/ 31 w 32"/>
                <a:gd name="T1" fmla="*/ 32 h 54"/>
                <a:gd name="T2" fmla="*/ 6 w 32"/>
                <a:gd name="T3" fmla="*/ 0 h 54"/>
                <a:gd name="T4" fmla="*/ 20 w 32"/>
                <a:gd name="T5" fmla="*/ 26 h 54"/>
                <a:gd name="T6" fmla="*/ 25 w 32"/>
                <a:gd name="T7" fmla="*/ 44 h 54"/>
                <a:gd name="T8" fmla="*/ 8 w 32"/>
                <a:gd name="T9" fmla="*/ 14 h 54"/>
                <a:gd name="T10" fmla="*/ 4 w 32"/>
                <a:gd name="T11" fmla="*/ 0 h 54"/>
                <a:gd name="T12" fmla="*/ 1 w 32"/>
                <a:gd name="T13" fmla="*/ 21 h 54"/>
                <a:gd name="T14" fmla="*/ 28 w 32"/>
                <a:gd name="T15" fmla="*/ 54 h 54"/>
                <a:gd name="T16" fmla="*/ 31 w 32"/>
                <a:gd name="T17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4">
                  <a:moveTo>
                    <a:pt x="31" y="32"/>
                  </a:moveTo>
                  <a:cubicBezTo>
                    <a:pt x="29" y="19"/>
                    <a:pt x="20" y="8"/>
                    <a:pt x="6" y="0"/>
                  </a:cubicBezTo>
                  <a:cubicBezTo>
                    <a:pt x="11" y="7"/>
                    <a:pt x="16" y="16"/>
                    <a:pt x="20" y="26"/>
                  </a:cubicBezTo>
                  <a:cubicBezTo>
                    <a:pt x="22" y="32"/>
                    <a:pt x="24" y="38"/>
                    <a:pt x="25" y="44"/>
                  </a:cubicBezTo>
                  <a:cubicBezTo>
                    <a:pt x="19" y="36"/>
                    <a:pt x="13" y="26"/>
                    <a:pt x="8" y="14"/>
                  </a:cubicBezTo>
                  <a:cubicBezTo>
                    <a:pt x="7" y="9"/>
                    <a:pt x="5" y="4"/>
                    <a:pt x="4" y="0"/>
                  </a:cubicBezTo>
                  <a:cubicBezTo>
                    <a:pt x="1" y="7"/>
                    <a:pt x="0" y="14"/>
                    <a:pt x="1" y="21"/>
                  </a:cubicBezTo>
                  <a:cubicBezTo>
                    <a:pt x="3" y="35"/>
                    <a:pt x="13" y="46"/>
                    <a:pt x="28" y="54"/>
                  </a:cubicBezTo>
                  <a:cubicBezTo>
                    <a:pt x="31" y="47"/>
                    <a:pt x="32" y="40"/>
                    <a:pt x="31" y="32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382">
              <a:extLst>
                <a:ext uri="{FF2B5EF4-FFF2-40B4-BE49-F238E27FC236}">
                  <a16:creationId xmlns:a16="http://schemas.microsoft.com/office/drawing/2014/main" xmlns="" id="{B99EE703-8C6F-4D15-8B26-AC36F26E0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1806" y="4899310"/>
              <a:ext cx="382517" cy="188526"/>
            </a:xfrm>
            <a:custGeom>
              <a:avLst/>
              <a:gdLst>
                <a:gd name="T0" fmla="*/ 20 w 59"/>
                <a:gd name="T1" fmla="*/ 27 h 29"/>
                <a:gd name="T2" fmla="*/ 59 w 59"/>
                <a:gd name="T3" fmla="*/ 13 h 29"/>
                <a:gd name="T4" fmla="*/ 29 w 59"/>
                <a:gd name="T5" fmla="*/ 18 h 29"/>
                <a:gd name="T6" fmla="*/ 11 w 59"/>
                <a:gd name="T7" fmla="*/ 17 h 29"/>
                <a:gd name="T8" fmla="*/ 44 w 59"/>
                <a:gd name="T9" fmla="*/ 11 h 29"/>
                <a:gd name="T10" fmla="*/ 59 w 59"/>
                <a:gd name="T11" fmla="*/ 11 h 29"/>
                <a:gd name="T12" fmla="*/ 41 w 59"/>
                <a:gd name="T13" fmla="*/ 2 h 29"/>
                <a:gd name="T14" fmla="*/ 0 w 59"/>
                <a:gd name="T15" fmla="*/ 17 h 29"/>
                <a:gd name="T16" fmla="*/ 20 w 59"/>
                <a:gd name="T17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9">
                  <a:moveTo>
                    <a:pt x="20" y="27"/>
                  </a:moveTo>
                  <a:cubicBezTo>
                    <a:pt x="33" y="29"/>
                    <a:pt x="47" y="24"/>
                    <a:pt x="59" y="13"/>
                  </a:cubicBezTo>
                  <a:cubicBezTo>
                    <a:pt x="50" y="16"/>
                    <a:pt x="40" y="17"/>
                    <a:pt x="29" y="18"/>
                  </a:cubicBezTo>
                  <a:cubicBezTo>
                    <a:pt x="23" y="18"/>
                    <a:pt x="16" y="18"/>
                    <a:pt x="11" y="17"/>
                  </a:cubicBezTo>
                  <a:cubicBezTo>
                    <a:pt x="20" y="14"/>
                    <a:pt x="32" y="12"/>
                    <a:pt x="44" y="11"/>
                  </a:cubicBezTo>
                  <a:cubicBezTo>
                    <a:pt x="50" y="11"/>
                    <a:pt x="55" y="11"/>
                    <a:pt x="59" y="11"/>
                  </a:cubicBezTo>
                  <a:cubicBezTo>
                    <a:pt x="54" y="7"/>
                    <a:pt x="47" y="3"/>
                    <a:pt x="41" y="2"/>
                  </a:cubicBezTo>
                  <a:cubicBezTo>
                    <a:pt x="27" y="0"/>
                    <a:pt x="12" y="5"/>
                    <a:pt x="0" y="17"/>
                  </a:cubicBezTo>
                  <a:cubicBezTo>
                    <a:pt x="6" y="22"/>
                    <a:pt x="13" y="25"/>
                    <a:pt x="20" y="2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83">
              <a:extLst>
                <a:ext uri="{FF2B5EF4-FFF2-40B4-BE49-F238E27FC236}">
                  <a16:creationId xmlns:a16="http://schemas.microsoft.com/office/drawing/2014/main" xmlns="" id="{B2CC35C8-1F78-463E-960B-D45AED3E1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5864" y="3691649"/>
              <a:ext cx="368855" cy="325140"/>
            </a:xfrm>
            <a:custGeom>
              <a:avLst/>
              <a:gdLst>
                <a:gd name="T0" fmla="*/ 30 w 57"/>
                <a:gd name="T1" fmla="*/ 5 h 50"/>
                <a:gd name="T2" fmla="*/ 0 w 57"/>
                <a:gd name="T3" fmla="*/ 47 h 50"/>
                <a:gd name="T4" fmla="*/ 27 w 57"/>
                <a:gd name="T5" fmla="*/ 21 h 50"/>
                <a:gd name="T6" fmla="*/ 46 w 57"/>
                <a:gd name="T7" fmla="*/ 8 h 50"/>
                <a:gd name="T8" fmla="*/ 16 w 57"/>
                <a:gd name="T9" fmla="*/ 39 h 50"/>
                <a:gd name="T10" fmla="*/ 0 w 57"/>
                <a:gd name="T11" fmla="*/ 49 h 50"/>
                <a:gd name="T12" fmla="*/ 26 w 57"/>
                <a:gd name="T13" fmla="*/ 45 h 50"/>
                <a:gd name="T14" fmla="*/ 57 w 57"/>
                <a:gd name="T15" fmla="*/ 1 h 50"/>
                <a:gd name="T16" fmla="*/ 30 w 57"/>
                <a:gd name="T1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0">
                  <a:moveTo>
                    <a:pt x="30" y="5"/>
                  </a:moveTo>
                  <a:cubicBezTo>
                    <a:pt x="15" y="12"/>
                    <a:pt x="4" y="27"/>
                    <a:pt x="0" y="47"/>
                  </a:cubicBezTo>
                  <a:cubicBezTo>
                    <a:pt x="7" y="38"/>
                    <a:pt x="16" y="29"/>
                    <a:pt x="27" y="21"/>
                  </a:cubicBezTo>
                  <a:cubicBezTo>
                    <a:pt x="33" y="16"/>
                    <a:pt x="40" y="12"/>
                    <a:pt x="46" y="8"/>
                  </a:cubicBezTo>
                  <a:cubicBezTo>
                    <a:pt x="39" y="18"/>
                    <a:pt x="28" y="29"/>
                    <a:pt x="16" y="39"/>
                  </a:cubicBezTo>
                  <a:cubicBezTo>
                    <a:pt x="11" y="43"/>
                    <a:pt x="5" y="46"/>
                    <a:pt x="0" y="49"/>
                  </a:cubicBezTo>
                  <a:cubicBezTo>
                    <a:pt x="9" y="50"/>
                    <a:pt x="18" y="49"/>
                    <a:pt x="26" y="45"/>
                  </a:cubicBezTo>
                  <a:cubicBezTo>
                    <a:pt x="42" y="38"/>
                    <a:pt x="53" y="22"/>
                    <a:pt x="57" y="1"/>
                  </a:cubicBezTo>
                  <a:cubicBezTo>
                    <a:pt x="48" y="0"/>
                    <a:pt x="39" y="1"/>
                    <a:pt x="30" y="5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384">
              <a:extLst>
                <a:ext uri="{FF2B5EF4-FFF2-40B4-BE49-F238E27FC236}">
                  <a16:creationId xmlns:a16="http://schemas.microsoft.com/office/drawing/2014/main" xmlns="" id="{6E6C5590-8D2C-4334-9321-F1BE2AF29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28102" y="2142454"/>
              <a:ext cx="527327" cy="631153"/>
            </a:xfrm>
            <a:custGeom>
              <a:avLst/>
              <a:gdLst>
                <a:gd name="T0" fmla="*/ 81 w 81"/>
                <a:gd name="T1" fmla="*/ 95 h 97"/>
                <a:gd name="T2" fmla="*/ 62 w 81"/>
                <a:gd name="T3" fmla="*/ 29 h 97"/>
                <a:gd name="T4" fmla="*/ 7 w 81"/>
                <a:gd name="T5" fmla="*/ 0 h 97"/>
                <a:gd name="T6" fmla="*/ 0 w 81"/>
                <a:gd name="T7" fmla="*/ 30 h 97"/>
                <a:gd name="T8" fmla="*/ 19 w 81"/>
                <a:gd name="T9" fmla="*/ 75 h 97"/>
                <a:gd name="T10" fmla="*/ 49 w 81"/>
                <a:gd name="T11" fmla="*/ 95 h 97"/>
                <a:gd name="T12" fmla="*/ 81 w 81"/>
                <a:gd name="T13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97">
                  <a:moveTo>
                    <a:pt x="81" y="95"/>
                  </a:moveTo>
                  <a:cubicBezTo>
                    <a:pt x="81" y="95"/>
                    <a:pt x="77" y="51"/>
                    <a:pt x="62" y="29"/>
                  </a:cubicBezTo>
                  <a:cubicBezTo>
                    <a:pt x="44" y="3"/>
                    <a:pt x="14" y="1"/>
                    <a:pt x="7" y="0"/>
                  </a:cubicBezTo>
                  <a:cubicBezTo>
                    <a:pt x="6" y="0"/>
                    <a:pt x="0" y="14"/>
                    <a:pt x="0" y="30"/>
                  </a:cubicBezTo>
                  <a:cubicBezTo>
                    <a:pt x="0" y="38"/>
                    <a:pt x="4" y="61"/>
                    <a:pt x="19" y="75"/>
                  </a:cubicBezTo>
                  <a:cubicBezTo>
                    <a:pt x="33" y="89"/>
                    <a:pt x="39" y="93"/>
                    <a:pt x="49" y="95"/>
                  </a:cubicBezTo>
                  <a:cubicBezTo>
                    <a:pt x="59" y="97"/>
                    <a:pt x="77" y="92"/>
                    <a:pt x="81" y="9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385">
              <a:extLst>
                <a:ext uri="{FF2B5EF4-FFF2-40B4-BE49-F238E27FC236}">
                  <a16:creationId xmlns:a16="http://schemas.microsoft.com/office/drawing/2014/main" xmlns="" id="{399A26E4-23B6-43A8-88F0-C9B713B7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2806" y="1863763"/>
              <a:ext cx="325139" cy="603831"/>
            </a:xfrm>
            <a:custGeom>
              <a:avLst/>
              <a:gdLst>
                <a:gd name="T0" fmla="*/ 0 w 50"/>
                <a:gd name="T1" fmla="*/ 92 h 93"/>
                <a:gd name="T2" fmla="*/ 12 w 50"/>
                <a:gd name="T3" fmla="*/ 37 h 93"/>
                <a:gd name="T4" fmla="*/ 50 w 50"/>
                <a:gd name="T5" fmla="*/ 0 h 93"/>
                <a:gd name="T6" fmla="*/ 46 w 50"/>
                <a:gd name="T7" fmla="*/ 19 h 93"/>
                <a:gd name="T8" fmla="*/ 38 w 50"/>
                <a:gd name="T9" fmla="*/ 75 h 93"/>
                <a:gd name="T10" fmla="*/ 0 w 50"/>
                <a:gd name="T11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93">
                  <a:moveTo>
                    <a:pt x="0" y="92"/>
                  </a:moveTo>
                  <a:cubicBezTo>
                    <a:pt x="0" y="92"/>
                    <a:pt x="2" y="56"/>
                    <a:pt x="12" y="37"/>
                  </a:cubicBezTo>
                  <a:cubicBezTo>
                    <a:pt x="24" y="14"/>
                    <a:pt x="50" y="0"/>
                    <a:pt x="50" y="0"/>
                  </a:cubicBezTo>
                  <a:cubicBezTo>
                    <a:pt x="50" y="0"/>
                    <a:pt x="47" y="11"/>
                    <a:pt x="46" y="19"/>
                  </a:cubicBezTo>
                  <a:cubicBezTo>
                    <a:pt x="45" y="30"/>
                    <a:pt x="49" y="60"/>
                    <a:pt x="38" y="75"/>
                  </a:cubicBezTo>
                  <a:cubicBezTo>
                    <a:pt x="31" y="85"/>
                    <a:pt x="25" y="93"/>
                    <a:pt x="0" y="92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86">
              <a:extLst>
                <a:ext uri="{FF2B5EF4-FFF2-40B4-BE49-F238E27FC236}">
                  <a16:creationId xmlns:a16="http://schemas.microsoft.com/office/drawing/2014/main" xmlns="" id="{33603F64-7B4A-4067-A16C-849305AAB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1324" y="2896559"/>
              <a:ext cx="603830" cy="527327"/>
            </a:xfrm>
            <a:custGeom>
              <a:avLst/>
              <a:gdLst>
                <a:gd name="T0" fmla="*/ 93 w 93"/>
                <a:gd name="T1" fmla="*/ 73 h 81"/>
                <a:gd name="T2" fmla="*/ 72 w 93"/>
                <a:gd name="T3" fmla="*/ 32 h 81"/>
                <a:gd name="T4" fmla="*/ 0 w 93"/>
                <a:gd name="T5" fmla="*/ 3 h 81"/>
                <a:gd name="T6" fmla="*/ 10 w 93"/>
                <a:gd name="T7" fmla="*/ 18 h 81"/>
                <a:gd name="T8" fmla="*/ 37 w 93"/>
                <a:gd name="T9" fmla="*/ 68 h 81"/>
                <a:gd name="T10" fmla="*/ 64 w 93"/>
                <a:gd name="T11" fmla="*/ 80 h 81"/>
                <a:gd name="T12" fmla="*/ 93 w 93"/>
                <a:gd name="T13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1">
                  <a:moveTo>
                    <a:pt x="93" y="73"/>
                  </a:moveTo>
                  <a:cubicBezTo>
                    <a:pt x="93" y="73"/>
                    <a:pt x="85" y="48"/>
                    <a:pt x="72" y="32"/>
                  </a:cubicBezTo>
                  <a:cubicBezTo>
                    <a:pt x="59" y="17"/>
                    <a:pt x="37" y="0"/>
                    <a:pt x="0" y="3"/>
                  </a:cubicBezTo>
                  <a:cubicBezTo>
                    <a:pt x="0" y="3"/>
                    <a:pt x="7" y="10"/>
                    <a:pt x="10" y="18"/>
                  </a:cubicBezTo>
                  <a:cubicBezTo>
                    <a:pt x="12" y="26"/>
                    <a:pt x="18" y="53"/>
                    <a:pt x="37" y="68"/>
                  </a:cubicBezTo>
                  <a:cubicBezTo>
                    <a:pt x="48" y="77"/>
                    <a:pt x="55" y="79"/>
                    <a:pt x="64" y="80"/>
                  </a:cubicBezTo>
                  <a:cubicBezTo>
                    <a:pt x="73" y="81"/>
                    <a:pt x="90" y="71"/>
                    <a:pt x="93" y="73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87">
              <a:extLst>
                <a:ext uri="{FF2B5EF4-FFF2-40B4-BE49-F238E27FC236}">
                  <a16:creationId xmlns:a16="http://schemas.microsoft.com/office/drawing/2014/main" xmlns="" id="{7C3228E6-E65F-47F0-B13C-8615FE97B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1877" y="2642458"/>
              <a:ext cx="316942" cy="267762"/>
            </a:xfrm>
            <a:custGeom>
              <a:avLst/>
              <a:gdLst>
                <a:gd name="T0" fmla="*/ 0 w 49"/>
                <a:gd name="T1" fmla="*/ 35 h 41"/>
                <a:gd name="T2" fmla="*/ 8 w 49"/>
                <a:gd name="T3" fmla="*/ 29 h 41"/>
                <a:gd name="T4" fmla="*/ 25 w 49"/>
                <a:gd name="T5" fmla="*/ 7 h 41"/>
                <a:gd name="T6" fmla="*/ 49 w 49"/>
                <a:gd name="T7" fmla="*/ 0 h 41"/>
                <a:gd name="T8" fmla="*/ 35 w 49"/>
                <a:gd name="T9" fmla="*/ 32 h 41"/>
                <a:gd name="T10" fmla="*/ 0 w 49"/>
                <a:gd name="T11" fmla="*/ 3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41">
                  <a:moveTo>
                    <a:pt x="0" y="35"/>
                  </a:moveTo>
                  <a:cubicBezTo>
                    <a:pt x="0" y="35"/>
                    <a:pt x="5" y="34"/>
                    <a:pt x="8" y="29"/>
                  </a:cubicBezTo>
                  <a:cubicBezTo>
                    <a:pt x="16" y="19"/>
                    <a:pt x="16" y="12"/>
                    <a:pt x="25" y="7"/>
                  </a:cubicBezTo>
                  <a:cubicBezTo>
                    <a:pt x="33" y="2"/>
                    <a:pt x="49" y="0"/>
                    <a:pt x="49" y="0"/>
                  </a:cubicBezTo>
                  <a:cubicBezTo>
                    <a:pt x="49" y="0"/>
                    <a:pt x="48" y="25"/>
                    <a:pt x="35" y="32"/>
                  </a:cubicBezTo>
                  <a:cubicBezTo>
                    <a:pt x="23" y="39"/>
                    <a:pt x="17" y="41"/>
                    <a:pt x="0" y="35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88">
              <a:extLst>
                <a:ext uri="{FF2B5EF4-FFF2-40B4-BE49-F238E27FC236}">
                  <a16:creationId xmlns:a16="http://schemas.microsoft.com/office/drawing/2014/main" xmlns="" id="{59346809-4BFF-493A-A3B1-5171553B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65" y="3156124"/>
              <a:ext cx="519129" cy="371589"/>
            </a:xfrm>
            <a:custGeom>
              <a:avLst/>
              <a:gdLst>
                <a:gd name="T0" fmla="*/ 0 w 80"/>
                <a:gd name="T1" fmla="*/ 37 h 57"/>
                <a:gd name="T2" fmla="*/ 27 w 80"/>
                <a:gd name="T3" fmla="*/ 15 h 57"/>
                <a:gd name="T4" fmla="*/ 67 w 80"/>
                <a:gd name="T5" fmla="*/ 2 h 57"/>
                <a:gd name="T6" fmla="*/ 80 w 80"/>
                <a:gd name="T7" fmla="*/ 9 h 57"/>
                <a:gd name="T8" fmla="*/ 68 w 80"/>
                <a:gd name="T9" fmla="*/ 20 h 57"/>
                <a:gd name="T10" fmla="*/ 39 w 80"/>
                <a:gd name="T11" fmla="*/ 49 h 57"/>
                <a:gd name="T12" fmla="*/ 0 w 80"/>
                <a:gd name="T13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7">
                  <a:moveTo>
                    <a:pt x="0" y="37"/>
                  </a:moveTo>
                  <a:cubicBezTo>
                    <a:pt x="0" y="37"/>
                    <a:pt x="14" y="25"/>
                    <a:pt x="27" y="15"/>
                  </a:cubicBezTo>
                  <a:cubicBezTo>
                    <a:pt x="39" y="5"/>
                    <a:pt x="58" y="0"/>
                    <a:pt x="67" y="2"/>
                  </a:cubicBezTo>
                  <a:cubicBezTo>
                    <a:pt x="76" y="4"/>
                    <a:pt x="80" y="9"/>
                    <a:pt x="80" y="9"/>
                  </a:cubicBezTo>
                  <a:cubicBezTo>
                    <a:pt x="80" y="9"/>
                    <a:pt x="73" y="14"/>
                    <a:pt x="68" y="20"/>
                  </a:cubicBezTo>
                  <a:cubicBezTo>
                    <a:pt x="64" y="24"/>
                    <a:pt x="50" y="45"/>
                    <a:pt x="39" y="49"/>
                  </a:cubicBezTo>
                  <a:cubicBezTo>
                    <a:pt x="13" y="5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89">
              <a:extLst>
                <a:ext uri="{FF2B5EF4-FFF2-40B4-BE49-F238E27FC236}">
                  <a16:creationId xmlns:a16="http://schemas.microsoft.com/office/drawing/2014/main" xmlns="" id="{A6A353B4-589F-4531-826F-9A57FD0C9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72368" y="1634253"/>
              <a:ext cx="188526" cy="366124"/>
            </a:xfrm>
            <a:custGeom>
              <a:avLst/>
              <a:gdLst>
                <a:gd name="T0" fmla="*/ 22 w 29"/>
                <a:gd name="T1" fmla="*/ 56 h 56"/>
                <a:gd name="T2" fmla="*/ 21 w 29"/>
                <a:gd name="T3" fmla="*/ 23 h 56"/>
                <a:gd name="T4" fmla="*/ 4 w 29"/>
                <a:gd name="T5" fmla="*/ 0 h 56"/>
                <a:gd name="T6" fmla="*/ 1 w 29"/>
                <a:gd name="T7" fmla="*/ 16 h 56"/>
                <a:gd name="T8" fmla="*/ 8 w 29"/>
                <a:gd name="T9" fmla="*/ 44 h 56"/>
                <a:gd name="T10" fmla="*/ 22 w 29"/>
                <a:gd name="T1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56">
                  <a:moveTo>
                    <a:pt x="22" y="56"/>
                  </a:moveTo>
                  <a:cubicBezTo>
                    <a:pt x="22" y="56"/>
                    <a:pt x="29" y="43"/>
                    <a:pt x="21" y="23"/>
                  </a:cubicBezTo>
                  <a:cubicBezTo>
                    <a:pt x="14" y="4"/>
                    <a:pt x="6" y="0"/>
                    <a:pt x="4" y="0"/>
                  </a:cubicBezTo>
                  <a:cubicBezTo>
                    <a:pt x="3" y="0"/>
                    <a:pt x="1" y="4"/>
                    <a:pt x="1" y="16"/>
                  </a:cubicBezTo>
                  <a:cubicBezTo>
                    <a:pt x="0" y="26"/>
                    <a:pt x="1" y="34"/>
                    <a:pt x="8" y="44"/>
                  </a:cubicBezTo>
                  <a:cubicBezTo>
                    <a:pt x="14" y="54"/>
                    <a:pt x="22" y="56"/>
                    <a:pt x="22" y="5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90">
              <a:extLst>
                <a:ext uri="{FF2B5EF4-FFF2-40B4-BE49-F238E27FC236}">
                  <a16:creationId xmlns:a16="http://schemas.microsoft.com/office/drawing/2014/main" xmlns="" id="{47A758B2-06FD-4AAB-AEEF-B27841EB4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88212" y="1967588"/>
              <a:ext cx="603830" cy="2073790"/>
            </a:xfrm>
            <a:custGeom>
              <a:avLst/>
              <a:gdLst>
                <a:gd name="T0" fmla="*/ 3 w 93"/>
                <a:gd name="T1" fmla="*/ 319 h 319"/>
                <a:gd name="T2" fmla="*/ 54 w 93"/>
                <a:gd name="T3" fmla="*/ 225 h 319"/>
                <a:gd name="T4" fmla="*/ 65 w 93"/>
                <a:gd name="T5" fmla="*/ 0 h 319"/>
                <a:gd name="T6" fmla="*/ 61 w 93"/>
                <a:gd name="T7" fmla="*/ 1 h 319"/>
                <a:gd name="T8" fmla="*/ 50 w 93"/>
                <a:gd name="T9" fmla="*/ 224 h 319"/>
                <a:gd name="T10" fmla="*/ 0 w 93"/>
                <a:gd name="T11" fmla="*/ 316 h 319"/>
                <a:gd name="T12" fmla="*/ 3 w 93"/>
                <a:gd name="T13" fmla="*/ 31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319">
                  <a:moveTo>
                    <a:pt x="3" y="319"/>
                  </a:moveTo>
                  <a:cubicBezTo>
                    <a:pt x="3" y="319"/>
                    <a:pt x="32" y="282"/>
                    <a:pt x="54" y="225"/>
                  </a:cubicBezTo>
                  <a:cubicBezTo>
                    <a:pt x="74" y="172"/>
                    <a:pt x="93" y="91"/>
                    <a:pt x="65" y="0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88" y="91"/>
                    <a:pt x="70" y="172"/>
                    <a:pt x="50" y="224"/>
                  </a:cubicBezTo>
                  <a:cubicBezTo>
                    <a:pt x="28" y="280"/>
                    <a:pt x="0" y="316"/>
                    <a:pt x="0" y="316"/>
                  </a:cubicBezTo>
                  <a:lnTo>
                    <a:pt x="3" y="319"/>
                  </a:ln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391">
              <a:extLst>
                <a:ext uri="{FF2B5EF4-FFF2-40B4-BE49-F238E27FC236}">
                  <a16:creationId xmlns:a16="http://schemas.microsoft.com/office/drawing/2014/main" xmlns="" id="{E570DF16-2534-41D5-A228-588899836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7220" y="4762697"/>
              <a:ext cx="336068" cy="540989"/>
            </a:xfrm>
            <a:custGeom>
              <a:avLst/>
              <a:gdLst>
                <a:gd name="T0" fmla="*/ 35 w 52"/>
                <a:gd name="T1" fmla="*/ 66 h 83"/>
                <a:gd name="T2" fmla="*/ 47 w 52"/>
                <a:gd name="T3" fmla="*/ 2 h 83"/>
                <a:gd name="T4" fmla="*/ 30 w 52"/>
                <a:gd name="T5" fmla="*/ 45 h 83"/>
                <a:gd name="T6" fmla="*/ 15 w 52"/>
                <a:gd name="T7" fmla="*/ 70 h 83"/>
                <a:gd name="T8" fmla="*/ 33 w 52"/>
                <a:gd name="T9" fmla="*/ 19 h 83"/>
                <a:gd name="T10" fmla="*/ 45 w 52"/>
                <a:gd name="T11" fmla="*/ 0 h 83"/>
                <a:gd name="T12" fmla="*/ 17 w 52"/>
                <a:gd name="T13" fmla="*/ 17 h 83"/>
                <a:gd name="T14" fmla="*/ 6 w 52"/>
                <a:gd name="T15" fmla="*/ 83 h 83"/>
                <a:gd name="T16" fmla="*/ 35 w 52"/>
                <a:gd name="T17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83">
                  <a:moveTo>
                    <a:pt x="35" y="66"/>
                  </a:moveTo>
                  <a:cubicBezTo>
                    <a:pt x="49" y="50"/>
                    <a:pt x="52" y="27"/>
                    <a:pt x="47" y="2"/>
                  </a:cubicBezTo>
                  <a:cubicBezTo>
                    <a:pt x="44" y="16"/>
                    <a:pt x="38" y="31"/>
                    <a:pt x="30" y="45"/>
                  </a:cubicBezTo>
                  <a:cubicBezTo>
                    <a:pt x="25" y="54"/>
                    <a:pt x="20" y="63"/>
                    <a:pt x="15" y="70"/>
                  </a:cubicBezTo>
                  <a:cubicBezTo>
                    <a:pt x="18" y="54"/>
                    <a:pt x="24" y="37"/>
                    <a:pt x="33" y="19"/>
                  </a:cubicBezTo>
                  <a:cubicBezTo>
                    <a:pt x="37" y="12"/>
                    <a:pt x="41" y="6"/>
                    <a:pt x="45" y="0"/>
                  </a:cubicBezTo>
                  <a:cubicBezTo>
                    <a:pt x="34" y="3"/>
                    <a:pt x="24" y="9"/>
                    <a:pt x="17" y="17"/>
                  </a:cubicBezTo>
                  <a:cubicBezTo>
                    <a:pt x="3" y="33"/>
                    <a:pt x="0" y="57"/>
                    <a:pt x="6" y="83"/>
                  </a:cubicBezTo>
                  <a:cubicBezTo>
                    <a:pt x="18" y="80"/>
                    <a:pt x="28" y="74"/>
                    <a:pt x="35" y="66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92">
              <a:extLst>
                <a:ext uri="{FF2B5EF4-FFF2-40B4-BE49-F238E27FC236}">
                  <a16:creationId xmlns:a16="http://schemas.microsoft.com/office/drawing/2014/main" xmlns="" id="{40C2364A-6EFD-43C7-B064-3E31A0263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4154" y="4257227"/>
              <a:ext cx="909843" cy="663940"/>
            </a:xfrm>
            <a:custGeom>
              <a:avLst/>
              <a:gdLst>
                <a:gd name="T0" fmla="*/ 137 w 140"/>
                <a:gd name="T1" fmla="*/ 68 h 102"/>
                <a:gd name="T2" fmla="*/ 21 w 140"/>
                <a:gd name="T3" fmla="*/ 38 h 102"/>
                <a:gd name="T4" fmla="*/ 140 w 140"/>
                <a:gd name="T5" fmla="*/ 66 h 102"/>
                <a:gd name="T6" fmla="*/ 0 w 140"/>
                <a:gd name="T7" fmla="*/ 41 h 102"/>
                <a:gd name="T8" fmla="*/ 32 w 140"/>
                <a:gd name="T9" fmla="*/ 59 h 102"/>
                <a:gd name="T10" fmla="*/ 137 w 140"/>
                <a:gd name="T11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02">
                  <a:moveTo>
                    <a:pt x="137" y="68"/>
                  </a:moveTo>
                  <a:cubicBezTo>
                    <a:pt x="108" y="48"/>
                    <a:pt x="46" y="25"/>
                    <a:pt x="21" y="38"/>
                  </a:cubicBezTo>
                  <a:cubicBezTo>
                    <a:pt x="51" y="14"/>
                    <a:pt x="124" y="50"/>
                    <a:pt x="140" y="66"/>
                  </a:cubicBezTo>
                  <a:cubicBezTo>
                    <a:pt x="89" y="3"/>
                    <a:pt x="49" y="0"/>
                    <a:pt x="0" y="41"/>
                  </a:cubicBezTo>
                  <a:cubicBezTo>
                    <a:pt x="0" y="41"/>
                    <a:pt x="28" y="55"/>
                    <a:pt x="32" y="59"/>
                  </a:cubicBezTo>
                  <a:cubicBezTo>
                    <a:pt x="69" y="102"/>
                    <a:pt x="116" y="81"/>
                    <a:pt x="137" y="68"/>
                  </a:cubicBezTo>
                  <a:close/>
                </a:path>
              </a:pathLst>
            </a:custGeom>
            <a:solidFill>
              <a:srgbClr val="8FB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393">
              <a:extLst>
                <a:ext uri="{FF2B5EF4-FFF2-40B4-BE49-F238E27FC236}">
                  <a16:creationId xmlns:a16="http://schemas.microsoft.com/office/drawing/2014/main" xmlns="" id="{CF851C5A-A104-48C8-9DEF-8D3FE757E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9572" y="3989466"/>
              <a:ext cx="1535531" cy="1087442"/>
            </a:xfrm>
            <a:custGeom>
              <a:avLst/>
              <a:gdLst>
                <a:gd name="T0" fmla="*/ 4 w 236"/>
                <a:gd name="T1" fmla="*/ 101 h 167"/>
                <a:gd name="T2" fmla="*/ 201 w 236"/>
                <a:gd name="T3" fmla="*/ 68 h 167"/>
                <a:gd name="T4" fmla="*/ 0 w 236"/>
                <a:gd name="T5" fmla="*/ 97 h 167"/>
                <a:gd name="T6" fmla="*/ 236 w 236"/>
                <a:gd name="T7" fmla="*/ 76 h 167"/>
                <a:gd name="T8" fmla="*/ 180 w 236"/>
                <a:gd name="T9" fmla="*/ 103 h 167"/>
                <a:gd name="T10" fmla="*/ 4 w 236"/>
                <a:gd name="T11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167">
                  <a:moveTo>
                    <a:pt x="4" y="101"/>
                  </a:moveTo>
                  <a:cubicBezTo>
                    <a:pt x="55" y="73"/>
                    <a:pt x="162" y="43"/>
                    <a:pt x="201" y="68"/>
                  </a:cubicBezTo>
                  <a:cubicBezTo>
                    <a:pt x="154" y="24"/>
                    <a:pt x="28" y="73"/>
                    <a:pt x="0" y="97"/>
                  </a:cubicBezTo>
                  <a:cubicBezTo>
                    <a:pt x="94" y="0"/>
                    <a:pt x="161" y="2"/>
                    <a:pt x="236" y="76"/>
                  </a:cubicBezTo>
                  <a:cubicBezTo>
                    <a:pt x="236" y="76"/>
                    <a:pt x="187" y="96"/>
                    <a:pt x="180" y="103"/>
                  </a:cubicBezTo>
                  <a:cubicBezTo>
                    <a:pt x="112" y="167"/>
                    <a:pt x="37" y="127"/>
                    <a:pt x="4" y="101"/>
                  </a:cubicBezTo>
                  <a:close/>
                </a:path>
              </a:pathLst>
            </a:custGeom>
            <a:solidFill>
              <a:srgbClr val="5B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3275E9AF-C90B-412B-BAAE-E47DCE5AC3A8}"/>
              </a:ext>
            </a:extLst>
          </p:cNvPr>
          <p:cNvSpPr txBox="1"/>
          <p:nvPr/>
        </p:nvSpPr>
        <p:spPr>
          <a:xfrm>
            <a:off x="1770505" y="3209614"/>
            <a:ext cx="58339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Belbin Analysis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Skill Audit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4A5A2B"/>
                </a:solidFill>
                <a:effectLst/>
                <a:latin typeface="Arial" panose="020B0604020202020204" pitchFamily="34" charset="0"/>
              </a:rPr>
              <a:t> Ms Project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A5A2B"/>
                </a:solidFill>
                <a:latin typeface="Arial" panose="020B0604020202020204" pitchFamily="34" charset="0"/>
              </a:rPr>
              <a:t> Communication Tools Used</a:t>
            </a: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4A5A2B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06" name="Group 805">
            <a:extLst>
              <a:ext uri="{FF2B5EF4-FFF2-40B4-BE49-F238E27FC236}">
                <a16:creationId xmlns:a16="http://schemas.microsoft.com/office/drawing/2014/main" xmlns="" id="{88DB4B7D-30BE-4435-8AA7-DC8F5823272A}"/>
              </a:ext>
            </a:extLst>
          </p:cNvPr>
          <p:cNvGrpSpPr/>
          <p:nvPr/>
        </p:nvGrpSpPr>
        <p:grpSpPr>
          <a:xfrm>
            <a:off x="7311391" y="2865479"/>
            <a:ext cx="4925134" cy="4467306"/>
            <a:chOff x="927296" y="1800842"/>
            <a:chExt cx="3937462" cy="3571446"/>
          </a:xfrm>
        </p:grpSpPr>
        <p:grpSp>
          <p:nvGrpSpPr>
            <p:cNvPr id="807" name="Graphic 4">
              <a:extLst>
                <a:ext uri="{FF2B5EF4-FFF2-40B4-BE49-F238E27FC236}">
                  <a16:creationId xmlns:a16="http://schemas.microsoft.com/office/drawing/2014/main" xmlns="" id="{F723DE15-404B-4B57-A325-2BC99C9F2C0B}"/>
                </a:ext>
              </a:extLst>
            </p:cNvPr>
            <p:cNvGrpSpPr/>
            <p:nvPr/>
          </p:nvGrpSpPr>
          <p:grpSpPr>
            <a:xfrm>
              <a:off x="933487" y="3072006"/>
              <a:ext cx="352553" cy="459722"/>
              <a:chOff x="5829052" y="4388697"/>
              <a:chExt cx="144197" cy="188030"/>
            </a:xfrm>
          </p:grpSpPr>
          <p:grpSp>
            <p:nvGrpSpPr>
              <p:cNvPr id="1330" name="Graphic 4">
                <a:extLst>
                  <a:ext uri="{FF2B5EF4-FFF2-40B4-BE49-F238E27FC236}">
                    <a16:creationId xmlns:a16="http://schemas.microsoft.com/office/drawing/2014/main" xmlns="" id="{56ABFB27-0452-4E72-AC38-F0B24BB263B0}"/>
                  </a:ext>
                </a:extLst>
              </p:cNvPr>
              <p:cNvGrpSpPr/>
              <p:nvPr/>
            </p:nvGrpSpPr>
            <p:grpSpPr>
              <a:xfrm>
                <a:off x="5829052" y="4388697"/>
                <a:ext cx="144197" cy="167275"/>
                <a:chOff x="5829052" y="4388697"/>
                <a:chExt cx="144197" cy="167275"/>
              </a:xfrm>
            </p:grpSpPr>
            <p:sp>
              <p:nvSpPr>
                <p:cNvPr id="1339" name="Freeform: Shape 1338">
                  <a:extLst>
                    <a:ext uri="{FF2B5EF4-FFF2-40B4-BE49-F238E27FC236}">
                      <a16:creationId xmlns:a16="http://schemas.microsoft.com/office/drawing/2014/main" xmlns="" id="{5301F0B0-F7FF-48B3-A928-E99F98524F34}"/>
                    </a:ext>
                  </a:extLst>
                </p:cNvPr>
                <p:cNvSpPr/>
                <p:nvPr/>
              </p:nvSpPr>
              <p:spPr>
                <a:xfrm>
                  <a:off x="5829052" y="4388700"/>
                  <a:ext cx="144197" cy="167272"/>
                </a:xfrm>
                <a:custGeom>
                  <a:avLst/>
                  <a:gdLst>
                    <a:gd name="connsiteX0" fmla="*/ 24224 w 144197"/>
                    <a:gd name="connsiteY0" fmla="*/ 1051 h 167272"/>
                    <a:gd name="connsiteX1" fmla="*/ 12759 w 144197"/>
                    <a:gd name="connsiteY1" fmla="*/ 118053 h 167272"/>
                    <a:gd name="connsiteX2" fmla="*/ 119976 w 144197"/>
                    <a:gd name="connsiteY2" fmla="*/ 166224 h 167272"/>
                    <a:gd name="connsiteX3" fmla="*/ 131441 w 144197"/>
                    <a:gd name="connsiteY3" fmla="*/ 49239 h 167272"/>
                    <a:gd name="connsiteX4" fmla="*/ 24224 w 144197"/>
                    <a:gd name="connsiteY4" fmla="*/ 1051 h 16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197" h="167272">
                      <a:moveTo>
                        <a:pt x="24224" y="1051"/>
                      </a:moveTo>
                      <a:cubicBezTo>
                        <a:pt x="-2351" y="36077"/>
                        <a:pt x="-8386" y="81590"/>
                        <a:pt x="12759" y="118053"/>
                      </a:cubicBezTo>
                      <a:cubicBezTo>
                        <a:pt x="33896" y="154508"/>
                        <a:pt x="76404" y="171878"/>
                        <a:pt x="119976" y="166224"/>
                      </a:cubicBezTo>
                      <a:cubicBezTo>
                        <a:pt x="146542" y="131215"/>
                        <a:pt x="152586" y="85703"/>
                        <a:pt x="131441" y="49239"/>
                      </a:cubicBezTo>
                      <a:cubicBezTo>
                        <a:pt x="110295" y="12767"/>
                        <a:pt x="67797" y="-4612"/>
                        <a:pt x="24224" y="1051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40" name="Freeform: Shape 1339">
                  <a:extLst>
                    <a:ext uri="{FF2B5EF4-FFF2-40B4-BE49-F238E27FC236}">
                      <a16:creationId xmlns:a16="http://schemas.microsoft.com/office/drawing/2014/main" xmlns="" id="{094A1691-B35C-4C90-B07A-4402D547E67B}"/>
                    </a:ext>
                  </a:extLst>
                </p:cNvPr>
                <p:cNvSpPr/>
                <p:nvPr/>
              </p:nvSpPr>
              <p:spPr>
                <a:xfrm>
                  <a:off x="5853268" y="4388697"/>
                  <a:ext cx="119973" cy="166217"/>
                </a:xfrm>
                <a:custGeom>
                  <a:avLst/>
                  <a:gdLst>
                    <a:gd name="connsiteX0" fmla="*/ 95752 w 119973"/>
                    <a:gd name="connsiteY0" fmla="*/ 166217 h 166217"/>
                    <a:gd name="connsiteX1" fmla="*/ 107217 w 119973"/>
                    <a:gd name="connsiteY1" fmla="*/ 49234 h 166217"/>
                    <a:gd name="connsiteX2" fmla="*/ 0 w 119973"/>
                    <a:gd name="connsiteY2" fmla="*/ 1054 h 166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9973" h="166217">
                      <a:moveTo>
                        <a:pt x="95752" y="166217"/>
                      </a:moveTo>
                      <a:cubicBezTo>
                        <a:pt x="122318" y="131209"/>
                        <a:pt x="128362" y="85697"/>
                        <a:pt x="107217" y="49234"/>
                      </a:cubicBezTo>
                      <a:cubicBezTo>
                        <a:pt x="86071" y="12761"/>
                        <a:pt x="43581" y="-4618"/>
                        <a:pt x="0" y="10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1" name="Graphic 4">
                <a:extLst>
                  <a:ext uri="{FF2B5EF4-FFF2-40B4-BE49-F238E27FC236}">
                    <a16:creationId xmlns:a16="http://schemas.microsoft.com/office/drawing/2014/main" xmlns="" id="{2FE33099-F322-43ED-A375-47F53BAF832A}"/>
                  </a:ext>
                </a:extLst>
              </p:cNvPr>
              <p:cNvGrpSpPr/>
              <p:nvPr/>
            </p:nvGrpSpPr>
            <p:grpSpPr>
              <a:xfrm>
                <a:off x="5885254" y="4404680"/>
                <a:ext cx="66822" cy="138441"/>
                <a:chOff x="5885254" y="4404680"/>
                <a:chExt cx="66822" cy="138441"/>
              </a:xfrm>
              <a:solidFill>
                <a:srgbClr val="637332"/>
              </a:solidFill>
            </p:grpSpPr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xmlns="" id="{98E8B0DD-884D-4655-873E-BB83AC971620}"/>
                    </a:ext>
                  </a:extLst>
                </p:cNvPr>
                <p:cNvSpPr/>
                <p:nvPr/>
              </p:nvSpPr>
              <p:spPr>
                <a:xfrm>
                  <a:off x="5885254" y="4404680"/>
                  <a:ext cx="15292" cy="52413"/>
                </a:xfrm>
                <a:custGeom>
                  <a:avLst/>
                  <a:gdLst>
                    <a:gd name="connsiteX0" fmla="*/ 15292 w 15292"/>
                    <a:gd name="connsiteY0" fmla="*/ 0 h 52413"/>
                    <a:gd name="connsiteX1" fmla="*/ 9049 w 15292"/>
                    <a:gd name="connsiteY1" fmla="*/ 38966 h 52413"/>
                    <a:gd name="connsiteX2" fmla="*/ 6902 w 15292"/>
                    <a:gd name="connsiteY2" fmla="*/ 52413 h 52413"/>
                    <a:gd name="connsiteX3" fmla="*/ 0 w 15292"/>
                    <a:gd name="connsiteY3" fmla="*/ 40490 h 52413"/>
                    <a:gd name="connsiteX4" fmla="*/ 1351 w 15292"/>
                    <a:gd name="connsiteY4" fmla="*/ 36896 h 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92" h="52413">
                      <a:moveTo>
                        <a:pt x="15292" y="0"/>
                      </a:moveTo>
                      <a:lnTo>
                        <a:pt x="9049" y="38966"/>
                      </a:lnTo>
                      <a:lnTo>
                        <a:pt x="6902" y="52413"/>
                      </a:lnTo>
                      <a:lnTo>
                        <a:pt x="0" y="40490"/>
                      </a:lnTo>
                      <a:lnTo>
                        <a:pt x="135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xmlns="" id="{4674FA2A-F57E-46BA-A30F-0A6DE52B26F7}"/>
                    </a:ext>
                  </a:extLst>
                </p:cNvPr>
                <p:cNvSpPr/>
                <p:nvPr/>
              </p:nvSpPr>
              <p:spPr>
                <a:xfrm>
                  <a:off x="5908998" y="4429618"/>
                  <a:ext cx="21336" cy="73177"/>
                </a:xfrm>
                <a:custGeom>
                  <a:avLst/>
                  <a:gdLst>
                    <a:gd name="connsiteX0" fmla="*/ 21336 w 21336"/>
                    <a:gd name="connsiteY0" fmla="*/ 0 h 73177"/>
                    <a:gd name="connsiteX1" fmla="*/ 15110 w 21336"/>
                    <a:gd name="connsiteY1" fmla="*/ 38957 h 73177"/>
                    <a:gd name="connsiteX2" fmla="*/ 9655 w 21336"/>
                    <a:gd name="connsiteY2" fmla="*/ 73178 h 73177"/>
                    <a:gd name="connsiteX3" fmla="*/ 0 w 21336"/>
                    <a:gd name="connsiteY3" fmla="*/ 56509 h 73177"/>
                    <a:gd name="connsiteX4" fmla="*/ 7421 w 21336"/>
                    <a:gd name="connsiteY4" fmla="*/ 36896 h 73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36" h="73177">
                      <a:moveTo>
                        <a:pt x="21336" y="0"/>
                      </a:moveTo>
                      <a:lnTo>
                        <a:pt x="15110" y="38957"/>
                      </a:lnTo>
                      <a:lnTo>
                        <a:pt x="9655" y="73178"/>
                      </a:lnTo>
                      <a:lnTo>
                        <a:pt x="0" y="56509"/>
                      </a:lnTo>
                      <a:lnTo>
                        <a:pt x="7421" y="3689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xmlns="" id="{446A7F33-A252-498B-9867-647B3D137C8F}"/>
                    </a:ext>
                  </a:extLst>
                </p:cNvPr>
                <p:cNvSpPr/>
                <p:nvPr/>
              </p:nvSpPr>
              <p:spPr>
                <a:xfrm>
                  <a:off x="5933754" y="4480326"/>
                  <a:ext cx="18322" cy="62795"/>
                </a:xfrm>
                <a:custGeom>
                  <a:avLst/>
                  <a:gdLst>
                    <a:gd name="connsiteX0" fmla="*/ 8287 w 18322"/>
                    <a:gd name="connsiteY0" fmla="*/ 62795 h 62795"/>
                    <a:gd name="connsiteX1" fmla="*/ 0 w 18322"/>
                    <a:gd name="connsiteY1" fmla="*/ 48508 h 62795"/>
                    <a:gd name="connsiteX2" fmla="*/ 4382 w 18322"/>
                    <a:gd name="connsiteY2" fmla="*/ 36914 h 62795"/>
                    <a:gd name="connsiteX3" fmla="*/ 18323 w 18322"/>
                    <a:gd name="connsiteY3" fmla="*/ 0 h 62795"/>
                    <a:gd name="connsiteX4" fmla="*/ 12105 w 18322"/>
                    <a:gd name="connsiteY4" fmla="*/ 38966 h 62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2" h="62795">
                      <a:moveTo>
                        <a:pt x="8287" y="62795"/>
                      </a:moveTo>
                      <a:lnTo>
                        <a:pt x="0" y="48508"/>
                      </a:lnTo>
                      <a:lnTo>
                        <a:pt x="4382" y="36914"/>
                      </a:lnTo>
                      <a:lnTo>
                        <a:pt x="18323" y="0"/>
                      </a:lnTo>
                      <a:lnTo>
                        <a:pt x="12105" y="38966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32" name="Graphic 4">
                <a:extLst>
                  <a:ext uri="{FF2B5EF4-FFF2-40B4-BE49-F238E27FC236}">
                    <a16:creationId xmlns:a16="http://schemas.microsoft.com/office/drawing/2014/main" xmlns="" id="{1C48A82C-2DE5-4014-8AF0-B837B2AC2050}"/>
                  </a:ext>
                </a:extLst>
              </p:cNvPr>
              <p:cNvGrpSpPr/>
              <p:nvPr/>
            </p:nvGrpSpPr>
            <p:grpSpPr>
              <a:xfrm>
                <a:off x="5845812" y="4457509"/>
                <a:ext cx="76156" cy="64458"/>
                <a:chOff x="5845812" y="4457509"/>
                <a:chExt cx="76156" cy="64458"/>
              </a:xfrm>
              <a:solidFill>
                <a:srgbClr val="3E5D2C"/>
              </a:solidFill>
            </p:grpSpPr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xmlns="" id="{903A9646-5A70-4CF8-B482-5C5285737B94}"/>
                    </a:ext>
                  </a:extLst>
                </p:cNvPr>
                <p:cNvSpPr/>
                <p:nvPr/>
              </p:nvSpPr>
              <p:spPr>
                <a:xfrm>
                  <a:off x="5845812" y="4457509"/>
                  <a:ext cx="49660" cy="18746"/>
                </a:xfrm>
                <a:custGeom>
                  <a:avLst/>
                  <a:gdLst>
                    <a:gd name="connsiteX0" fmla="*/ 0 w 49660"/>
                    <a:gd name="connsiteY0" fmla="*/ 0 h 18746"/>
                    <a:gd name="connsiteX1" fmla="*/ 36905 w 49660"/>
                    <a:gd name="connsiteY1" fmla="*/ 13949 h 18746"/>
                    <a:gd name="connsiteX2" fmla="*/ 49660 w 49660"/>
                    <a:gd name="connsiteY2" fmla="*/ 18747 h 18746"/>
                    <a:gd name="connsiteX3" fmla="*/ 42741 w 49660"/>
                    <a:gd name="connsiteY3" fmla="*/ 6832 h 18746"/>
                    <a:gd name="connsiteX4" fmla="*/ 38966 w 49660"/>
                    <a:gd name="connsiteY4" fmla="*/ 6234 h 1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660" h="18746">
                      <a:moveTo>
                        <a:pt x="0" y="0"/>
                      </a:moveTo>
                      <a:lnTo>
                        <a:pt x="36905" y="13949"/>
                      </a:lnTo>
                      <a:lnTo>
                        <a:pt x="49660" y="18747"/>
                      </a:lnTo>
                      <a:lnTo>
                        <a:pt x="42741" y="6832"/>
                      </a:lnTo>
                      <a:lnTo>
                        <a:pt x="38966" y="623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xmlns="" id="{44686C3A-EEF6-46C1-ADE4-0F079B2BECD9}"/>
                    </a:ext>
                  </a:extLst>
                </p:cNvPr>
                <p:cNvSpPr/>
                <p:nvPr/>
              </p:nvSpPr>
              <p:spPr>
                <a:xfrm>
                  <a:off x="5852653" y="4495756"/>
                  <a:ext cx="69316" cy="26210"/>
                </a:xfrm>
                <a:custGeom>
                  <a:avLst/>
                  <a:gdLst>
                    <a:gd name="connsiteX0" fmla="*/ 0 w 69316"/>
                    <a:gd name="connsiteY0" fmla="*/ 0 h 26210"/>
                    <a:gd name="connsiteX1" fmla="*/ 36905 w 69316"/>
                    <a:gd name="connsiteY1" fmla="*/ 13958 h 26210"/>
                    <a:gd name="connsiteX2" fmla="*/ 69316 w 69316"/>
                    <a:gd name="connsiteY2" fmla="*/ 26211 h 26210"/>
                    <a:gd name="connsiteX3" fmla="*/ 59653 w 69316"/>
                    <a:gd name="connsiteY3" fmla="*/ 9542 h 26210"/>
                    <a:gd name="connsiteX4" fmla="*/ 38948 w 69316"/>
                    <a:gd name="connsiteY4" fmla="*/ 6252 h 2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316" h="26210">
                      <a:moveTo>
                        <a:pt x="0" y="0"/>
                      </a:moveTo>
                      <a:lnTo>
                        <a:pt x="36905" y="13958"/>
                      </a:lnTo>
                      <a:lnTo>
                        <a:pt x="69316" y="26211"/>
                      </a:lnTo>
                      <a:lnTo>
                        <a:pt x="59653" y="9542"/>
                      </a:lnTo>
                      <a:lnTo>
                        <a:pt x="38948" y="6252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xmlns="" id="{BB3A8498-0567-44A3-AD5C-628C6E85BD50}"/>
                  </a:ext>
                </a:extLst>
              </p:cNvPr>
              <p:cNvSpPr/>
              <p:nvPr/>
            </p:nvSpPr>
            <p:spPr>
              <a:xfrm>
                <a:off x="5853337" y="4389864"/>
                <a:ext cx="111399" cy="186863"/>
              </a:xfrm>
              <a:custGeom>
                <a:avLst/>
                <a:gdLst>
                  <a:gd name="connsiteX0" fmla="*/ 0 w 111399"/>
                  <a:gd name="connsiteY0" fmla="*/ 0 h 186863"/>
                  <a:gd name="connsiteX1" fmla="*/ 51080 w 111399"/>
                  <a:gd name="connsiteY1" fmla="*/ 93431 h 186863"/>
                  <a:gd name="connsiteX2" fmla="*/ 102186 w 111399"/>
                  <a:gd name="connsiteY2" fmla="*/ 186863 h 186863"/>
                  <a:gd name="connsiteX3" fmla="*/ 106792 w 111399"/>
                  <a:gd name="connsiteY3" fmla="*/ 184196 h 186863"/>
                  <a:gd name="connsiteX4" fmla="*/ 111399 w 111399"/>
                  <a:gd name="connsiteY4" fmla="*/ 181529 h 186863"/>
                  <a:gd name="connsiteX5" fmla="*/ 55687 w 111399"/>
                  <a:gd name="connsiteY5" fmla="*/ 90765 h 186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399" h="186863">
                    <a:moveTo>
                      <a:pt x="0" y="0"/>
                    </a:moveTo>
                    <a:lnTo>
                      <a:pt x="51080" y="93431"/>
                    </a:lnTo>
                    <a:lnTo>
                      <a:pt x="102186" y="186863"/>
                    </a:lnTo>
                    <a:lnTo>
                      <a:pt x="106792" y="184196"/>
                    </a:lnTo>
                    <a:lnTo>
                      <a:pt x="111399" y="181529"/>
                    </a:lnTo>
                    <a:lnTo>
                      <a:pt x="55687" y="90765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8" name="Graphic 4">
              <a:extLst>
                <a:ext uri="{FF2B5EF4-FFF2-40B4-BE49-F238E27FC236}">
                  <a16:creationId xmlns:a16="http://schemas.microsoft.com/office/drawing/2014/main" xmlns="" id="{ACC64443-6ED1-47B0-9CF5-394605BE5314}"/>
                </a:ext>
              </a:extLst>
            </p:cNvPr>
            <p:cNvGrpSpPr/>
            <p:nvPr/>
          </p:nvGrpSpPr>
          <p:grpSpPr>
            <a:xfrm>
              <a:off x="2365758" y="2813801"/>
              <a:ext cx="336404" cy="518391"/>
              <a:chOff x="6414862" y="4283089"/>
              <a:chExt cx="137592" cy="212026"/>
            </a:xfrm>
          </p:grpSpPr>
          <p:grpSp>
            <p:nvGrpSpPr>
              <p:cNvPr id="1319" name="Graphic 4">
                <a:extLst>
                  <a:ext uri="{FF2B5EF4-FFF2-40B4-BE49-F238E27FC236}">
                    <a16:creationId xmlns:a16="http://schemas.microsoft.com/office/drawing/2014/main" xmlns="" id="{BB6B89F7-BBD4-4CB4-9420-E27076AFFADD}"/>
                  </a:ext>
                </a:extLst>
              </p:cNvPr>
              <p:cNvGrpSpPr/>
              <p:nvPr/>
            </p:nvGrpSpPr>
            <p:grpSpPr>
              <a:xfrm>
                <a:off x="6414862" y="4283089"/>
                <a:ext cx="137592" cy="189400"/>
                <a:chOff x="6414862" y="4283089"/>
                <a:chExt cx="137592" cy="189400"/>
              </a:xfrm>
            </p:grpSpPr>
            <p:sp>
              <p:nvSpPr>
                <p:cNvPr id="1328" name="Freeform: Shape 1327">
                  <a:extLst>
                    <a:ext uri="{FF2B5EF4-FFF2-40B4-BE49-F238E27FC236}">
                      <a16:creationId xmlns:a16="http://schemas.microsoft.com/office/drawing/2014/main" xmlns="" id="{1B4C4BAA-23A7-42A6-B4CB-271CF03B2C36}"/>
                    </a:ext>
                  </a:extLst>
                </p:cNvPr>
                <p:cNvSpPr/>
                <p:nvPr/>
              </p:nvSpPr>
              <p:spPr>
                <a:xfrm>
                  <a:off x="6414862" y="4283089"/>
                  <a:ext cx="137592" cy="189400"/>
                </a:xfrm>
                <a:custGeom>
                  <a:avLst/>
                  <a:gdLst>
                    <a:gd name="connsiteX0" fmla="*/ 80763 w 137592"/>
                    <a:gd name="connsiteY0" fmla="*/ 0 h 189400"/>
                    <a:gd name="connsiteX1" fmla="*/ 744 w 137592"/>
                    <a:gd name="connsiteY1" fmla="*/ 86106 h 189400"/>
                    <a:gd name="connsiteX2" fmla="*/ 56829 w 137592"/>
                    <a:gd name="connsiteY2" fmla="*/ 189400 h 189400"/>
                    <a:gd name="connsiteX3" fmla="*/ 136848 w 137592"/>
                    <a:gd name="connsiteY3" fmla="*/ 103312 h 189400"/>
                    <a:gd name="connsiteX4" fmla="*/ 80763 w 137592"/>
                    <a:gd name="connsiteY4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7592" h="189400">
                      <a:moveTo>
                        <a:pt x="80763" y="0"/>
                      </a:moveTo>
                      <a:cubicBezTo>
                        <a:pt x="38403" y="11742"/>
                        <a:pt x="6018" y="44291"/>
                        <a:pt x="744" y="86106"/>
                      </a:cubicBezTo>
                      <a:cubicBezTo>
                        <a:pt x="-4538" y="127921"/>
                        <a:pt x="18729" y="167484"/>
                        <a:pt x="56829" y="189400"/>
                      </a:cubicBezTo>
                      <a:cubicBezTo>
                        <a:pt x="99181" y="177667"/>
                        <a:pt x="131575" y="145118"/>
                        <a:pt x="136848" y="103312"/>
                      </a:cubicBezTo>
                      <a:cubicBezTo>
                        <a:pt x="142130" y="61479"/>
                        <a:pt x="118872" y="21890"/>
                        <a:pt x="80763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9" name="Freeform: Shape 1328">
                  <a:extLst>
                    <a:ext uri="{FF2B5EF4-FFF2-40B4-BE49-F238E27FC236}">
                      <a16:creationId xmlns:a16="http://schemas.microsoft.com/office/drawing/2014/main" xmlns="" id="{A10C4099-884A-4EAF-9282-268BE773A3B6}"/>
                    </a:ext>
                  </a:extLst>
                </p:cNvPr>
                <p:cNvSpPr/>
                <p:nvPr/>
              </p:nvSpPr>
              <p:spPr>
                <a:xfrm>
                  <a:off x="6471691" y="4283089"/>
                  <a:ext cx="80763" cy="189400"/>
                </a:xfrm>
                <a:custGeom>
                  <a:avLst/>
                  <a:gdLst>
                    <a:gd name="connsiteX0" fmla="*/ 0 w 80763"/>
                    <a:gd name="connsiteY0" fmla="*/ 189400 h 189400"/>
                    <a:gd name="connsiteX1" fmla="*/ 80019 w 80763"/>
                    <a:gd name="connsiteY1" fmla="*/ 103312 h 189400"/>
                    <a:gd name="connsiteX2" fmla="*/ 23934 w 80763"/>
                    <a:gd name="connsiteY2" fmla="*/ 0 h 18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763" h="189400">
                      <a:moveTo>
                        <a:pt x="0" y="189400"/>
                      </a:moveTo>
                      <a:cubicBezTo>
                        <a:pt x="42352" y="177667"/>
                        <a:pt x="74745" y="145118"/>
                        <a:pt x="80019" y="103312"/>
                      </a:cubicBezTo>
                      <a:cubicBezTo>
                        <a:pt x="85301" y="61488"/>
                        <a:pt x="62042" y="21899"/>
                        <a:pt x="23934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0" name="Graphic 4">
                <a:extLst>
                  <a:ext uri="{FF2B5EF4-FFF2-40B4-BE49-F238E27FC236}">
                    <a16:creationId xmlns:a16="http://schemas.microsoft.com/office/drawing/2014/main" xmlns="" id="{DC379935-921D-41F9-9081-CE1505416BCD}"/>
                  </a:ext>
                </a:extLst>
              </p:cNvPr>
              <p:cNvGrpSpPr/>
              <p:nvPr/>
            </p:nvGrpSpPr>
            <p:grpSpPr>
              <a:xfrm>
                <a:off x="6473285" y="4323596"/>
                <a:ext cx="59470" cy="135289"/>
                <a:chOff x="6473285" y="4323596"/>
                <a:chExt cx="59470" cy="135289"/>
              </a:xfrm>
              <a:solidFill>
                <a:srgbClr val="637332"/>
              </a:solidFill>
            </p:grpSpPr>
            <p:sp>
              <p:nvSpPr>
                <p:cNvPr id="1325" name="Freeform: Shape 1324">
                  <a:extLst>
                    <a:ext uri="{FF2B5EF4-FFF2-40B4-BE49-F238E27FC236}">
                      <a16:creationId xmlns:a16="http://schemas.microsoft.com/office/drawing/2014/main" xmlns="" id="{A341F17A-8F65-46F0-978E-0C1D12370A4B}"/>
                    </a:ext>
                  </a:extLst>
                </p:cNvPr>
                <p:cNvSpPr/>
                <p:nvPr/>
              </p:nvSpPr>
              <p:spPr>
                <a:xfrm>
                  <a:off x="6485754" y="4323596"/>
                  <a:ext cx="38437" cy="36619"/>
                </a:xfrm>
                <a:custGeom>
                  <a:avLst/>
                  <a:gdLst>
                    <a:gd name="connsiteX0" fmla="*/ 38438 w 38437"/>
                    <a:gd name="connsiteY0" fmla="*/ 0 h 36619"/>
                    <a:gd name="connsiteX1" fmla="*/ 9846 w 38437"/>
                    <a:gd name="connsiteY1" fmla="*/ 27224 h 36619"/>
                    <a:gd name="connsiteX2" fmla="*/ 0 w 38437"/>
                    <a:gd name="connsiteY2" fmla="*/ 36619 h 36619"/>
                    <a:gd name="connsiteX3" fmla="*/ 1723 w 38437"/>
                    <a:gd name="connsiteY3" fmla="*/ 22955 h 36619"/>
                    <a:gd name="connsiteX4" fmla="*/ 4979 w 38437"/>
                    <a:gd name="connsiteY4" fmla="*/ 20920 h 3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7" h="36619">
                      <a:moveTo>
                        <a:pt x="38438" y="0"/>
                      </a:moveTo>
                      <a:lnTo>
                        <a:pt x="9846" y="27224"/>
                      </a:lnTo>
                      <a:lnTo>
                        <a:pt x="0" y="36619"/>
                      </a:lnTo>
                      <a:lnTo>
                        <a:pt x="1723" y="22955"/>
                      </a:lnTo>
                      <a:lnTo>
                        <a:pt x="4979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6" name="Freeform: Shape 1325">
                  <a:extLst>
                    <a:ext uri="{FF2B5EF4-FFF2-40B4-BE49-F238E27FC236}">
                      <a16:creationId xmlns:a16="http://schemas.microsoft.com/office/drawing/2014/main" xmlns="" id="{11327C17-40BF-433B-A870-B420BCBEA4AA}"/>
                    </a:ext>
                  </a:extLst>
                </p:cNvPr>
                <p:cNvSpPr/>
                <p:nvPr/>
              </p:nvSpPr>
              <p:spPr>
                <a:xfrm>
                  <a:off x="6479121" y="4361497"/>
                  <a:ext cx="53634" cy="51131"/>
                </a:xfrm>
                <a:custGeom>
                  <a:avLst/>
                  <a:gdLst>
                    <a:gd name="connsiteX0" fmla="*/ 53634 w 53634"/>
                    <a:gd name="connsiteY0" fmla="*/ 0 h 51131"/>
                    <a:gd name="connsiteX1" fmla="*/ 25085 w 53634"/>
                    <a:gd name="connsiteY1" fmla="*/ 27224 h 51131"/>
                    <a:gd name="connsiteX2" fmla="*/ 0 w 53634"/>
                    <a:gd name="connsiteY2" fmla="*/ 51132 h 51131"/>
                    <a:gd name="connsiteX3" fmla="*/ 2416 w 53634"/>
                    <a:gd name="connsiteY3" fmla="*/ 32021 h 51131"/>
                    <a:gd name="connsiteX4" fmla="*/ 20202 w 53634"/>
                    <a:gd name="connsiteY4" fmla="*/ 20920 h 51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634" h="51131">
                      <a:moveTo>
                        <a:pt x="53634" y="0"/>
                      </a:moveTo>
                      <a:lnTo>
                        <a:pt x="25085" y="27224"/>
                      </a:lnTo>
                      <a:lnTo>
                        <a:pt x="0" y="51132"/>
                      </a:lnTo>
                      <a:lnTo>
                        <a:pt x="2416" y="32021"/>
                      </a:lnTo>
                      <a:lnTo>
                        <a:pt x="20202" y="20920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7" name="Freeform: Shape 1326">
                  <a:extLst>
                    <a:ext uri="{FF2B5EF4-FFF2-40B4-BE49-F238E27FC236}">
                      <a16:creationId xmlns:a16="http://schemas.microsoft.com/office/drawing/2014/main" xmlns="" id="{60821443-8826-411A-B48D-7A159E61A561}"/>
                    </a:ext>
                  </a:extLst>
                </p:cNvPr>
                <p:cNvSpPr/>
                <p:nvPr/>
              </p:nvSpPr>
              <p:spPr>
                <a:xfrm>
                  <a:off x="6473285" y="4415010"/>
                  <a:ext cx="46048" cy="43875"/>
                </a:xfrm>
                <a:custGeom>
                  <a:avLst/>
                  <a:gdLst>
                    <a:gd name="connsiteX0" fmla="*/ 0 w 46048"/>
                    <a:gd name="connsiteY0" fmla="*/ 43876 h 43875"/>
                    <a:gd name="connsiteX1" fmla="*/ 2078 w 46048"/>
                    <a:gd name="connsiteY1" fmla="*/ 27476 h 43875"/>
                    <a:gd name="connsiteX2" fmla="*/ 12573 w 46048"/>
                    <a:gd name="connsiteY2" fmla="*/ 20920 h 43875"/>
                    <a:gd name="connsiteX3" fmla="*/ 46049 w 46048"/>
                    <a:gd name="connsiteY3" fmla="*/ 0 h 43875"/>
                    <a:gd name="connsiteX4" fmla="*/ 17491 w 46048"/>
                    <a:gd name="connsiteY4" fmla="*/ 27224 h 4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048" h="43875">
                      <a:moveTo>
                        <a:pt x="0" y="43876"/>
                      </a:moveTo>
                      <a:lnTo>
                        <a:pt x="2078" y="27476"/>
                      </a:lnTo>
                      <a:lnTo>
                        <a:pt x="12573" y="20920"/>
                      </a:lnTo>
                      <a:lnTo>
                        <a:pt x="46049" y="0"/>
                      </a:lnTo>
                      <a:lnTo>
                        <a:pt x="17491" y="27224"/>
                      </a:ln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321" name="Graphic 4">
                <a:extLst>
                  <a:ext uri="{FF2B5EF4-FFF2-40B4-BE49-F238E27FC236}">
                    <a16:creationId xmlns:a16="http://schemas.microsoft.com/office/drawing/2014/main" xmlns="" id="{37EE3F99-9D54-42E0-B8E3-74584EC442DD}"/>
                  </a:ext>
                </a:extLst>
              </p:cNvPr>
              <p:cNvGrpSpPr/>
              <p:nvPr/>
            </p:nvGrpSpPr>
            <p:grpSpPr>
              <a:xfrm>
                <a:off x="6430898" y="4332463"/>
                <a:ext cx="47590" cy="97423"/>
                <a:chOff x="6430898" y="4332463"/>
                <a:chExt cx="47590" cy="97423"/>
              </a:xfrm>
              <a:solidFill>
                <a:srgbClr val="3E5D2C"/>
              </a:solidFill>
            </p:grpSpPr>
            <p:sp>
              <p:nvSpPr>
                <p:cNvPr id="1323" name="Freeform: Shape 1322">
                  <a:extLst>
                    <a:ext uri="{FF2B5EF4-FFF2-40B4-BE49-F238E27FC236}">
                      <a16:creationId xmlns:a16="http://schemas.microsoft.com/office/drawing/2014/main" xmlns="" id="{70932B0C-A074-4D98-9F20-766F778A7743}"/>
                    </a:ext>
                  </a:extLst>
                </p:cNvPr>
                <p:cNvSpPr/>
                <p:nvPr/>
              </p:nvSpPr>
              <p:spPr>
                <a:xfrm>
                  <a:off x="6448632" y="4332463"/>
                  <a:ext cx="29856" cy="45009"/>
                </a:xfrm>
                <a:custGeom>
                  <a:avLst/>
                  <a:gdLst>
                    <a:gd name="connsiteX0" fmla="*/ 0 w 29856"/>
                    <a:gd name="connsiteY0" fmla="*/ 0 h 45009"/>
                    <a:gd name="connsiteX1" fmla="*/ 20912 w 29856"/>
                    <a:gd name="connsiteY1" fmla="*/ 33441 h 45009"/>
                    <a:gd name="connsiteX2" fmla="*/ 28125 w 29856"/>
                    <a:gd name="connsiteY2" fmla="*/ 45010 h 45009"/>
                    <a:gd name="connsiteX3" fmla="*/ 29857 w 29856"/>
                    <a:gd name="connsiteY3" fmla="*/ 31337 h 45009"/>
                    <a:gd name="connsiteX4" fmla="*/ 27216 w 29856"/>
                    <a:gd name="connsiteY4" fmla="*/ 28566 h 45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56" h="45009">
                      <a:moveTo>
                        <a:pt x="0" y="0"/>
                      </a:moveTo>
                      <a:lnTo>
                        <a:pt x="20912" y="33441"/>
                      </a:lnTo>
                      <a:lnTo>
                        <a:pt x="28125" y="45010"/>
                      </a:lnTo>
                      <a:lnTo>
                        <a:pt x="29857" y="31337"/>
                      </a:lnTo>
                      <a:lnTo>
                        <a:pt x="27216" y="28566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4" name="Freeform: Shape 1323">
                  <a:extLst>
                    <a:ext uri="{FF2B5EF4-FFF2-40B4-BE49-F238E27FC236}">
                      <a16:creationId xmlns:a16="http://schemas.microsoft.com/office/drawing/2014/main" xmlns="" id="{4ABA5E39-1A52-4110-AC02-4A2C3DB17004}"/>
                    </a:ext>
                  </a:extLst>
                </p:cNvPr>
                <p:cNvSpPr/>
                <p:nvPr/>
              </p:nvSpPr>
              <p:spPr>
                <a:xfrm>
                  <a:off x="6430898" y="4367013"/>
                  <a:ext cx="41650" cy="62873"/>
                </a:xfrm>
                <a:custGeom>
                  <a:avLst/>
                  <a:gdLst>
                    <a:gd name="connsiteX0" fmla="*/ 0 w 41650"/>
                    <a:gd name="connsiteY0" fmla="*/ 0 h 62873"/>
                    <a:gd name="connsiteX1" fmla="*/ 20894 w 41650"/>
                    <a:gd name="connsiteY1" fmla="*/ 33476 h 62873"/>
                    <a:gd name="connsiteX2" fmla="*/ 39234 w 41650"/>
                    <a:gd name="connsiteY2" fmla="*/ 62874 h 62873"/>
                    <a:gd name="connsiteX3" fmla="*/ 41650 w 41650"/>
                    <a:gd name="connsiteY3" fmla="*/ 43772 h 62873"/>
                    <a:gd name="connsiteX4" fmla="*/ 27181 w 41650"/>
                    <a:gd name="connsiteY4" fmla="*/ 28584 h 6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50" h="62873">
                      <a:moveTo>
                        <a:pt x="0" y="0"/>
                      </a:moveTo>
                      <a:lnTo>
                        <a:pt x="20894" y="33476"/>
                      </a:lnTo>
                      <a:lnTo>
                        <a:pt x="39234" y="62874"/>
                      </a:lnTo>
                      <a:lnTo>
                        <a:pt x="41650" y="43772"/>
                      </a:lnTo>
                      <a:lnTo>
                        <a:pt x="27181" y="28584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322" name="Freeform: Shape 1321">
                <a:extLst>
                  <a:ext uri="{FF2B5EF4-FFF2-40B4-BE49-F238E27FC236}">
                    <a16:creationId xmlns:a16="http://schemas.microsoft.com/office/drawing/2014/main" xmlns="" id="{A4D83FA8-F2DB-4527-9F87-D18CF99BC358}"/>
                  </a:ext>
                </a:extLst>
              </p:cNvPr>
              <p:cNvSpPr/>
              <p:nvPr/>
            </p:nvSpPr>
            <p:spPr>
              <a:xfrm>
                <a:off x="6463630" y="4283210"/>
                <a:ext cx="31977" cy="211905"/>
              </a:xfrm>
              <a:custGeom>
                <a:avLst/>
                <a:gdLst>
                  <a:gd name="connsiteX0" fmla="*/ 31978 w 31977"/>
                  <a:gd name="connsiteY0" fmla="*/ 0 h 211905"/>
                  <a:gd name="connsiteX1" fmla="*/ 15993 w 31977"/>
                  <a:gd name="connsiteY1" fmla="*/ 105277 h 211905"/>
                  <a:gd name="connsiteX2" fmla="*/ 0 w 31977"/>
                  <a:gd name="connsiteY2" fmla="*/ 210581 h 211905"/>
                  <a:gd name="connsiteX3" fmla="*/ 5282 w 31977"/>
                  <a:gd name="connsiteY3" fmla="*/ 211230 h 211905"/>
                  <a:gd name="connsiteX4" fmla="*/ 10573 w 31977"/>
                  <a:gd name="connsiteY4" fmla="*/ 211905 h 211905"/>
                  <a:gd name="connsiteX5" fmla="*/ 21267 w 31977"/>
                  <a:gd name="connsiteY5" fmla="*/ 105961 h 211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977" h="211905">
                    <a:moveTo>
                      <a:pt x="31978" y="0"/>
                    </a:moveTo>
                    <a:lnTo>
                      <a:pt x="15993" y="105277"/>
                    </a:lnTo>
                    <a:lnTo>
                      <a:pt x="0" y="210581"/>
                    </a:lnTo>
                    <a:lnTo>
                      <a:pt x="5282" y="211230"/>
                    </a:lnTo>
                    <a:lnTo>
                      <a:pt x="10573" y="211905"/>
                    </a:lnTo>
                    <a:lnTo>
                      <a:pt x="21267" y="105961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09" name="Graphic 4">
              <a:extLst>
                <a:ext uri="{FF2B5EF4-FFF2-40B4-BE49-F238E27FC236}">
                  <a16:creationId xmlns:a16="http://schemas.microsoft.com/office/drawing/2014/main" xmlns="" id="{84880E7B-B683-4464-BF54-F733F51A4F99}"/>
                </a:ext>
              </a:extLst>
            </p:cNvPr>
            <p:cNvGrpSpPr/>
            <p:nvPr/>
          </p:nvGrpSpPr>
          <p:grpSpPr>
            <a:xfrm>
              <a:off x="1888804" y="2240022"/>
              <a:ext cx="356832" cy="900003"/>
              <a:chOff x="6219784" y="4048409"/>
              <a:chExt cx="145947" cy="368108"/>
            </a:xfrm>
          </p:grpSpPr>
          <p:sp>
            <p:nvSpPr>
              <p:cNvPr id="1313" name="Freeform: Shape 1312">
                <a:extLst>
                  <a:ext uri="{FF2B5EF4-FFF2-40B4-BE49-F238E27FC236}">
                    <a16:creationId xmlns:a16="http://schemas.microsoft.com/office/drawing/2014/main" xmlns="" id="{9FB5ACEC-2B10-4633-82B6-C689F7891D2D}"/>
                  </a:ext>
                </a:extLst>
              </p:cNvPr>
              <p:cNvSpPr/>
              <p:nvPr/>
            </p:nvSpPr>
            <p:spPr>
              <a:xfrm>
                <a:off x="6247308" y="4360856"/>
                <a:ext cx="54491" cy="55660"/>
              </a:xfrm>
              <a:custGeom>
                <a:avLst/>
                <a:gdLst>
                  <a:gd name="connsiteX0" fmla="*/ 225 w 54491"/>
                  <a:gd name="connsiteY0" fmla="*/ 21154 h 55660"/>
                  <a:gd name="connsiteX1" fmla="*/ 12634 w 54491"/>
                  <a:gd name="connsiteY1" fmla="*/ 27579 h 55660"/>
                  <a:gd name="connsiteX2" fmla="*/ 0 w 54491"/>
                  <a:gd name="connsiteY2" fmla="*/ 33537 h 55660"/>
                  <a:gd name="connsiteX3" fmla="*/ 13976 w 54491"/>
                  <a:gd name="connsiteY3" fmla="*/ 33935 h 55660"/>
                  <a:gd name="connsiteX4" fmla="*/ 5187 w 54491"/>
                  <a:gd name="connsiteY4" fmla="*/ 44802 h 55660"/>
                  <a:gd name="connsiteX5" fmla="*/ 17942 w 54491"/>
                  <a:gd name="connsiteY5" fmla="*/ 39104 h 55660"/>
                  <a:gd name="connsiteX6" fmla="*/ 14729 w 54491"/>
                  <a:gd name="connsiteY6" fmla="*/ 52708 h 55660"/>
                  <a:gd name="connsiteX7" fmla="*/ 23743 w 54491"/>
                  <a:gd name="connsiteY7" fmla="*/ 42014 h 55660"/>
                  <a:gd name="connsiteX8" fmla="*/ 26748 w 54491"/>
                  <a:gd name="connsiteY8" fmla="*/ 55661 h 55660"/>
                  <a:gd name="connsiteX9" fmla="*/ 30238 w 54491"/>
                  <a:gd name="connsiteY9" fmla="*/ 42126 h 55660"/>
                  <a:gd name="connsiteX10" fmla="*/ 38879 w 54491"/>
                  <a:gd name="connsiteY10" fmla="*/ 53124 h 55660"/>
                  <a:gd name="connsiteX11" fmla="*/ 36152 w 54491"/>
                  <a:gd name="connsiteY11" fmla="*/ 39416 h 55660"/>
                  <a:gd name="connsiteX12" fmla="*/ 48699 w 54491"/>
                  <a:gd name="connsiteY12" fmla="*/ 45573 h 55660"/>
                  <a:gd name="connsiteX13" fmla="*/ 40299 w 54491"/>
                  <a:gd name="connsiteY13" fmla="*/ 34429 h 55660"/>
                  <a:gd name="connsiteX14" fmla="*/ 54258 w 54491"/>
                  <a:gd name="connsiteY14" fmla="*/ 34524 h 55660"/>
                  <a:gd name="connsiteX15" fmla="*/ 41858 w 54491"/>
                  <a:gd name="connsiteY15" fmla="*/ 28090 h 55660"/>
                  <a:gd name="connsiteX16" fmla="*/ 54492 w 54491"/>
                  <a:gd name="connsiteY16" fmla="*/ 22107 h 55660"/>
                  <a:gd name="connsiteX17" fmla="*/ 40516 w 54491"/>
                  <a:gd name="connsiteY17" fmla="*/ 21743 h 55660"/>
                  <a:gd name="connsiteX18" fmla="*/ 49314 w 54491"/>
                  <a:gd name="connsiteY18" fmla="*/ 10867 h 55660"/>
                  <a:gd name="connsiteX19" fmla="*/ 36550 w 54491"/>
                  <a:gd name="connsiteY19" fmla="*/ 16574 h 55660"/>
                  <a:gd name="connsiteX20" fmla="*/ 39763 w 54491"/>
                  <a:gd name="connsiteY20" fmla="*/ 2970 h 55660"/>
                  <a:gd name="connsiteX21" fmla="*/ 30748 w 54491"/>
                  <a:gd name="connsiteY21" fmla="*/ 13647 h 55660"/>
                  <a:gd name="connsiteX22" fmla="*/ 27744 w 54491"/>
                  <a:gd name="connsiteY22" fmla="*/ 0 h 55660"/>
                  <a:gd name="connsiteX23" fmla="*/ 24254 w 54491"/>
                  <a:gd name="connsiteY23" fmla="*/ 13534 h 55660"/>
                  <a:gd name="connsiteX24" fmla="*/ 15612 w 54491"/>
                  <a:gd name="connsiteY24" fmla="*/ 2537 h 55660"/>
                  <a:gd name="connsiteX25" fmla="*/ 18340 w 54491"/>
                  <a:gd name="connsiteY25" fmla="*/ 16253 h 55660"/>
                  <a:gd name="connsiteX26" fmla="*/ 5802 w 54491"/>
                  <a:gd name="connsiteY26" fmla="*/ 10070 h 55660"/>
                  <a:gd name="connsiteX27" fmla="*/ 14192 w 54491"/>
                  <a:gd name="connsiteY27" fmla="*/ 21258 h 5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491" h="55660">
                    <a:moveTo>
                      <a:pt x="225" y="21154"/>
                    </a:moveTo>
                    <a:lnTo>
                      <a:pt x="12634" y="27579"/>
                    </a:lnTo>
                    <a:lnTo>
                      <a:pt x="0" y="33537"/>
                    </a:lnTo>
                    <a:lnTo>
                      <a:pt x="13976" y="33935"/>
                    </a:lnTo>
                    <a:lnTo>
                      <a:pt x="5187" y="44802"/>
                    </a:lnTo>
                    <a:lnTo>
                      <a:pt x="17942" y="39104"/>
                    </a:lnTo>
                    <a:lnTo>
                      <a:pt x="14729" y="52708"/>
                    </a:lnTo>
                    <a:lnTo>
                      <a:pt x="23743" y="42014"/>
                    </a:lnTo>
                    <a:lnTo>
                      <a:pt x="26748" y="55661"/>
                    </a:lnTo>
                    <a:lnTo>
                      <a:pt x="30238" y="42126"/>
                    </a:lnTo>
                    <a:lnTo>
                      <a:pt x="38879" y="53124"/>
                    </a:lnTo>
                    <a:lnTo>
                      <a:pt x="36152" y="39416"/>
                    </a:lnTo>
                    <a:lnTo>
                      <a:pt x="48699" y="45573"/>
                    </a:lnTo>
                    <a:lnTo>
                      <a:pt x="40299" y="34429"/>
                    </a:lnTo>
                    <a:lnTo>
                      <a:pt x="54258" y="34524"/>
                    </a:lnTo>
                    <a:lnTo>
                      <a:pt x="41858" y="28090"/>
                    </a:lnTo>
                    <a:lnTo>
                      <a:pt x="54492" y="22107"/>
                    </a:lnTo>
                    <a:lnTo>
                      <a:pt x="40516" y="21743"/>
                    </a:lnTo>
                    <a:lnTo>
                      <a:pt x="49314" y="10867"/>
                    </a:lnTo>
                    <a:lnTo>
                      <a:pt x="36550" y="16574"/>
                    </a:lnTo>
                    <a:lnTo>
                      <a:pt x="39763" y="2970"/>
                    </a:lnTo>
                    <a:lnTo>
                      <a:pt x="30748" y="13647"/>
                    </a:lnTo>
                    <a:lnTo>
                      <a:pt x="27744" y="0"/>
                    </a:lnTo>
                    <a:lnTo>
                      <a:pt x="24254" y="13534"/>
                    </a:lnTo>
                    <a:lnTo>
                      <a:pt x="15612" y="2537"/>
                    </a:lnTo>
                    <a:lnTo>
                      <a:pt x="18340" y="16253"/>
                    </a:lnTo>
                    <a:lnTo>
                      <a:pt x="5802" y="10070"/>
                    </a:lnTo>
                    <a:lnTo>
                      <a:pt x="14192" y="2125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4" name="Freeform: Shape 1313">
                <a:extLst>
                  <a:ext uri="{FF2B5EF4-FFF2-40B4-BE49-F238E27FC236}">
                    <a16:creationId xmlns:a16="http://schemas.microsoft.com/office/drawing/2014/main" xmlns="" id="{A516D938-8092-4B95-8977-F957199AECFC}"/>
                  </a:ext>
                </a:extLst>
              </p:cNvPr>
              <p:cNvSpPr/>
              <p:nvPr/>
            </p:nvSpPr>
            <p:spPr>
              <a:xfrm rot="-9963245">
                <a:off x="6318809" y="4045578"/>
                <a:ext cx="11585" cy="286816"/>
              </a:xfrm>
              <a:custGeom>
                <a:avLst/>
                <a:gdLst>
                  <a:gd name="connsiteX0" fmla="*/ 11585 w 11585"/>
                  <a:gd name="connsiteY0" fmla="*/ 143408 h 286816"/>
                  <a:gd name="connsiteX1" fmla="*/ 5793 w 11585"/>
                  <a:gd name="connsiteY1" fmla="*/ 286817 h 286816"/>
                  <a:gd name="connsiteX2" fmla="*/ 0 w 11585"/>
                  <a:gd name="connsiteY2" fmla="*/ 143408 h 286816"/>
                  <a:gd name="connsiteX3" fmla="*/ 5793 w 11585"/>
                  <a:gd name="connsiteY3" fmla="*/ 0 h 286816"/>
                  <a:gd name="connsiteX4" fmla="*/ 11585 w 11585"/>
                  <a:gd name="connsiteY4" fmla="*/ 143408 h 28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6">
                    <a:moveTo>
                      <a:pt x="11585" y="143408"/>
                    </a:moveTo>
                    <a:cubicBezTo>
                      <a:pt x="11585" y="222611"/>
                      <a:pt x="8992" y="286817"/>
                      <a:pt x="5793" y="286817"/>
                    </a:cubicBezTo>
                    <a:cubicBezTo>
                      <a:pt x="2593" y="286817"/>
                      <a:pt x="0" y="222611"/>
                      <a:pt x="0" y="143408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5" y="64206"/>
                      <a:pt x="11585" y="14340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5" name="Freeform: Shape 1314">
                <a:extLst>
                  <a:ext uri="{FF2B5EF4-FFF2-40B4-BE49-F238E27FC236}">
                    <a16:creationId xmlns:a16="http://schemas.microsoft.com/office/drawing/2014/main" xmlns="" id="{2660D7C4-BC8F-4B5F-B0BC-ABA36CB22A06}"/>
                  </a:ext>
                </a:extLst>
              </p:cNvPr>
              <p:cNvSpPr/>
              <p:nvPr/>
            </p:nvSpPr>
            <p:spPr>
              <a:xfrm>
                <a:off x="6290712" y="4072624"/>
                <a:ext cx="75019" cy="259325"/>
              </a:xfrm>
              <a:custGeom>
                <a:avLst/>
                <a:gdLst>
                  <a:gd name="connsiteX0" fmla="*/ 32381 w 75019"/>
                  <a:gd name="connsiteY0" fmla="*/ 127753 h 259325"/>
                  <a:gd name="connsiteX1" fmla="*/ 351 w 75019"/>
                  <a:gd name="connsiteY1" fmla="*/ 259311 h 259325"/>
                  <a:gd name="connsiteX2" fmla="*/ 42659 w 75019"/>
                  <a:gd name="connsiteY2" fmla="*/ 131589 h 259325"/>
                  <a:gd name="connsiteX3" fmla="*/ 74655 w 75019"/>
                  <a:gd name="connsiteY3" fmla="*/ 14 h 259325"/>
                  <a:gd name="connsiteX4" fmla="*/ 32381 w 75019"/>
                  <a:gd name="connsiteY4" fmla="*/ 127753 h 259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019" h="259325">
                    <a:moveTo>
                      <a:pt x="32381" y="127753"/>
                    </a:moveTo>
                    <a:cubicBezTo>
                      <a:pt x="11859" y="199364"/>
                      <a:pt x="-2454" y="258254"/>
                      <a:pt x="351" y="259311"/>
                    </a:cubicBezTo>
                    <a:cubicBezTo>
                      <a:pt x="3217" y="260393"/>
                      <a:pt x="22146" y="203208"/>
                      <a:pt x="42659" y="131589"/>
                    </a:cubicBezTo>
                    <a:cubicBezTo>
                      <a:pt x="63173" y="59987"/>
                      <a:pt x="77521" y="1079"/>
                      <a:pt x="74655" y="14"/>
                    </a:cubicBezTo>
                    <a:cubicBezTo>
                      <a:pt x="71832" y="-1034"/>
                      <a:pt x="52903" y="56151"/>
                      <a:pt x="32381" y="127753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6" name="Freeform: Shape 1315">
                <a:extLst>
                  <a:ext uri="{FF2B5EF4-FFF2-40B4-BE49-F238E27FC236}">
                    <a16:creationId xmlns:a16="http://schemas.microsoft.com/office/drawing/2014/main" xmlns="" id="{818048BE-A94E-4251-BDC5-E679848B380F}"/>
                  </a:ext>
                </a:extLst>
              </p:cNvPr>
              <p:cNvSpPr/>
              <p:nvPr/>
            </p:nvSpPr>
            <p:spPr>
              <a:xfrm>
                <a:off x="6290457" y="4062878"/>
                <a:ext cx="56515" cy="264019"/>
              </a:xfrm>
              <a:custGeom>
                <a:avLst/>
                <a:gdLst>
                  <a:gd name="connsiteX0" fmla="*/ 22816 w 56515"/>
                  <a:gd name="connsiteY0" fmla="*/ 131282 h 264019"/>
                  <a:gd name="connsiteX1" fmla="*/ 537 w 56515"/>
                  <a:gd name="connsiteY1" fmla="*/ 264018 h 264019"/>
                  <a:gd name="connsiteX2" fmla="*/ 33683 w 56515"/>
                  <a:gd name="connsiteY2" fmla="*/ 132729 h 264019"/>
                  <a:gd name="connsiteX3" fmla="*/ 55989 w 56515"/>
                  <a:gd name="connsiteY3" fmla="*/ 2 h 264019"/>
                  <a:gd name="connsiteX4" fmla="*/ 22816 w 56515"/>
                  <a:gd name="connsiteY4" fmla="*/ 131282 h 264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515" h="264019">
                    <a:moveTo>
                      <a:pt x="22816" y="131282"/>
                    </a:moveTo>
                    <a:cubicBezTo>
                      <a:pt x="7507" y="204192"/>
                      <a:pt x="-2477" y="263611"/>
                      <a:pt x="537" y="264018"/>
                    </a:cubicBezTo>
                    <a:cubicBezTo>
                      <a:pt x="3532" y="264416"/>
                      <a:pt x="18392" y="205629"/>
                      <a:pt x="33683" y="132729"/>
                    </a:cubicBezTo>
                    <a:cubicBezTo>
                      <a:pt x="49010" y="59828"/>
                      <a:pt x="58968" y="418"/>
                      <a:pt x="55989" y="2"/>
                    </a:cubicBezTo>
                    <a:cubicBezTo>
                      <a:pt x="52976" y="-388"/>
                      <a:pt x="38126" y="58382"/>
                      <a:pt x="22816" y="131282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7" name="Freeform: Shape 1316">
                <a:extLst>
                  <a:ext uri="{FF2B5EF4-FFF2-40B4-BE49-F238E27FC236}">
                    <a16:creationId xmlns:a16="http://schemas.microsoft.com/office/drawing/2014/main" xmlns="" id="{AAF515E9-4838-4FA1-93EE-DA0C69A41DA4}"/>
                  </a:ext>
                </a:extLst>
              </p:cNvPr>
              <p:cNvSpPr/>
              <p:nvPr/>
            </p:nvSpPr>
            <p:spPr>
              <a:xfrm>
                <a:off x="6219784" y="4205374"/>
                <a:ext cx="143318" cy="193440"/>
              </a:xfrm>
              <a:custGeom>
                <a:avLst/>
                <a:gdLst>
                  <a:gd name="connsiteX0" fmla="*/ 46454 w 143318"/>
                  <a:gd name="connsiteY0" fmla="*/ 54717 h 193440"/>
                  <a:gd name="connsiteX1" fmla="*/ 87532 w 143318"/>
                  <a:gd name="connsiteY1" fmla="*/ 6893 h 193440"/>
                  <a:gd name="connsiteX2" fmla="*/ 91550 w 143318"/>
                  <a:gd name="connsiteY2" fmla="*/ 25899 h 193440"/>
                  <a:gd name="connsiteX3" fmla="*/ 115406 w 143318"/>
                  <a:gd name="connsiteY3" fmla="*/ 0 h 193440"/>
                  <a:gd name="connsiteX4" fmla="*/ 111301 w 143318"/>
                  <a:gd name="connsiteY4" fmla="*/ 11932 h 193440"/>
                  <a:gd name="connsiteX5" fmla="*/ 125208 w 143318"/>
                  <a:gd name="connsiteY5" fmla="*/ 74200 h 193440"/>
                  <a:gd name="connsiteX6" fmla="*/ 141219 w 143318"/>
                  <a:gd name="connsiteY6" fmla="*/ 138961 h 193440"/>
                  <a:gd name="connsiteX7" fmla="*/ 54481 w 143318"/>
                  <a:gd name="connsiteY7" fmla="*/ 191331 h 193440"/>
                  <a:gd name="connsiteX8" fmla="*/ 2110 w 143318"/>
                  <a:gd name="connsiteY8" fmla="*/ 104593 h 193440"/>
                  <a:gd name="connsiteX9" fmla="*/ 46454 w 143318"/>
                  <a:gd name="connsiteY9" fmla="*/ 54717 h 193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318" h="193440">
                    <a:moveTo>
                      <a:pt x="46454" y="54717"/>
                    </a:moveTo>
                    <a:cubicBezTo>
                      <a:pt x="66110" y="46257"/>
                      <a:pt x="81783" y="29155"/>
                      <a:pt x="87532" y="6893"/>
                    </a:cubicBezTo>
                    <a:cubicBezTo>
                      <a:pt x="89394" y="13015"/>
                      <a:pt x="90779" y="19344"/>
                      <a:pt x="91550" y="25899"/>
                    </a:cubicBezTo>
                    <a:cubicBezTo>
                      <a:pt x="98209" y="15716"/>
                      <a:pt x="106331" y="6996"/>
                      <a:pt x="115406" y="0"/>
                    </a:cubicBezTo>
                    <a:cubicBezTo>
                      <a:pt x="113717" y="3801"/>
                      <a:pt x="112323" y="7767"/>
                      <a:pt x="111301" y="11932"/>
                    </a:cubicBezTo>
                    <a:cubicBezTo>
                      <a:pt x="105708" y="34567"/>
                      <a:pt x="111587" y="57358"/>
                      <a:pt x="125208" y="74200"/>
                    </a:cubicBezTo>
                    <a:cubicBezTo>
                      <a:pt x="140327" y="91224"/>
                      <a:pt x="147081" y="115175"/>
                      <a:pt x="141219" y="138961"/>
                    </a:cubicBezTo>
                    <a:cubicBezTo>
                      <a:pt x="131728" y="177390"/>
                      <a:pt x="92909" y="200822"/>
                      <a:pt x="54481" y="191331"/>
                    </a:cubicBezTo>
                    <a:cubicBezTo>
                      <a:pt x="16077" y="181850"/>
                      <a:pt x="-7389" y="143022"/>
                      <a:pt x="2110" y="104593"/>
                    </a:cubicBezTo>
                    <a:cubicBezTo>
                      <a:pt x="7990" y="80807"/>
                      <a:pt x="25126" y="62761"/>
                      <a:pt x="46454" y="5471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8" name="Freeform: Shape 1317">
                <a:extLst>
                  <a:ext uri="{FF2B5EF4-FFF2-40B4-BE49-F238E27FC236}">
                    <a16:creationId xmlns:a16="http://schemas.microsoft.com/office/drawing/2014/main" xmlns="" id="{4356C53E-F53C-42D9-B9E9-D552B56A0D13}"/>
                  </a:ext>
                </a:extLst>
              </p:cNvPr>
              <p:cNvSpPr/>
              <p:nvPr/>
            </p:nvSpPr>
            <p:spPr>
              <a:xfrm>
                <a:off x="6219792" y="4212266"/>
                <a:ext cx="94346" cy="185581"/>
              </a:xfrm>
              <a:custGeom>
                <a:avLst/>
                <a:gdLst>
                  <a:gd name="connsiteX0" fmla="*/ 46445 w 94346"/>
                  <a:gd name="connsiteY0" fmla="*/ 47824 h 185581"/>
                  <a:gd name="connsiteX1" fmla="*/ 87523 w 94346"/>
                  <a:gd name="connsiteY1" fmla="*/ 0 h 185581"/>
                  <a:gd name="connsiteX2" fmla="*/ 91541 w 94346"/>
                  <a:gd name="connsiteY2" fmla="*/ 19007 h 185581"/>
                  <a:gd name="connsiteX3" fmla="*/ 94347 w 94346"/>
                  <a:gd name="connsiteY3" fmla="*/ 15058 h 185581"/>
                  <a:gd name="connsiteX4" fmla="*/ 57676 w 94346"/>
                  <a:gd name="connsiteY4" fmla="*/ 50604 h 185581"/>
                  <a:gd name="connsiteX5" fmla="*/ 13350 w 94346"/>
                  <a:gd name="connsiteY5" fmla="*/ 100471 h 185581"/>
                  <a:gd name="connsiteX6" fmla="*/ 60161 w 94346"/>
                  <a:gd name="connsiteY6" fmla="*/ 185582 h 185581"/>
                  <a:gd name="connsiteX7" fmla="*/ 54481 w 94346"/>
                  <a:gd name="connsiteY7" fmla="*/ 184430 h 185581"/>
                  <a:gd name="connsiteX8" fmla="*/ 2110 w 94346"/>
                  <a:gd name="connsiteY8" fmla="*/ 97692 h 185581"/>
                  <a:gd name="connsiteX9" fmla="*/ 46445 w 94346"/>
                  <a:gd name="connsiteY9" fmla="*/ 47824 h 1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346" h="185581">
                    <a:moveTo>
                      <a:pt x="46445" y="47824"/>
                    </a:moveTo>
                    <a:cubicBezTo>
                      <a:pt x="66101" y="39364"/>
                      <a:pt x="81774" y="22263"/>
                      <a:pt x="87523" y="0"/>
                    </a:cubicBezTo>
                    <a:cubicBezTo>
                      <a:pt x="89385" y="6122"/>
                      <a:pt x="90771" y="12452"/>
                      <a:pt x="91541" y="19007"/>
                    </a:cubicBezTo>
                    <a:cubicBezTo>
                      <a:pt x="92425" y="17621"/>
                      <a:pt x="93420" y="16366"/>
                      <a:pt x="94347" y="15058"/>
                    </a:cubicBezTo>
                    <a:cubicBezTo>
                      <a:pt x="86796" y="31311"/>
                      <a:pt x="73565" y="43763"/>
                      <a:pt x="57676" y="50604"/>
                    </a:cubicBezTo>
                    <a:cubicBezTo>
                      <a:pt x="36357" y="58648"/>
                      <a:pt x="19229" y="76694"/>
                      <a:pt x="13350" y="100471"/>
                    </a:cubicBezTo>
                    <a:cubicBezTo>
                      <a:pt x="4301" y="136996"/>
                      <a:pt x="25083" y="173883"/>
                      <a:pt x="60161" y="185582"/>
                    </a:cubicBezTo>
                    <a:cubicBezTo>
                      <a:pt x="58256" y="185261"/>
                      <a:pt x="56368" y="184898"/>
                      <a:pt x="54481" y="184430"/>
                    </a:cubicBezTo>
                    <a:cubicBezTo>
                      <a:pt x="16077" y="174948"/>
                      <a:pt x="-7389" y="136121"/>
                      <a:pt x="2110" y="97692"/>
                    </a:cubicBezTo>
                    <a:cubicBezTo>
                      <a:pt x="7981" y="73914"/>
                      <a:pt x="25117" y="55868"/>
                      <a:pt x="46445" y="4782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0" name="Graphic 4">
              <a:extLst>
                <a:ext uri="{FF2B5EF4-FFF2-40B4-BE49-F238E27FC236}">
                  <a16:creationId xmlns:a16="http://schemas.microsoft.com/office/drawing/2014/main" xmlns="" id="{58F8A944-FF2C-48AC-9C2F-1430B983CC7F}"/>
                </a:ext>
              </a:extLst>
            </p:cNvPr>
            <p:cNvGrpSpPr/>
            <p:nvPr/>
          </p:nvGrpSpPr>
          <p:grpSpPr>
            <a:xfrm>
              <a:off x="2138647" y="2439742"/>
              <a:ext cx="350348" cy="919780"/>
              <a:chOff x="6321972" y="4130096"/>
              <a:chExt cx="143295" cy="376197"/>
            </a:xfrm>
          </p:grpSpPr>
          <p:sp>
            <p:nvSpPr>
              <p:cNvPr id="1307" name="Freeform: Shape 1306">
                <a:extLst>
                  <a:ext uri="{FF2B5EF4-FFF2-40B4-BE49-F238E27FC236}">
                    <a16:creationId xmlns:a16="http://schemas.microsoft.com/office/drawing/2014/main" xmlns="" id="{7C1C7459-E322-4A6E-B44A-700EC6616BFF}"/>
                  </a:ext>
                </a:extLst>
              </p:cNvPr>
              <p:cNvSpPr/>
              <p:nvPr/>
            </p:nvSpPr>
            <p:spPr>
              <a:xfrm>
                <a:off x="6370562" y="4451049"/>
                <a:ext cx="55400" cy="55245"/>
              </a:xfrm>
              <a:custGeom>
                <a:avLst/>
                <a:gdLst>
                  <a:gd name="connsiteX0" fmla="*/ 0 w 55400"/>
                  <a:gd name="connsiteY0" fmla="*/ 30359 h 55245"/>
                  <a:gd name="connsiteX1" fmla="*/ 13846 w 55400"/>
                  <a:gd name="connsiteY1" fmla="*/ 32264 h 55245"/>
                  <a:gd name="connsiteX2" fmla="*/ 3923 w 55400"/>
                  <a:gd name="connsiteY2" fmla="*/ 42109 h 55245"/>
                  <a:gd name="connsiteX3" fmla="*/ 17223 w 55400"/>
                  <a:gd name="connsiteY3" fmla="*/ 37797 h 55245"/>
                  <a:gd name="connsiteX4" fmla="*/ 12582 w 55400"/>
                  <a:gd name="connsiteY4" fmla="*/ 50976 h 55245"/>
                  <a:gd name="connsiteX5" fmla="*/ 22695 w 55400"/>
                  <a:gd name="connsiteY5" fmla="*/ 41347 h 55245"/>
                  <a:gd name="connsiteX6" fmla="*/ 24211 w 55400"/>
                  <a:gd name="connsiteY6" fmla="*/ 55245 h 55245"/>
                  <a:gd name="connsiteX7" fmla="*/ 29138 w 55400"/>
                  <a:gd name="connsiteY7" fmla="*/ 42144 h 55245"/>
                  <a:gd name="connsiteX8" fmla="*/ 36541 w 55400"/>
                  <a:gd name="connsiteY8" fmla="*/ 54016 h 55245"/>
                  <a:gd name="connsiteX9" fmla="*/ 35303 w 55400"/>
                  <a:gd name="connsiteY9" fmla="*/ 40092 h 55245"/>
                  <a:gd name="connsiteX10" fmla="*/ 47114 w 55400"/>
                  <a:gd name="connsiteY10" fmla="*/ 47556 h 55245"/>
                  <a:gd name="connsiteX11" fmla="*/ 39970 w 55400"/>
                  <a:gd name="connsiteY11" fmla="*/ 35554 h 55245"/>
                  <a:gd name="connsiteX12" fmla="*/ 53851 w 55400"/>
                  <a:gd name="connsiteY12" fmla="*/ 37165 h 55245"/>
                  <a:gd name="connsiteX13" fmla="*/ 42196 w 55400"/>
                  <a:gd name="connsiteY13" fmla="*/ 29467 h 55245"/>
                  <a:gd name="connsiteX14" fmla="*/ 55401 w 55400"/>
                  <a:gd name="connsiteY14" fmla="*/ 24886 h 55245"/>
                  <a:gd name="connsiteX15" fmla="*/ 41546 w 55400"/>
                  <a:gd name="connsiteY15" fmla="*/ 22981 h 55245"/>
                  <a:gd name="connsiteX16" fmla="*/ 51452 w 55400"/>
                  <a:gd name="connsiteY16" fmla="*/ 13110 h 55245"/>
                  <a:gd name="connsiteX17" fmla="*/ 38169 w 55400"/>
                  <a:gd name="connsiteY17" fmla="*/ 17431 h 55245"/>
                  <a:gd name="connsiteX18" fmla="*/ 42828 w 55400"/>
                  <a:gd name="connsiteY18" fmla="*/ 4243 h 55245"/>
                  <a:gd name="connsiteX19" fmla="*/ 32697 w 55400"/>
                  <a:gd name="connsiteY19" fmla="*/ 13898 h 55245"/>
                  <a:gd name="connsiteX20" fmla="*/ 31190 w 55400"/>
                  <a:gd name="connsiteY20" fmla="*/ 0 h 55245"/>
                  <a:gd name="connsiteX21" fmla="*/ 26263 w 55400"/>
                  <a:gd name="connsiteY21" fmla="*/ 13067 h 55245"/>
                  <a:gd name="connsiteX22" fmla="*/ 18859 w 55400"/>
                  <a:gd name="connsiteY22" fmla="*/ 1212 h 55245"/>
                  <a:gd name="connsiteX23" fmla="*/ 20089 w 55400"/>
                  <a:gd name="connsiteY23" fmla="*/ 15128 h 55245"/>
                  <a:gd name="connsiteX24" fmla="*/ 8278 w 55400"/>
                  <a:gd name="connsiteY24" fmla="*/ 7655 h 55245"/>
                  <a:gd name="connsiteX25" fmla="*/ 15439 w 55400"/>
                  <a:gd name="connsiteY25" fmla="*/ 19682 h 55245"/>
                  <a:gd name="connsiteX26" fmla="*/ 1550 w 55400"/>
                  <a:gd name="connsiteY26" fmla="*/ 18037 h 55245"/>
                  <a:gd name="connsiteX27" fmla="*/ 13196 w 55400"/>
                  <a:gd name="connsiteY27" fmla="*/ 25778 h 55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400" h="55245">
                    <a:moveTo>
                      <a:pt x="0" y="30359"/>
                    </a:moveTo>
                    <a:lnTo>
                      <a:pt x="13846" y="32264"/>
                    </a:lnTo>
                    <a:lnTo>
                      <a:pt x="3923" y="42109"/>
                    </a:lnTo>
                    <a:lnTo>
                      <a:pt x="17223" y="37797"/>
                    </a:lnTo>
                    <a:lnTo>
                      <a:pt x="12582" y="50976"/>
                    </a:lnTo>
                    <a:lnTo>
                      <a:pt x="22695" y="41347"/>
                    </a:lnTo>
                    <a:lnTo>
                      <a:pt x="24211" y="55245"/>
                    </a:lnTo>
                    <a:lnTo>
                      <a:pt x="29138" y="42144"/>
                    </a:lnTo>
                    <a:lnTo>
                      <a:pt x="36541" y="54016"/>
                    </a:lnTo>
                    <a:lnTo>
                      <a:pt x="35303" y="40092"/>
                    </a:lnTo>
                    <a:lnTo>
                      <a:pt x="47114" y="47556"/>
                    </a:lnTo>
                    <a:lnTo>
                      <a:pt x="39970" y="35554"/>
                    </a:lnTo>
                    <a:lnTo>
                      <a:pt x="53851" y="37165"/>
                    </a:lnTo>
                    <a:lnTo>
                      <a:pt x="42196" y="29467"/>
                    </a:lnTo>
                    <a:lnTo>
                      <a:pt x="55401" y="24886"/>
                    </a:lnTo>
                    <a:lnTo>
                      <a:pt x="41546" y="22981"/>
                    </a:lnTo>
                    <a:lnTo>
                      <a:pt x="51452" y="13110"/>
                    </a:lnTo>
                    <a:lnTo>
                      <a:pt x="38169" y="17431"/>
                    </a:lnTo>
                    <a:lnTo>
                      <a:pt x="42828" y="4243"/>
                    </a:lnTo>
                    <a:lnTo>
                      <a:pt x="32697" y="13898"/>
                    </a:lnTo>
                    <a:lnTo>
                      <a:pt x="31190" y="0"/>
                    </a:lnTo>
                    <a:lnTo>
                      <a:pt x="26263" y="13067"/>
                    </a:lnTo>
                    <a:lnTo>
                      <a:pt x="18859" y="1212"/>
                    </a:lnTo>
                    <a:lnTo>
                      <a:pt x="20089" y="15128"/>
                    </a:lnTo>
                    <a:lnTo>
                      <a:pt x="8278" y="7655"/>
                    </a:lnTo>
                    <a:lnTo>
                      <a:pt x="15439" y="19682"/>
                    </a:lnTo>
                    <a:lnTo>
                      <a:pt x="1550" y="18037"/>
                    </a:lnTo>
                    <a:lnTo>
                      <a:pt x="13196" y="25778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xmlns="" id="{88E5994F-9425-4922-876C-DE9C493FC750}"/>
                  </a:ext>
                </a:extLst>
              </p:cNvPr>
              <p:cNvSpPr/>
              <p:nvPr/>
            </p:nvSpPr>
            <p:spPr>
              <a:xfrm rot="10468447">
                <a:off x="6372675" y="4129988"/>
                <a:ext cx="11586" cy="286820"/>
              </a:xfrm>
              <a:custGeom>
                <a:avLst/>
                <a:gdLst>
                  <a:gd name="connsiteX0" fmla="*/ 11587 w 11586"/>
                  <a:gd name="connsiteY0" fmla="*/ 143410 h 286820"/>
                  <a:gd name="connsiteX1" fmla="*/ 5793 w 11586"/>
                  <a:gd name="connsiteY1" fmla="*/ 286820 h 286820"/>
                  <a:gd name="connsiteX2" fmla="*/ 0 w 11586"/>
                  <a:gd name="connsiteY2" fmla="*/ 143410 h 286820"/>
                  <a:gd name="connsiteX3" fmla="*/ 5793 w 11586"/>
                  <a:gd name="connsiteY3" fmla="*/ 0 h 286820"/>
                  <a:gd name="connsiteX4" fmla="*/ 11587 w 11586"/>
                  <a:gd name="connsiteY4" fmla="*/ 143410 h 286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6" h="286820">
                    <a:moveTo>
                      <a:pt x="11587" y="143410"/>
                    </a:moveTo>
                    <a:cubicBezTo>
                      <a:pt x="11587" y="222613"/>
                      <a:pt x="8993" y="286820"/>
                      <a:pt x="5793" y="286820"/>
                    </a:cubicBezTo>
                    <a:cubicBezTo>
                      <a:pt x="2594" y="286820"/>
                      <a:pt x="0" y="222613"/>
                      <a:pt x="0" y="143410"/>
                    </a:cubicBezTo>
                    <a:cubicBezTo>
                      <a:pt x="0" y="64207"/>
                      <a:pt x="2594" y="0"/>
                      <a:pt x="5793" y="0"/>
                    </a:cubicBezTo>
                    <a:cubicBezTo>
                      <a:pt x="8993" y="0"/>
                      <a:pt x="11587" y="64207"/>
                      <a:pt x="11587" y="143410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9" name="Freeform: Shape 1308">
                <a:extLst>
                  <a:ext uri="{FF2B5EF4-FFF2-40B4-BE49-F238E27FC236}">
                    <a16:creationId xmlns:a16="http://schemas.microsoft.com/office/drawing/2014/main" xmlns="" id="{798CFCC4-ECA0-4D5B-A018-B53F36EE5735}"/>
                  </a:ext>
                </a:extLst>
              </p:cNvPr>
              <p:cNvSpPr/>
              <p:nvPr/>
            </p:nvSpPr>
            <p:spPr>
              <a:xfrm>
                <a:off x="6376556" y="4150440"/>
                <a:ext cx="19963" cy="269228"/>
              </a:xfrm>
              <a:custGeom>
                <a:avLst/>
                <a:gdLst>
                  <a:gd name="connsiteX0" fmla="*/ 4501 w 19963"/>
                  <a:gd name="connsiteY0" fmla="*/ 134528 h 269228"/>
                  <a:gd name="connsiteX1" fmla="*/ 18303 w 19963"/>
                  <a:gd name="connsiteY1" fmla="*/ 269228 h 269228"/>
                  <a:gd name="connsiteX2" fmla="*/ 15472 w 19963"/>
                  <a:gd name="connsiteY2" fmla="*/ 134701 h 269228"/>
                  <a:gd name="connsiteX3" fmla="*/ 1626 w 19963"/>
                  <a:gd name="connsiteY3" fmla="*/ 0 h 269228"/>
                  <a:gd name="connsiteX4" fmla="*/ 4501 w 19963"/>
                  <a:gd name="connsiteY4" fmla="*/ 134528 h 26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3" h="269228">
                    <a:moveTo>
                      <a:pt x="4501" y="134528"/>
                    </a:moveTo>
                    <a:cubicBezTo>
                      <a:pt x="9081" y="208857"/>
                      <a:pt x="15281" y="269168"/>
                      <a:pt x="18303" y="269228"/>
                    </a:cubicBezTo>
                    <a:cubicBezTo>
                      <a:pt x="21360" y="269280"/>
                      <a:pt x="20070" y="209065"/>
                      <a:pt x="15472" y="134701"/>
                    </a:cubicBezTo>
                    <a:cubicBezTo>
                      <a:pt x="10865" y="60380"/>
                      <a:pt x="4683" y="52"/>
                      <a:pt x="1626" y="0"/>
                    </a:cubicBezTo>
                    <a:cubicBezTo>
                      <a:pt x="-1388" y="-61"/>
                      <a:pt x="-89" y="60181"/>
                      <a:pt x="4501" y="134528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0" name="Freeform: Shape 1309">
                <a:extLst>
                  <a:ext uri="{FF2B5EF4-FFF2-40B4-BE49-F238E27FC236}">
                    <a16:creationId xmlns:a16="http://schemas.microsoft.com/office/drawing/2014/main" xmlns="" id="{4E18FAEC-6ADD-42AE-A023-017DD812FA46}"/>
                  </a:ext>
                </a:extLst>
              </p:cNvPr>
              <p:cNvSpPr/>
              <p:nvPr/>
            </p:nvSpPr>
            <p:spPr>
              <a:xfrm>
                <a:off x="6356289" y="4147569"/>
                <a:ext cx="37585" cy="267367"/>
              </a:xfrm>
              <a:custGeom>
                <a:avLst/>
                <a:gdLst>
                  <a:gd name="connsiteX0" fmla="*/ 13416 w 37585"/>
                  <a:gd name="connsiteY0" fmla="*/ 134810 h 267367"/>
                  <a:gd name="connsiteX1" fmla="*/ 36796 w 37585"/>
                  <a:gd name="connsiteY1" fmla="*/ 267363 h 267367"/>
                  <a:gd name="connsiteX2" fmla="*/ 24153 w 37585"/>
                  <a:gd name="connsiteY2" fmla="*/ 132558 h 267367"/>
                  <a:gd name="connsiteX3" fmla="*/ 782 w 37585"/>
                  <a:gd name="connsiteY3" fmla="*/ 5 h 267367"/>
                  <a:gd name="connsiteX4" fmla="*/ 13416 w 37585"/>
                  <a:gd name="connsiteY4" fmla="*/ 134810 h 267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585" h="267367">
                    <a:moveTo>
                      <a:pt x="13416" y="134810"/>
                    </a:moveTo>
                    <a:cubicBezTo>
                      <a:pt x="23374" y="208646"/>
                      <a:pt x="33826" y="267995"/>
                      <a:pt x="36796" y="267363"/>
                    </a:cubicBezTo>
                    <a:cubicBezTo>
                      <a:pt x="39766" y="266748"/>
                      <a:pt x="34103" y="206368"/>
                      <a:pt x="24153" y="132558"/>
                    </a:cubicBezTo>
                    <a:cubicBezTo>
                      <a:pt x="14213" y="58722"/>
                      <a:pt x="3744" y="-610"/>
                      <a:pt x="782" y="5"/>
                    </a:cubicBezTo>
                    <a:cubicBezTo>
                      <a:pt x="-2170" y="637"/>
                      <a:pt x="3493" y="60991"/>
                      <a:pt x="13416" y="13481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1" name="Freeform: Shape 1310">
                <a:extLst>
                  <a:ext uri="{FF2B5EF4-FFF2-40B4-BE49-F238E27FC236}">
                    <a16:creationId xmlns:a16="http://schemas.microsoft.com/office/drawing/2014/main" xmlns="" id="{FCE64A57-B3CE-40B0-9D24-E9E4CE8E1C30}"/>
                  </a:ext>
                </a:extLst>
              </p:cNvPr>
              <p:cNvSpPr/>
              <p:nvPr/>
            </p:nvSpPr>
            <p:spPr>
              <a:xfrm>
                <a:off x="6321972" y="4285626"/>
                <a:ext cx="143295" cy="201046"/>
              </a:xfrm>
              <a:custGeom>
                <a:avLst/>
                <a:gdLst>
                  <a:gd name="connsiteX0" fmla="*/ 25461 w 143295"/>
                  <a:gd name="connsiteY0" fmla="*/ 74615 h 201046"/>
                  <a:gd name="connsiteX1" fmla="*/ 48183 w 143295"/>
                  <a:gd name="connsiteY1" fmla="*/ 15811 h 201046"/>
                  <a:gd name="connsiteX2" fmla="*/ 58322 w 143295"/>
                  <a:gd name="connsiteY2" fmla="*/ 32385 h 201046"/>
                  <a:gd name="connsiteX3" fmla="*/ 72142 w 143295"/>
                  <a:gd name="connsiteY3" fmla="*/ 0 h 201046"/>
                  <a:gd name="connsiteX4" fmla="*/ 72281 w 143295"/>
                  <a:gd name="connsiteY4" fmla="*/ 12625 h 201046"/>
                  <a:gd name="connsiteX5" fmla="*/ 106216 w 143295"/>
                  <a:gd name="connsiteY5" fmla="*/ 66649 h 201046"/>
                  <a:gd name="connsiteX6" fmla="*/ 142939 w 143295"/>
                  <a:gd name="connsiteY6" fmla="*/ 122336 h 201046"/>
                  <a:gd name="connsiteX7" fmla="*/ 78715 w 143295"/>
                  <a:gd name="connsiteY7" fmla="*/ 200692 h 201046"/>
                  <a:gd name="connsiteX8" fmla="*/ 358 w 143295"/>
                  <a:gd name="connsiteY8" fmla="*/ 136450 h 201046"/>
                  <a:gd name="connsiteX9" fmla="*/ 25461 w 143295"/>
                  <a:gd name="connsiteY9" fmla="*/ 74615 h 20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95" h="201046">
                    <a:moveTo>
                      <a:pt x="25461" y="74615"/>
                    </a:moveTo>
                    <a:cubicBezTo>
                      <a:pt x="41160" y="60085"/>
                      <a:pt x="50217" y="38715"/>
                      <a:pt x="48183" y="15811"/>
                    </a:cubicBezTo>
                    <a:cubicBezTo>
                      <a:pt x="51984" y="20964"/>
                      <a:pt x="55413" y="26462"/>
                      <a:pt x="58322" y="32385"/>
                    </a:cubicBezTo>
                    <a:cubicBezTo>
                      <a:pt x="61188" y="20574"/>
                      <a:pt x="65942" y="9637"/>
                      <a:pt x="72142" y="0"/>
                    </a:cubicBezTo>
                    <a:cubicBezTo>
                      <a:pt x="71822" y="4148"/>
                      <a:pt x="71848" y="8356"/>
                      <a:pt x="72281" y="12625"/>
                    </a:cubicBezTo>
                    <a:cubicBezTo>
                      <a:pt x="74584" y="35831"/>
                      <a:pt x="87729" y="55331"/>
                      <a:pt x="106216" y="66649"/>
                    </a:cubicBezTo>
                    <a:cubicBezTo>
                      <a:pt x="126158" y="77637"/>
                      <a:pt x="140532" y="97960"/>
                      <a:pt x="142939" y="122336"/>
                    </a:cubicBezTo>
                    <a:cubicBezTo>
                      <a:pt x="146853" y="161735"/>
                      <a:pt x="118087" y="196786"/>
                      <a:pt x="78715" y="200692"/>
                    </a:cubicBezTo>
                    <a:cubicBezTo>
                      <a:pt x="39342" y="204597"/>
                      <a:pt x="4246" y="175840"/>
                      <a:pt x="358" y="136450"/>
                    </a:cubicBezTo>
                    <a:cubicBezTo>
                      <a:pt x="-2075" y="112066"/>
                      <a:pt x="8056" y="89327"/>
                      <a:pt x="25461" y="74615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2" name="Freeform: Shape 1311">
                <a:extLst>
                  <a:ext uri="{FF2B5EF4-FFF2-40B4-BE49-F238E27FC236}">
                    <a16:creationId xmlns:a16="http://schemas.microsoft.com/office/drawing/2014/main" xmlns="" id="{CA2B6E8F-EC53-4E11-8417-07BD00352B20}"/>
                  </a:ext>
                </a:extLst>
              </p:cNvPr>
              <p:cNvSpPr/>
              <p:nvPr/>
            </p:nvSpPr>
            <p:spPr>
              <a:xfrm>
                <a:off x="6321972" y="4301438"/>
                <a:ext cx="84446" cy="185235"/>
              </a:xfrm>
              <a:custGeom>
                <a:avLst/>
                <a:gdLst>
                  <a:gd name="connsiteX0" fmla="*/ 25461 w 84446"/>
                  <a:gd name="connsiteY0" fmla="*/ 58804 h 185235"/>
                  <a:gd name="connsiteX1" fmla="*/ 48183 w 84446"/>
                  <a:gd name="connsiteY1" fmla="*/ 0 h 185235"/>
                  <a:gd name="connsiteX2" fmla="*/ 58322 w 84446"/>
                  <a:gd name="connsiteY2" fmla="*/ 16574 h 185235"/>
                  <a:gd name="connsiteX3" fmla="*/ 59664 w 84446"/>
                  <a:gd name="connsiteY3" fmla="*/ 11906 h 185235"/>
                  <a:gd name="connsiteX4" fmla="*/ 36978 w 84446"/>
                  <a:gd name="connsiteY4" fmla="*/ 57678 h 185235"/>
                  <a:gd name="connsiteX5" fmla="*/ 11875 w 84446"/>
                  <a:gd name="connsiteY5" fmla="*/ 119495 h 185235"/>
                  <a:gd name="connsiteX6" fmla="*/ 84447 w 84446"/>
                  <a:gd name="connsiteY6" fmla="*/ 184058 h 185235"/>
                  <a:gd name="connsiteX7" fmla="*/ 78715 w 84446"/>
                  <a:gd name="connsiteY7" fmla="*/ 184880 h 185235"/>
                  <a:gd name="connsiteX8" fmla="*/ 358 w 84446"/>
                  <a:gd name="connsiteY8" fmla="*/ 120639 h 185235"/>
                  <a:gd name="connsiteX9" fmla="*/ 25461 w 84446"/>
                  <a:gd name="connsiteY9" fmla="*/ 58804 h 18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4446" h="185235">
                    <a:moveTo>
                      <a:pt x="25461" y="58804"/>
                    </a:moveTo>
                    <a:cubicBezTo>
                      <a:pt x="41160" y="44274"/>
                      <a:pt x="50217" y="22903"/>
                      <a:pt x="48183" y="0"/>
                    </a:cubicBezTo>
                    <a:cubicBezTo>
                      <a:pt x="51984" y="5152"/>
                      <a:pt x="55413" y="10651"/>
                      <a:pt x="58322" y="16574"/>
                    </a:cubicBezTo>
                    <a:cubicBezTo>
                      <a:pt x="58712" y="14963"/>
                      <a:pt x="59214" y="13465"/>
                      <a:pt x="59664" y="11906"/>
                    </a:cubicBezTo>
                    <a:cubicBezTo>
                      <a:pt x="57967" y="29761"/>
                      <a:pt x="49637" y="45928"/>
                      <a:pt x="36978" y="57678"/>
                    </a:cubicBezTo>
                    <a:cubicBezTo>
                      <a:pt x="19573" y="72381"/>
                      <a:pt x="9442" y="95112"/>
                      <a:pt x="11875" y="119495"/>
                    </a:cubicBezTo>
                    <a:cubicBezTo>
                      <a:pt x="15564" y="156937"/>
                      <a:pt x="47473" y="184742"/>
                      <a:pt x="84447" y="184058"/>
                    </a:cubicBezTo>
                    <a:cubicBezTo>
                      <a:pt x="82542" y="184395"/>
                      <a:pt x="80646" y="184681"/>
                      <a:pt x="78715" y="184880"/>
                    </a:cubicBezTo>
                    <a:cubicBezTo>
                      <a:pt x="39342" y="188786"/>
                      <a:pt x="4246" y="160029"/>
                      <a:pt x="358" y="120639"/>
                    </a:cubicBezTo>
                    <a:cubicBezTo>
                      <a:pt x="-2075" y="96254"/>
                      <a:pt x="8056" y="73516"/>
                      <a:pt x="25461" y="58804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1" name="Graphic 4">
              <a:extLst>
                <a:ext uri="{FF2B5EF4-FFF2-40B4-BE49-F238E27FC236}">
                  <a16:creationId xmlns:a16="http://schemas.microsoft.com/office/drawing/2014/main" xmlns="" id="{A4CDFC9A-107C-4504-9196-16E0E6D53A19}"/>
                </a:ext>
              </a:extLst>
            </p:cNvPr>
            <p:cNvGrpSpPr/>
            <p:nvPr/>
          </p:nvGrpSpPr>
          <p:grpSpPr>
            <a:xfrm>
              <a:off x="2214771" y="2766345"/>
              <a:ext cx="439967" cy="572899"/>
              <a:chOff x="6353107" y="4263679"/>
              <a:chExt cx="179950" cy="234320"/>
            </a:xfrm>
          </p:grpSpPr>
          <p:grpSp>
            <p:nvGrpSpPr>
              <p:cNvPr id="1293" name="Graphic 4">
                <a:extLst>
                  <a:ext uri="{FF2B5EF4-FFF2-40B4-BE49-F238E27FC236}">
                    <a16:creationId xmlns:a16="http://schemas.microsoft.com/office/drawing/2014/main" xmlns="" id="{0946CF67-268E-42B6-8CA5-5DC567E349E1}"/>
                  </a:ext>
                </a:extLst>
              </p:cNvPr>
              <p:cNvGrpSpPr/>
              <p:nvPr/>
            </p:nvGrpSpPr>
            <p:grpSpPr>
              <a:xfrm>
                <a:off x="6451583" y="4416510"/>
                <a:ext cx="81473" cy="81489"/>
                <a:chOff x="6451583" y="4416510"/>
                <a:chExt cx="81473" cy="81489"/>
              </a:xfrm>
            </p:grpSpPr>
            <p:sp>
              <p:nvSpPr>
                <p:cNvPr id="1305" name="Freeform: Shape 1304">
                  <a:extLst>
                    <a:ext uri="{FF2B5EF4-FFF2-40B4-BE49-F238E27FC236}">
                      <a16:creationId xmlns:a16="http://schemas.microsoft.com/office/drawing/2014/main" xmlns="" id="{A0A45570-AE44-4076-9B46-3D9747D57351}"/>
                    </a:ext>
                  </a:extLst>
                </p:cNvPr>
                <p:cNvSpPr/>
                <p:nvPr/>
              </p:nvSpPr>
              <p:spPr>
                <a:xfrm>
                  <a:off x="6451584" y="4416510"/>
                  <a:ext cx="81472" cy="81489"/>
                </a:xfrm>
                <a:custGeom>
                  <a:avLst/>
                  <a:gdLst>
                    <a:gd name="connsiteX0" fmla="*/ 9258 w 81472"/>
                    <a:gd name="connsiteY0" fmla="*/ 66595 h 81489"/>
                    <a:gd name="connsiteX1" fmla="*/ 66598 w 81472"/>
                    <a:gd name="connsiteY1" fmla="*/ 72240 h 81489"/>
                    <a:gd name="connsiteX2" fmla="*/ 72192 w 81472"/>
                    <a:gd name="connsiteY2" fmla="*/ 14883 h 81489"/>
                    <a:gd name="connsiteX3" fmla="*/ 14877 w 81472"/>
                    <a:gd name="connsiteY3" fmla="*/ 9272 h 81489"/>
                    <a:gd name="connsiteX4" fmla="*/ 9258 w 81472"/>
                    <a:gd name="connsiteY4" fmla="*/ 66595 h 81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72" h="81489">
                      <a:moveTo>
                        <a:pt x="9258" y="66595"/>
                      </a:moveTo>
                      <a:cubicBezTo>
                        <a:pt x="23528" y="83991"/>
                        <a:pt x="49237" y="86511"/>
                        <a:pt x="66598" y="72240"/>
                      </a:cubicBezTo>
                      <a:cubicBezTo>
                        <a:pt x="83994" y="57953"/>
                        <a:pt x="86488" y="32279"/>
                        <a:pt x="72192" y="14883"/>
                      </a:cubicBezTo>
                      <a:cubicBezTo>
                        <a:pt x="57930" y="-2496"/>
                        <a:pt x="32273" y="-5033"/>
                        <a:pt x="14877" y="9272"/>
                      </a:cubicBezTo>
                      <a:cubicBezTo>
                        <a:pt x="-2502" y="23542"/>
                        <a:pt x="-5021" y="49233"/>
                        <a:pt x="9258" y="66595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6" name="Freeform: Shape 1305">
                  <a:extLst>
                    <a:ext uri="{FF2B5EF4-FFF2-40B4-BE49-F238E27FC236}">
                      <a16:creationId xmlns:a16="http://schemas.microsoft.com/office/drawing/2014/main" xmlns="" id="{9E43E919-5602-4530-8C21-B5553282418F}"/>
                    </a:ext>
                  </a:extLst>
                </p:cNvPr>
                <p:cNvSpPr/>
                <p:nvPr/>
              </p:nvSpPr>
              <p:spPr>
                <a:xfrm>
                  <a:off x="6451583" y="4425782"/>
                  <a:ext cx="66598" cy="72217"/>
                </a:xfrm>
                <a:custGeom>
                  <a:avLst/>
                  <a:gdLst>
                    <a:gd name="connsiteX0" fmla="*/ 9258 w 66598"/>
                    <a:gd name="connsiteY0" fmla="*/ 57323 h 72217"/>
                    <a:gd name="connsiteX1" fmla="*/ 66599 w 66598"/>
                    <a:gd name="connsiteY1" fmla="*/ 62969 h 72217"/>
                    <a:gd name="connsiteX2" fmla="*/ 14869 w 66598"/>
                    <a:gd name="connsiteY2" fmla="*/ 0 h 72217"/>
                    <a:gd name="connsiteX3" fmla="*/ 9258 w 66598"/>
                    <a:gd name="connsiteY3" fmla="*/ 57323 h 7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598" h="72217">
                      <a:moveTo>
                        <a:pt x="9258" y="57323"/>
                      </a:moveTo>
                      <a:cubicBezTo>
                        <a:pt x="23528" y="74719"/>
                        <a:pt x="49237" y="77239"/>
                        <a:pt x="66599" y="62969"/>
                      </a:cubicBezTo>
                      <a:lnTo>
                        <a:pt x="14869" y="0"/>
                      </a:lnTo>
                      <a:cubicBezTo>
                        <a:pt x="-2501" y="14270"/>
                        <a:pt x="-5021" y="39962"/>
                        <a:pt x="9258" y="5732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94" name="Freeform: Shape 1293">
                <a:extLst>
                  <a:ext uri="{FF2B5EF4-FFF2-40B4-BE49-F238E27FC236}">
                    <a16:creationId xmlns:a16="http://schemas.microsoft.com/office/drawing/2014/main" xmlns="" id="{4DC66DFF-518C-4143-A8FE-C79C76F20DA1}"/>
                  </a:ext>
                </a:extLst>
              </p:cNvPr>
              <p:cNvSpPr/>
              <p:nvPr/>
            </p:nvSpPr>
            <p:spPr>
              <a:xfrm>
                <a:off x="6436122" y="4321199"/>
                <a:ext cx="42368" cy="114931"/>
              </a:xfrm>
              <a:custGeom>
                <a:avLst/>
                <a:gdLst>
                  <a:gd name="connsiteX0" fmla="*/ 39405 w 42368"/>
                  <a:gd name="connsiteY0" fmla="*/ 114931 h 114931"/>
                  <a:gd name="connsiteX1" fmla="*/ 41925 w 42368"/>
                  <a:gd name="connsiteY1" fmla="*/ 113520 h 114931"/>
                  <a:gd name="connsiteX2" fmla="*/ 40955 w 42368"/>
                  <a:gd name="connsiteY2" fmla="*/ 109450 h 114931"/>
                  <a:gd name="connsiteX3" fmla="*/ 6795 w 42368"/>
                  <a:gd name="connsiteY3" fmla="*/ 3246 h 114931"/>
                  <a:gd name="connsiteX4" fmla="*/ 4128 w 42368"/>
                  <a:gd name="connsiteY4" fmla="*/ 8 h 114931"/>
                  <a:gd name="connsiteX5" fmla="*/ 898 w 42368"/>
                  <a:gd name="connsiteY5" fmla="*/ 2657 h 114931"/>
                  <a:gd name="connsiteX6" fmla="*/ 37873 w 42368"/>
                  <a:gd name="connsiteY6" fmla="*/ 114498 h 114931"/>
                  <a:gd name="connsiteX7" fmla="*/ 39405 w 42368"/>
                  <a:gd name="connsiteY7" fmla="*/ 114931 h 114931"/>
                  <a:gd name="connsiteX8" fmla="*/ 39405 w 42368"/>
                  <a:gd name="connsiteY8" fmla="*/ 114931 h 11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368" h="114931">
                    <a:moveTo>
                      <a:pt x="39405" y="114931"/>
                    </a:moveTo>
                    <a:cubicBezTo>
                      <a:pt x="40401" y="114931"/>
                      <a:pt x="41371" y="114420"/>
                      <a:pt x="41925" y="113520"/>
                    </a:cubicBezTo>
                    <a:cubicBezTo>
                      <a:pt x="42791" y="112125"/>
                      <a:pt x="42349" y="110307"/>
                      <a:pt x="40955" y="109450"/>
                    </a:cubicBezTo>
                    <a:cubicBezTo>
                      <a:pt x="16190" y="94322"/>
                      <a:pt x="2145" y="50637"/>
                      <a:pt x="6795" y="3246"/>
                    </a:cubicBezTo>
                    <a:cubicBezTo>
                      <a:pt x="6951" y="1618"/>
                      <a:pt x="5756" y="172"/>
                      <a:pt x="4128" y="8"/>
                    </a:cubicBezTo>
                    <a:cubicBezTo>
                      <a:pt x="2535" y="-105"/>
                      <a:pt x="1063" y="1047"/>
                      <a:pt x="898" y="2657"/>
                    </a:cubicBezTo>
                    <a:cubicBezTo>
                      <a:pt x="-3960" y="52248"/>
                      <a:pt x="11246" y="98228"/>
                      <a:pt x="37873" y="114498"/>
                    </a:cubicBezTo>
                    <a:cubicBezTo>
                      <a:pt x="38349" y="114793"/>
                      <a:pt x="38885" y="114931"/>
                      <a:pt x="39405" y="114931"/>
                    </a:cubicBezTo>
                    <a:lnTo>
                      <a:pt x="39405" y="114931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5" name="Freeform: Shape 1294">
                <a:extLst>
                  <a:ext uri="{FF2B5EF4-FFF2-40B4-BE49-F238E27FC236}">
                    <a16:creationId xmlns:a16="http://schemas.microsoft.com/office/drawing/2014/main" xmlns="" id="{372816BC-92DD-47DB-8BD1-B08D5BF0B337}"/>
                  </a:ext>
                </a:extLst>
              </p:cNvPr>
              <p:cNvSpPr/>
              <p:nvPr/>
            </p:nvSpPr>
            <p:spPr>
              <a:xfrm>
                <a:off x="6394208" y="4280897"/>
                <a:ext cx="40902" cy="143196"/>
              </a:xfrm>
              <a:custGeom>
                <a:avLst/>
                <a:gdLst>
                  <a:gd name="connsiteX0" fmla="*/ 2955 w 40902"/>
                  <a:gd name="connsiteY0" fmla="*/ 143197 h 143196"/>
                  <a:gd name="connsiteX1" fmla="*/ 5492 w 40902"/>
                  <a:gd name="connsiteY1" fmla="*/ 141768 h 143196"/>
                  <a:gd name="connsiteX2" fmla="*/ 34362 w 40902"/>
                  <a:gd name="connsiteY2" fmla="*/ 1586 h 143196"/>
                  <a:gd name="connsiteX3" fmla="*/ 30370 w 40902"/>
                  <a:gd name="connsiteY3" fmla="*/ 331 h 143196"/>
                  <a:gd name="connsiteX4" fmla="*/ 29123 w 40902"/>
                  <a:gd name="connsiteY4" fmla="*/ 4331 h 143196"/>
                  <a:gd name="connsiteX5" fmla="*/ 427 w 40902"/>
                  <a:gd name="connsiteY5" fmla="*/ 138720 h 143196"/>
                  <a:gd name="connsiteX6" fmla="*/ 1431 w 40902"/>
                  <a:gd name="connsiteY6" fmla="*/ 142781 h 143196"/>
                  <a:gd name="connsiteX7" fmla="*/ 2955 w 40902"/>
                  <a:gd name="connsiteY7" fmla="*/ 143197 h 143196"/>
                  <a:gd name="connsiteX8" fmla="*/ 2955 w 40902"/>
                  <a:gd name="connsiteY8" fmla="*/ 143197 h 143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2" h="143196">
                    <a:moveTo>
                      <a:pt x="2955" y="143197"/>
                    </a:moveTo>
                    <a:cubicBezTo>
                      <a:pt x="3960" y="143197"/>
                      <a:pt x="4938" y="142686"/>
                      <a:pt x="5492" y="141768"/>
                    </a:cubicBezTo>
                    <a:cubicBezTo>
                      <a:pt x="37661" y="88220"/>
                      <a:pt x="49532" y="30577"/>
                      <a:pt x="34362" y="1586"/>
                    </a:cubicBezTo>
                    <a:cubicBezTo>
                      <a:pt x="33608" y="140"/>
                      <a:pt x="31816" y="-414"/>
                      <a:pt x="30370" y="331"/>
                    </a:cubicBezTo>
                    <a:cubicBezTo>
                      <a:pt x="28932" y="1092"/>
                      <a:pt x="28370" y="2876"/>
                      <a:pt x="29123" y="4331"/>
                    </a:cubicBezTo>
                    <a:cubicBezTo>
                      <a:pt x="43384" y="31573"/>
                      <a:pt x="31573" y="86861"/>
                      <a:pt x="427" y="138720"/>
                    </a:cubicBezTo>
                    <a:cubicBezTo>
                      <a:pt x="-422" y="140114"/>
                      <a:pt x="37" y="141941"/>
                      <a:pt x="1431" y="142781"/>
                    </a:cubicBezTo>
                    <a:cubicBezTo>
                      <a:pt x="1899" y="143067"/>
                      <a:pt x="2444" y="143197"/>
                      <a:pt x="2955" y="143197"/>
                    </a:cubicBezTo>
                    <a:lnTo>
                      <a:pt x="2955" y="14319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6" name="Graphic 4">
                <a:extLst>
                  <a:ext uri="{FF2B5EF4-FFF2-40B4-BE49-F238E27FC236}">
                    <a16:creationId xmlns:a16="http://schemas.microsoft.com/office/drawing/2014/main" xmlns="" id="{D0BBFB5F-850B-4DE8-94C1-F9B451FEE4A1}"/>
                  </a:ext>
                </a:extLst>
              </p:cNvPr>
              <p:cNvGrpSpPr/>
              <p:nvPr/>
            </p:nvGrpSpPr>
            <p:grpSpPr>
              <a:xfrm>
                <a:off x="6436605" y="4263679"/>
                <a:ext cx="77672" cy="70550"/>
                <a:chOff x="6436605" y="4263679"/>
                <a:chExt cx="77672" cy="70550"/>
              </a:xfrm>
            </p:grpSpPr>
            <p:sp>
              <p:nvSpPr>
                <p:cNvPr id="1303" name="Freeform: Shape 1302">
                  <a:extLst>
                    <a:ext uri="{FF2B5EF4-FFF2-40B4-BE49-F238E27FC236}">
                      <a16:creationId xmlns:a16="http://schemas.microsoft.com/office/drawing/2014/main" xmlns="" id="{313388CC-C220-4084-A638-6B0BBFBE3FC4}"/>
                    </a:ext>
                  </a:extLst>
                </p:cNvPr>
                <p:cNvSpPr/>
                <p:nvPr/>
              </p:nvSpPr>
              <p:spPr>
                <a:xfrm>
                  <a:off x="6436605" y="4263679"/>
                  <a:ext cx="77672" cy="70550"/>
                </a:xfrm>
                <a:custGeom>
                  <a:avLst/>
                  <a:gdLst>
                    <a:gd name="connsiteX0" fmla="*/ 69706 w 77672"/>
                    <a:gd name="connsiteY0" fmla="*/ 888 h 70550"/>
                    <a:gd name="connsiteX1" fmla="*/ 77672 w 77672"/>
                    <a:gd name="connsiteY1" fmla="*/ 3226 h 70550"/>
                    <a:gd name="connsiteX2" fmla="*/ 76356 w 77672"/>
                    <a:gd name="connsiteY2" fmla="*/ 14950 h 70550"/>
                    <a:gd name="connsiteX3" fmla="*/ 7958 w 77672"/>
                    <a:gd name="connsiteY3" fmla="*/ 69658 h 70550"/>
                    <a:gd name="connsiteX4" fmla="*/ 0 w 77672"/>
                    <a:gd name="connsiteY4" fmla="*/ 67321 h 70550"/>
                    <a:gd name="connsiteX5" fmla="*/ 1316 w 77672"/>
                    <a:gd name="connsiteY5" fmla="*/ 55596 h 70550"/>
                    <a:gd name="connsiteX6" fmla="*/ 69706 w 77672"/>
                    <a:gd name="connsiteY6" fmla="*/ 888 h 7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7672" h="70550">
                      <a:moveTo>
                        <a:pt x="69706" y="888"/>
                      </a:moveTo>
                      <a:cubicBezTo>
                        <a:pt x="72468" y="1425"/>
                        <a:pt x="75100" y="2256"/>
                        <a:pt x="77672" y="3226"/>
                      </a:cubicBezTo>
                      <a:cubicBezTo>
                        <a:pt x="77499" y="7079"/>
                        <a:pt x="77118" y="11002"/>
                        <a:pt x="76356" y="14950"/>
                      </a:cubicBezTo>
                      <a:cubicBezTo>
                        <a:pt x="69342" y="51111"/>
                        <a:pt x="38724" y="75616"/>
                        <a:pt x="7958" y="69658"/>
                      </a:cubicBezTo>
                      <a:cubicBezTo>
                        <a:pt x="5204" y="69122"/>
                        <a:pt x="2572" y="68290"/>
                        <a:pt x="0" y="67321"/>
                      </a:cubicBezTo>
                      <a:cubicBezTo>
                        <a:pt x="165" y="63458"/>
                        <a:pt x="554" y="59536"/>
                        <a:pt x="1316" y="55596"/>
                      </a:cubicBezTo>
                      <a:cubicBezTo>
                        <a:pt x="8295" y="19436"/>
                        <a:pt x="38923" y="-5052"/>
                        <a:pt x="69706" y="888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4" name="Freeform: Shape 1303">
                  <a:extLst>
                    <a:ext uri="{FF2B5EF4-FFF2-40B4-BE49-F238E27FC236}">
                      <a16:creationId xmlns:a16="http://schemas.microsoft.com/office/drawing/2014/main" xmlns="" id="{FA94ABD6-B803-4517-965C-3DF924053FF0}"/>
                    </a:ext>
                  </a:extLst>
                </p:cNvPr>
                <p:cNvSpPr/>
                <p:nvPr/>
              </p:nvSpPr>
              <p:spPr>
                <a:xfrm>
                  <a:off x="6436735" y="4266862"/>
                  <a:ext cx="77542" cy="67368"/>
                </a:xfrm>
                <a:custGeom>
                  <a:avLst/>
                  <a:gdLst>
                    <a:gd name="connsiteX0" fmla="*/ 7819 w 77542"/>
                    <a:gd name="connsiteY0" fmla="*/ 66476 h 67368"/>
                    <a:gd name="connsiteX1" fmla="*/ 0 w 77542"/>
                    <a:gd name="connsiteY1" fmla="*/ 64173 h 67368"/>
                    <a:gd name="connsiteX2" fmla="*/ 77404 w 77542"/>
                    <a:gd name="connsiteY2" fmla="*/ 0 h 67368"/>
                    <a:gd name="connsiteX3" fmla="*/ 77542 w 77542"/>
                    <a:gd name="connsiteY3" fmla="*/ 35 h 67368"/>
                    <a:gd name="connsiteX4" fmla="*/ 76226 w 77542"/>
                    <a:gd name="connsiteY4" fmla="*/ 11759 h 67368"/>
                    <a:gd name="connsiteX5" fmla="*/ 7819 w 77542"/>
                    <a:gd name="connsiteY5" fmla="*/ 66476 h 67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542" h="67368">
                      <a:moveTo>
                        <a:pt x="7819" y="66476"/>
                      </a:moveTo>
                      <a:cubicBezTo>
                        <a:pt x="5109" y="65948"/>
                        <a:pt x="2511" y="65125"/>
                        <a:pt x="0" y="64173"/>
                      </a:cubicBezTo>
                      <a:cubicBezTo>
                        <a:pt x="23163" y="38161"/>
                        <a:pt x="55020" y="11794"/>
                        <a:pt x="77404" y="0"/>
                      </a:cubicBezTo>
                      <a:cubicBezTo>
                        <a:pt x="77447" y="9"/>
                        <a:pt x="77490" y="26"/>
                        <a:pt x="77542" y="35"/>
                      </a:cubicBezTo>
                      <a:cubicBezTo>
                        <a:pt x="77369" y="3888"/>
                        <a:pt x="76988" y="7811"/>
                        <a:pt x="76226" y="11759"/>
                      </a:cubicBezTo>
                      <a:cubicBezTo>
                        <a:pt x="69212" y="47928"/>
                        <a:pt x="38594" y="72433"/>
                        <a:pt x="7819" y="6647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7" name="Graphic 4">
                <a:extLst>
                  <a:ext uri="{FF2B5EF4-FFF2-40B4-BE49-F238E27FC236}">
                    <a16:creationId xmlns:a16="http://schemas.microsoft.com/office/drawing/2014/main" xmlns="" id="{BEFBEA03-06EF-4DBA-A057-9DB1486DCCF9}"/>
                  </a:ext>
                </a:extLst>
              </p:cNvPr>
              <p:cNvGrpSpPr/>
              <p:nvPr/>
            </p:nvGrpSpPr>
            <p:grpSpPr>
              <a:xfrm>
                <a:off x="6374841" y="4282134"/>
                <a:ext cx="56201" cy="42761"/>
                <a:chOff x="6374841" y="4282134"/>
                <a:chExt cx="56201" cy="42761"/>
              </a:xfrm>
            </p:grpSpPr>
            <p:sp>
              <p:nvSpPr>
                <p:cNvPr id="1301" name="Freeform: Shape 1300">
                  <a:extLst>
                    <a:ext uri="{FF2B5EF4-FFF2-40B4-BE49-F238E27FC236}">
                      <a16:creationId xmlns:a16="http://schemas.microsoft.com/office/drawing/2014/main" xmlns="" id="{ED77F1BB-530D-4CAB-8F32-8ACE17F8D948}"/>
                    </a:ext>
                  </a:extLst>
                </p:cNvPr>
                <p:cNvSpPr/>
                <p:nvPr/>
              </p:nvSpPr>
              <p:spPr>
                <a:xfrm>
                  <a:off x="6374850" y="4282134"/>
                  <a:ext cx="56192" cy="42761"/>
                </a:xfrm>
                <a:custGeom>
                  <a:avLst/>
                  <a:gdLst>
                    <a:gd name="connsiteX0" fmla="*/ 56136 w 56192"/>
                    <a:gd name="connsiteY0" fmla="*/ 35843 h 42761"/>
                    <a:gd name="connsiteX1" fmla="*/ 55954 w 56192"/>
                    <a:gd name="connsiteY1" fmla="*/ 41488 h 42761"/>
                    <a:gd name="connsiteX2" fmla="*/ 47987 w 56192"/>
                    <a:gd name="connsiteY2" fmla="*/ 42649 h 42761"/>
                    <a:gd name="connsiteX3" fmla="*/ 59 w 56192"/>
                    <a:gd name="connsiteY3" fmla="*/ 6904 h 42761"/>
                    <a:gd name="connsiteX4" fmla="*/ 233 w 56192"/>
                    <a:gd name="connsiteY4" fmla="*/ 1250 h 42761"/>
                    <a:gd name="connsiteX5" fmla="*/ 8199 w 56192"/>
                    <a:gd name="connsiteY5" fmla="*/ 115 h 42761"/>
                    <a:gd name="connsiteX6" fmla="*/ 56136 w 56192"/>
                    <a:gd name="connsiteY6" fmla="*/ 35843 h 42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92" h="42761">
                      <a:moveTo>
                        <a:pt x="56136" y="35843"/>
                      </a:moveTo>
                      <a:cubicBezTo>
                        <a:pt x="56265" y="37748"/>
                        <a:pt x="56161" y="39635"/>
                        <a:pt x="55954" y="41488"/>
                      </a:cubicBezTo>
                      <a:cubicBezTo>
                        <a:pt x="53382" y="42060"/>
                        <a:pt x="50724" y="42467"/>
                        <a:pt x="47987" y="42649"/>
                      </a:cubicBezTo>
                      <a:cubicBezTo>
                        <a:pt x="22902" y="44268"/>
                        <a:pt x="1427" y="28266"/>
                        <a:pt x="59" y="6904"/>
                      </a:cubicBezTo>
                      <a:cubicBezTo>
                        <a:pt x="-71" y="4990"/>
                        <a:pt x="25" y="3102"/>
                        <a:pt x="233" y="1250"/>
                      </a:cubicBezTo>
                      <a:cubicBezTo>
                        <a:pt x="2813" y="695"/>
                        <a:pt x="5463" y="271"/>
                        <a:pt x="8199" y="115"/>
                      </a:cubicBezTo>
                      <a:cubicBezTo>
                        <a:pt x="33293" y="-1521"/>
                        <a:pt x="54750" y="14489"/>
                        <a:pt x="56136" y="3584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2" name="Freeform: Shape 1301">
                  <a:extLst>
                    <a:ext uri="{FF2B5EF4-FFF2-40B4-BE49-F238E27FC236}">
                      <a16:creationId xmlns:a16="http://schemas.microsoft.com/office/drawing/2014/main" xmlns="" id="{A9469B99-C95A-4DCB-8681-40B8ADE41D66}"/>
                    </a:ext>
                  </a:extLst>
                </p:cNvPr>
                <p:cNvSpPr/>
                <p:nvPr/>
              </p:nvSpPr>
              <p:spPr>
                <a:xfrm>
                  <a:off x="6374841" y="4283470"/>
                  <a:ext cx="55979" cy="41425"/>
                </a:xfrm>
                <a:custGeom>
                  <a:avLst/>
                  <a:gdLst>
                    <a:gd name="connsiteX0" fmla="*/ 59 w 55979"/>
                    <a:gd name="connsiteY0" fmla="*/ 5568 h 41425"/>
                    <a:gd name="connsiteX1" fmla="*/ 232 w 55979"/>
                    <a:gd name="connsiteY1" fmla="*/ 0 h 41425"/>
                    <a:gd name="connsiteX2" fmla="*/ 55980 w 55979"/>
                    <a:gd name="connsiteY2" fmla="*/ 40066 h 41425"/>
                    <a:gd name="connsiteX3" fmla="*/ 55954 w 55979"/>
                    <a:gd name="connsiteY3" fmla="*/ 40152 h 41425"/>
                    <a:gd name="connsiteX4" fmla="*/ 47987 w 55979"/>
                    <a:gd name="connsiteY4" fmla="*/ 41313 h 41425"/>
                    <a:gd name="connsiteX5" fmla="*/ 59 w 55979"/>
                    <a:gd name="connsiteY5" fmla="*/ 5568 h 4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5979" h="41425">
                      <a:moveTo>
                        <a:pt x="59" y="5568"/>
                      </a:moveTo>
                      <a:cubicBezTo>
                        <a:pt x="-71" y="3680"/>
                        <a:pt x="24" y="1827"/>
                        <a:pt x="232" y="0"/>
                      </a:cubicBezTo>
                      <a:cubicBezTo>
                        <a:pt x="21404" y="10807"/>
                        <a:pt x="44316" y="27302"/>
                        <a:pt x="55980" y="40066"/>
                      </a:cubicBezTo>
                      <a:cubicBezTo>
                        <a:pt x="55962" y="40100"/>
                        <a:pt x="55954" y="40126"/>
                        <a:pt x="55954" y="40152"/>
                      </a:cubicBezTo>
                      <a:cubicBezTo>
                        <a:pt x="53382" y="40724"/>
                        <a:pt x="50724" y="41131"/>
                        <a:pt x="47987" y="41313"/>
                      </a:cubicBezTo>
                      <a:cubicBezTo>
                        <a:pt x="22902" y="42932"/>
                        <a:pt x="1427" y="26930"/>
                        <a:pt x="59" y="556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98" name="Graphic 4">
                <a:extLst>
                  <a:ext uri="{FF2B5EF4-FFF2-40B4-BE49-F238E27FC236}">
                    <a16:creationId xmlns:a16="http://schemas.microsoft.com/office/drawing/2014/main" xmlns="" id="{7AB1D37E-AF2F-4FF4-B22E-8950CAD91CF2}"/>
                  </a:ext>
                </a:extLst>
              </p:cNvPr>
              <p:cNvGrpSpPr/>
              <p:nvPr/>
            </p:nvGrpSpPr>
            <p:grpSpPr>
              <a:xfrm>
                <a:off x="6353107" y="4413470"/>
                <a:ext cx="81462" cy="81503"/>
                <a:chOff x="6353107" y="4413470"/>
                <a:chExt cx="81462" cy="81503"/>
              </a:xfrm>
            </p:grpSpPr>
            <p:sp>
              <p:nvSpPr>
                <p:cNvPr id="1299" name="Freeform: Shape 1298">
                  <a:extLst>
                    <a:ext uri="{FF2B5EF4-FFF2-40B4-BE49-F238E27FC236}">
                      <a16:creationId xmlns:a16="http://schemas.microsoft.com/office/drawing/2014/main" xmlns="" id="{F2F10369-3FA2-4EA4-A879-20189B71E5A5}"/>
                    </a:ext>
                  </a:extLst>
                </p:cNvPr>
                <p:cNvSpPr/>
                <p:nvPr/>
              </p:nvSpPr>
              <p:spPr>
                <a:xfrm>
                  <a:off x="6353107" y="4413470"/>
                  <a:ext cx="81462" cy="81503"/>
                </a:xfrm>
                <a:custGeom>
                  <a:avLst/>
                  <a:gdLst>
                    <a:gd name="connsiteX0" fmla="*/ 198 w 81462"/>
                    <a:gd name="connsiteY0" fmla="*/ 36757 h 81503"/>
                    <a:gd name="connsiteX1" fmla="*/ 36765 w 81462"/>
                    <a:gd name="connsiteY1" fmla="*/ 81308 h 81503"/>
                    <a:gd name="connsiteX2" fmla="*/ 81264 w 81462"/>
                    <a:gd name="connsiteY2" fmla="*/ 44706 h 81503"/>
                    <a:gd name="connsiteX3" fmla="*/ 44714 w 81462"/>
                    <a:gd name="connsiteY3" fmla="*/ 198 h 81503"/>
                    <a:gd name="connsiteX4" fmla="*/ 198 w 81462"/>
                    <a:gd name="connsiteY4" fmla="*/ 36757 h 8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62" h="81503">
                      <a:moveTo>
                        <a:pt x="198" y="36757"/>
                      </a:moveTo>
                      <a:cubicBezTo>
                        <a:pt x="-2002" y="59158"/>
                        <a:pt x="14390" y="79126"/>
                        <a:pt x="36765" y="81308"/>
                      </a:cubicBezTo>
                      <a:cubicBezTo>
                        <a:pt x="59166" y="83499"/>
                        <a:pt x="79074" y="67107"/>
                        <a:pt x="81264" y="44706"/>
                      </a:cubicBezTo>
                      <a:cubicBezTo>
                        <a:pt x="83464" y="22331"/>
                        <a:pt x="67124" y="2380"/>
                        <a:pt x="44714" y="198"/>
                      </a:cubicBezTo>
                      <a:cubicBezTo>
                        <a:pt x="22330" y="-2001"/>
                        <a:pt x="2389" y="14373"/>
                        <a:pt x="198" y="36757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0" name="Freeform: Shape 1299">
                  <a:extLst>
                    <a:ext uri="{FF2B5EF4-FFF2-40B4-BE49-F238E27FC236}">
                      <a16:creationId xmlns:a16="http://schemas.microsoft.com/office/drawing/2014/main" xmlns="" id="{16DBB89D-3E12-4EC9-BBEC-B7E612FF9821}"/>
                    </a:ext>
                  </a:extLst>
                </p:cNvPr>
                <p:cNvSpPr/>
                <p:nvPr/>
              </p:nvSpPr>
              <p:spPr>
                <a:xfrm>
                  <a:off x="6353107" y="4413477"/>
                  <a:ext cx="44714" cy="81300"/>
                </a:xfrm>
                <a:custGeom>
                  <a:avLst/>
                  <a:gdLst>
                    <a:gd name="connsiteX0" fmla="*/ 198 w 44714"/>
                    <a:gd name="connsiteY0" fmla="*/ 36750 h 81300"/>
                    <a:gd name="connsiteX1" fmla="*/ 36765 w 44714"/>
                    <a:gd name="connsiteY1" fmla="*/ 81300 h 81300"/>
                    <a:gd name="connsiteX2" fmla="*/ 44714 w 44714"/>
                    <a:gd name="connsiteY2" fmla="*/ 200 h 81300"/>
                    <a:gd name="connsiteX3" fmla="*/ 198 w 44714"/>
                    <a:gd name="connsiteY3" fmla="*/ 36750 h 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714" h="81300">
                      <a:moveTo>
                        <a:pt x="198" y="36750"/>
                      </a:moveTo>
                      <a:cubicBezTo>
                        <a:pt x="-2002" y="59150"/>
                        <a:pt x="14390" y="79119"/>
                        <a:pt x="36765" y="81300"/>
                      </a:cubicBezTo>
                      <a:lnTo>
                        <a:pt x="44714" y="200"/>
                      </a:lnTo>
                      <a:cubicBezTo>
                        <a:pt x="22330" y="-2009"/>
                        <a:pt x="2389" y="14366"/>
                        <a:pt x="198" y="3675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2" name="Graphic 4">
              <a:extLst>
                <a:ext uri="{FF2B5EF4-FFF2-40B4-BE49-F238E27FC236}">
                  <a16:creationId xmlns:a16="http://schemas.microsoft.com/office/drawing/2014/main" xmlns="" id="{2155EE5E-FB70-4B16-92F7-9C0BD0AC53BB}"/>
                </a:ext>
              </a:extLst>
            </p:cNvPr>
            <p:cNvGrpSpPr/>
            <p:nvPr/>
          </p:nvGrpSpPr>
          <p:grpSpPr>
            <a:xfrm>
              <a:off x="2374164" y="2325069"/>
              <a:ext cx="545826" cy="640846"/>
              <a:chOff x="6418300" y="4083194"/>
              <a:chExt cx="223247" cy="262111"/>
            </a:xfrm>
          </p:grpSpPr>
          <p:grpSp>
            <p:nvGrpSpPr>
              <p:cNvPr id="1279" name="Graphic 4">
                <a:extLst>
                  <a:ext uri="{FF2B5EF4-FFF2-40B4-BE49-F238E27FC236}">
                    <a16:creationId xmlns:a16="http://schemas.microsoft.com/office/drawing/2014/main" xmlns="" id="{31909A61-CFFE-4611-B3C4-B1C78A6A39AC}"/>
                  </a:ext>
                </a:extLst>
              </p:cNvPr>
              <p:cNvGrpSpPr/>
              <p:nvPr/>
            </p:nvGrpSpPr>
            <p:grpSpPr>
              <a:xfrm>
                <a:off x="6560034" y="4222615"/>
                <a:ext cx="81512" cy="81490"/>
                <a:chOff x="6560034" y="4222615"/>
                <a:chExt cx="81512" cy="81490"/>
              </a:xfrm>
            </p:grpSpPr>
            <p:sp>
              <p:nvSpPr>
                <p:cNvPr id="1291" name="Freeform: Shape 1290">
                  <a:extLst>
                    <a:ext uri="{FF2B5EF4-FFF2-40B4-BE49-F238E27FC236}">
                      <a16:creationId xmlns:a16="http://schemas.microsoft.com/office/drawing/2014/main" xmlns="" id="{599E3756-B3E5-424F-A40F-5860A7DF9300}"/>
                    </a:ext>
                  </a:extLst>
                </p:cNvPr>
                <p:cNvSpPr/>
                <p:nvPr/>
              </p:nvSpPr>
              <p:spPr>
                <a:xfrm>
                  <a:off x="6560034" y="4222615"/>
                  <a:ext cx="81512" cy="81490"/>
                </a:xfrm>
                <a:custGeom>
                  <a:avLst/>
                  <a:gdLst>
                    <a:gd name="connsiteX0" fmla="*/ 24095 w 81512"/>
                    <a:gd name="connsiteY0" fmla="*/ 77931 h 81490"/>
                    <a:gd name="connsiteX1" fmla="*/ 77946 w 81512"/>
                    <a:gd name="connsiteY1" fmla="*/ 57392 h 81490"/>
                    <a:gd name="connsiteX2" fmla="*/ 57381 w 81512"/>
                    <a:gd name="connsiteY2" fmla="*/ 3575 h 81490"/>
                    <a:gd name="connsiteX3" fmla="*/ 3556 w 81512"/>
                    <a:gd name="connsiteY3" fmla="*/ 24097 h 81490"/>
                    <a:gd name="connsiteX4" fmla="*/ 24095 w 81512"/>
                    <a:gd name="connsiteY4" fmla="*/ 77931 h 8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12" h="81490">
                      <a:moveTo>
                        <a:pt x="24095" y="77931"/>
                      </a:moveTo>
                      <a:cubicBezTo>
                        <a:pt x="44643" y="87118"/>
                        <a:pt x="68776" y="77905"/>
                        <a:pt x="77946" y="57392"/>
                      </a:cubicBezTo>
                      <a:cubicBezTo>
                        <a:pt x="87151" y="36844"/>
                        <a:pt x="77920" y="12763"/>
                        <a:pt x="57381" y="3575"/>
                      </a:cubicBezTo>
                      <a:cubicBezTo>
                        <a:pt x="36859" y="-5629"/>
                        <a:pt x="12769" y="3549"/>
                        <a:pt x="3556" y="24097"/>
                      </a:cubicBezTo>
                      <a:cubicBezTo>
                        <a:pt x="-5623" y="44628"/>
                        <a:pt x="3582" y="68744"/>
                        <a:pt x="24095" y="7793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2" name="Freeform: Shape 1291">
                  <a:extLst>
                    <a:ext uri="{FF2B5EF4-FFF2-40B4-BE49-F238E27FC236}">
                      <a16:creationId xmlns:a16="http://schemas.microsoft.com/office/drawing/2014/main" xmlns="" id="{2A7D8609-92F5-4339-8793-CF5C5D2709DE}"/>
                    </a:ext>
                  </a:extLst>
                </p:cNvPr>
                <p:cNvSpPr/>
                <p:nvPr/>
              </p:nvSpPr>
              <p:spPr>
                <a:xfrm>
                  <a:off x="6560034" y="4246721"/>
                  <a:ext cx="77946" cy="57384"/>
                </a:xfrm>
                <a:custGeom>
                  <a:avLst/>
                  <a:gdLst>
                    <a:gd name="connsiteX0" fmla="*/ 24095 w 77946"/>
                    <a:gd name="connsiteY0" fmla="*/ 53825 h 57384"/>
                    <a:gd name="connsiteX1" fmla="*/ 77946 w 77946"/>
                    <a:gd name="connsiteY1" fmla="*/ 33285 h 57384"/>
                    <a:gd name="connsiteX2" fmla="*/ 3556 w 77946"/>
                    <a:gd name="connsiteY2" fmla="*/ 0 h 57384"/>
                    <a:gd name="connsiteX3" fmla="*/ 24095 w 77946"/>
                    <a:gd name="connsiteY3" fmla="*/ 53825 h 57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946" h="57384">
                      <a:moveTo>
                        <a:pt x="24095" y="53825"/>
                      </a:moveTo>
                      <a:cubicBezTo>
                        <a:pt x="44643" y="63012"/>
                        <a:pt x="68776" y="53799"/>
                        <a:pt x="77946" y="33285"/>
                      </a:cubicBezTo>
                      <a:lnTo>
                        <a:pt x="3556" y="0"/>
                      </a:lnTo>
                      <a:cubicBezTo>
                        <a:pt x="-5623" y="20522"/>
                        <a:pt x="3582" y="44638"/>
                        <a:pt x="24095" y="53825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280" name="Freeform: Shape 1279">
                <a:extLst>
                  <a:ext uri="{FF2B5EF4-FFF2-40B4-BE49-F238E27FC236}">
                    <a16:creationId xmlns:a16="http://schemas.microsoft.com/office/drawing/2014/main" xmlns="" id="{940FA5C2-EACF-4F93-BD55-75DA1822DAE8}"/>
                  </a:ext>
                </a:extLst>
              </p:cNvPr>
              <p:cNvSpPr/>
              <p:nvPr/>
            </p:nvSpPr>
            <p:spPr>
              <a:xfrm>
                <a:off x="6491621" y="4164608"/>
                <a:ext cx="86355" cy="87631"/>
              </a:xfrm>
              <a:custGeom>
                <a:avLst/>
                <a:gdLst>
                  <a:gd name="connsiteX0" fmla="*/ 84715 w 86355"/>
                  <a:gd name="connsiteY0" fmla="*/ 87325 h 87631"/>
                  <a:gd name="connsiteX1" fmla="*/ 86343 w 86355"/>
                  <a:gd name="connsiteY1" fmla="*/ 84927 h 87631"/>
                  <a:gd name="connsiteX2" fmla="*/ 83650 w 86355"/>
                  <a:gd name="connsiteY2" fmla="*/ 81740 h 87631"/>
                  <a:gd name="connsiteX3" fmla="*/ 5710 w 86355"/>
                  <a:gd name="connsiteY3" fmla="*/ 1912 h 87631"/>
                  <a:gd name="connsiteX4" fmla="*/ 1891 w 86355"/>
                  <a:gd name="connsiteY4" fmla="*/ 198 h 87631"/>
                  <a:gd name="connsiteX5" fmla="*/ 194 w 86355"/>
                  <a:gd name="connsiteY5" fmla="*/ 4016 h 87631"/>
                  <a:gd name="connsiteX6" fmla="*/ 83131 w 86355"/>
                  <a:gd name="connsiteY6" fmla="*/ 87620 h 87631"/>
                  <a:gd name="connsiteX7" fmla="*/ 84715 w 86355"/>
                  <a:gd name="connsiteY7" fmla="*/ 87325 h 87631"/>
                  <a:gd name="connsiteX8" fmla="*/ 84715 w 86355"/>
                  <a:gd name="connsiteY8" fmla="*/ 87325 h 8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355" h="87631">
                    <a:moveTo>
                      <a:pt x="84715" y="87325"/>
                    </a:moveTo>
                    <a:cubicBezTo>
                      <a:pt x="85616" y="86875"/>
                      <a:pt x="86248" y="85992"/>
                      <a:pt x="86343" y="84927"/>
                    </a:cubicBezTo>
                    <a:cubicBezTo>
                      <a:pt x="86490" y="83299"/>
                      <a:pt x="85278" y="81870"/>
                      <a:pt x="83650" y="81740"/>
                    </a:cubicBezTo>
                    <a:cubicBezTo>
                      <a:pt x="54738" y="79238"/>
                      <a:pt x="22682" y="46411"/>
                      <a:pt x="5710" y="1912"/>
                    </a:cubicBezTo>
                    <a:cubicBezTo>
                      <a:pt x="5121" y="380"/>
                      <a:pt x="3406" y="-391"/>
                      <a:pt x="1891" y="198"/>
                    </a:cubicBezTo>
                    <a:cubicBezTo>
                      <a:pt x="410" y="812"/>
                      <a:pt x="-395" y="2492"/>
                      <a:pt x="194" y="4016"/>
                    </a:cubicBezTo>
                    <a:cubicBezTo>
                      <a:pt x="17954" y="50568"/>
                      <a:pt x="52053" y="84935"/>
                      <a:pt x="83131" y="87620"/>
                    </a:cubicBezTo>
                    <a:cubicBezTo>
                      <a:pt x="83694" y="87672"/>
                      <a:pt x="84248" y="87551"/>
                      <a:pt x="84715" y="87325"/>
                    </a:cubicBezTo>
                    <a:lnTo>
                      <a:pt x="84715" y="87325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:a16="http://schemas.microsoft.com/office/drawing/2014/main" xmlns="" id="{2B06AEC6-ED70-40F2-97F8-358CAEE12FF2}"/>
                  </a:ext>
                </a:extLst>
              </p:cNvPr>
              <p:cNvSpPr/>
              <p:nvPr/>
            </p:nvSpPr>
            <p:spPr>
              <a:xfrm>
                <a:off x="6461097" y="4134789"/>
                <a:ext cx="42281" cy="141627"/>
              </a:xfrm>
              <a:custGeom>
                <a:avLst/>
                <a:gdLst>
                  <a:gd name="connsiteX0" fmla="*/ 39733 w 42281"/>
                  <a:gd name="connsiteY0" fmla="*/ 141312 h 141627"/>
                  <a:gd name="connsiteX1" fmla="*/ 41361 w 42281"/>
                  <a:gd name="connsiteY1" fmla="*/ 138913 h 141627"/>
                  <a:gd name="connsiteX2" fmla="*/ 4681 w 42281"/>
                  <a:gd name="connsiteY2" fmla="*/ 558 h 141627"/>
                  <a:gd name="connsiteX3" fmla="*/ 559 w 42281"/>
                  <a:gd name="connsiteY3" fmla="*/ 1225 h 141627"/>
                  <a:gd name="connsiteX4" fmla="*/ 1217 w 42281"/>
                  <a:gd name="connsiteY4" fmla="*/ 5356 h 141627"/>
                  <a:gd name="connsiteX5" fmla="*/ 35472 w 42281"/>
                  <a:gd name="connsiteY5" fmla="*/ 138437 h 141627"/>
                  <a:gd name="connsiteX6" fmla="*/ 38183 w 42281"/>
                  <a:gd name="connsiteY6" fmla="*/ 141615 h 141627"/>
                  <a:gd name="connsiteX7" fmla="*/ 39733 w 42281"/>
                  <a:gd name="connsiteY7" fmla="*/ 141312 h 141627"/>
                  <a:gd name="connsiteX8" fmla="*/ 39733 w 42281"/>
                  <a:gd name="connsiteY8" fmla="*/ 141312 h 14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281" h="141627">
                    <a:moveTo>
                      <a:pt x="39733" y="141312"/>
                    </a:moveTo>
                    <a:cubicBezTo>
                      <a:pt x="40633" y="140879"/>
                      <a:pt x="41283" y="139978"/>
                      <a:pt x="41361" y="138913"/>
                    </a:cubicBezTo>
                    <a:cubicBezTo>
                      <a:pt x="46270" y="76646"/>
                      <a:pt x="31195" y="19747"/>
                      <a:pt x="4681" y="558"/>
                    </a:cubicBezTo>
                    <a:cubicBezTo>
                      <a:pt x="3373" y="-394"/>
                      <a:pt x="1520" y="-100"/>
                      <a:pt x="559" y="1225"/>
                    </a:cubicBezTo>
                    <a:cubicBezTo>
                      <a:pt x="-394" y="2541"/>
                      <a:pt x="-99" y="4394"/>
                      <a:pt x="1217" y="5356"/>
                    </a:cubicBezTo>
                    <a:cubicBezTo>
                      <a:pt x="26138" y="23392"/>
                      <a:pt x="40218" y="78118"/>
                      <a:pt x="35472" y="138437"/>
                    </a:cubicBezTo>
                    <a:cubicBezTo>
                      <a:pt x="35334" y="140065"/>
                      <a:pt x="36563" y="141494"/>
                      <a:pt x="38183" y="141615"/>
                    </a:cubicBezTo>
                    <a:cubicBezTo>
                      <a:pt x="38745" y="141667"/>
                      <a:pt x="39274" y="141554"/>
                      <a:pt x="39733" y="141312"/>
                    </a:cubicBezTo>
                    <a:lnTo>
                      <a:pt x="39733" y="141312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2" name="Graphic 4">
                <a:extLst>
                  <a:ext uri="{FF2B5EF4-FFF2-40B4-BE49-F238E27FC236}">
                    <a16:creationId xmlns:a16="http://schemas.microsoft.com/office/drawing/2014/main" xmlns="" id="{2971E9BA-E9B1-4CFD-B919-7DDE93CDF272}"/>
                  </a:ext>
                </a:extLst>
              </p:cNvPr>
              <p:cNvGrpSpPr/>
              <p:nvPr/>
            </p:nvGrpSpPr>
            <p:grpSpPr>
              <a:xfrm>
                <a:off x="6487692" y="4083194"/>
                <a:ext cx="54761" cy="92011"/>
                <a:chOff x="6487692" y="4083194"/>
                <a:chExt cx="54761" cy="92011"/>
              </a:xfrm>
            </p:grpSpPr>
            <p:sp>
              <p:nvSpPr>
                <p:cNvPr id="1289" name="Freeform: Shape 1288">
                  <a:extLst>
                    <a:ext uri="{FF2B5EF4-FFF2-40B4-BE49-F238E27FC236}">
                      <a16:creationId xmlns:a16="http://schemas.microsoft.com/office/drawing/2014/main" xmlns="" id="{78CDC44D-B464-4823-AE34-5A79384F8EF3}"/>
                    </a:ext>
                  </a:extLst>
                </p:cNvPr>
                <p:cNvSpPr/>
                <p:nvPr/>
              </p:nvSpPr>
              <p:spPr>
                <a:xfrm>
                  <a:off x="6487692" y="4083194"/>
                  <a:ext cx="54756" cy="92011"/>
                </a:xfrm>
                <a:custGeom>
                  <a:avLst/>
                  <a:gdLst>
                    <a:gd name="connsiteX0" fmla="*/ 39668 w 54756"/>
                    <a:gd name="connsiteY0" fmla="*/ 1455 h 92011"/>
                    <a:gd name="connsiteX1" fmla="*/ 47843 w 54756"/>
                    <a:gd name="connsiteY1" fmla="*/ 0 h 92011"/>
                    <a:gd name="connsiteX2" fmla="*/ 51895 w 54756"/>
                    <a:gd name="connsiteY2" fmla="*/ 11075 h 92011"/>
                    <a:gd name="connsiteX3" fmla="*/ 15077 w 54756"/>
                    <a:gd name="connsiteY3" fmla="*/ 90548 h 92011"/>
                    <a:gd name="connsiteX4" fmla="*/ 6920 w 54756"/>
                    <a:gd name="connsiteY4" fmla="*/ 92012 h 92011"/>
                    <a:gd name="connsiteX5" fmla="*/ 2859 w 54756"/>
                    <a:gd name="connsiteY5" fmla="*/ 80937 h 92011"/>
                    <a:gd name="connsiteX6" fmla="*/ 39668 w 54756"/>
                    <a:gd name="connsiteY6" fmla="*/ 1455 h 92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4756" h="92011">
                      <a:moveTo>
                        <a:pt x="39668" y="1455"/>
                      </a:moveTo>
                      <a:cubicBezTo>
                        <a:pt x="42387" y="710"/>
                        <a:pt x="45115" y="286"/>
                        <a:pt x="47843" y="0"/>
                      </a:cubicBezTo>
                      <a:cubicBezTo>
                        <a:pt x="49427" y="3524"/>
                        <a:pt x="50821" y="7213"/>
                        <a:pt x="51895" y="11075"/>
                      </a:cubicBezTo>
                      <a:cubicBezTo>
                        <a:pt x="61767" y="46577"/>
                        <a:pt x="45271" y="82140"/>
                        <a:pt x="15077" y="90548"/>
                      </a:cubicBezTo>
                      <a:cubicBezTo>
                        <a:pt x="12375" y="91310"/>
                        <a:pt x="9647" y="91743"/>
                        <a:pt x="6920" y="92012"/>
                      </a:cubicBezTo>
                      <a:cubicBezTo>
                        <a:pt x="5335" y="88496"/>
                        <a:pt x="3950" y="84798"/>
                        <a:pt x="2859" y="80937"/>
                      </a:cubicBezTo>
                      <a:cubicBezTo>
                        <a:pt x="-7004" y="45443"/>
                        <a:pt x="9474" y="9854"/>
                        <a:pt x="39668" y="1455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0" name="Freeform: Shape 1289">
                  <a:extLst>
                    <a:ext uri="{FF2B5EF4-FFF2-40B4-BE49-F238E27FC236}">
                      <a16:creationId xmlns:a16="http://schemas.microsoft.com/office/drawing/2014/main" xmlns="" id="{63050CC5-5820-4B35-9B49-3425E711E124}"/>
                    </a:ext>
                  </a:extLst>
                </p:cNvPr>
                <p:cNvSpPr/>
                <p:nvPr/>
              </p:nvSpPr>
              <p:spPr>
                <a:xfrm>
                  <a:off x="6494751" y="4083194"/>
                  <a:ext cx="47703" cy="91985"/>
                </a:xfrm>
                <a:custGeom>
                  <a:avLst/>
                  <a:gdLst>
                    <a:gd name="connsiteX0" fmla="*/ 8027 w 47703"/>
                    <a:gd name="connsiteY0" fmla="*/ 90548 h 91985"/>
                    <a:gd name="connsiteX1" fmla="*/ 0 w 47703"/>
                    <a:gd name="connsiteY1" fmla="*/ 91986 h 91985"/>
                    <a:gd name="connsiteX2" fmla="*/ 40654 w 47703"/>
                    <a:gd name="connsiteY2" fmla="*/ 17 h 91985"/>
                    <a:gd name="connsiteX3" fmla="*/ 40793 w 47703"/>
                    <a:gd name="connsiteY3" fmla="*/ 0 h 91985"/>
                    <a:gd name="connsiteX4" fmla="*/ 44846 w 47703"/>
                    <a:gd name="connsiteY4" fmla="*/ 11075 h 91985"/>
                    <a:gd name="connsiteX5" fmla="*/ 8027 w 47703"/>
                    <a:gd name="connsiteY5" fmla="*/ 90548 h 9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703" h="91985">
                      <a:moveTo>
                        <a:pt x="8027" y="90548"/>
                      </a:moveTo>
                      <a:cubicBezTo>
                        <a:pt x="5360" y="91293"/>
                        <a:pt x="2676" y="91708"/>
                        <a:pt x="0" y="91986"/>
                      </a:cubicBezTo>
                      <a:cubicBezTo>
                        <a:pt x="9136" y="58371"/>
                        <a:pt x="25882" y="20574"/>
                        <a:pt x="40654" y="17"/>
                      </a:cubicBezTo>
                      <a:cubicBezTo>
                        <a:pt x="40698" y="17"/>
                        <a:pt x="40750" y="17"/>
                        <a:pt x="40793" y="0"/>
                      </a:cubicBezTo>
                      <a:cubicBezTo>
                        <a:pt x="42378" y="3524"/>
                        <a:pt x="43772" y="7213"/>
                        <a:pt x="44846" y="11075"/>
                      </a:cubicBezTo>
                      <a:cubicBezTo>
                        <a:pt x="54708" y="46577"/>
                        <a:pt x="38221" y="82140"/>
                        <a:pt x="8027" y="90548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3" name="Graphic 4">
                <a:extLst>
                  <a:ext uri="{FF2B5EF4-FFF2-40B4-BE49-F238E27FC236}">
                    <a16:creationId xmlns:a16="http://schemas.microsoft.com/office/drawing/2014/main" xmlns="" id="{7000FD92-1AB0-476F-AE87-D92952A0F90A}"/>
                  </a:ext>
                </a:extLst>
              </p:cNvPr>
              <p:cNvGrpSpPr/>
              <p:nvPr/>
            </p:nvGrpSpPr>
            <p:grpSpPr>
              <a:xfrm>
                <a:off x="6418300" y="4148363"/>
                <a:ext cx="67835" cy="34487"/>
                <a:chOff x="6418300" y="4148363"/>
                <a:chExt cx="67835" cy="34487"/>
              </a:xfrm>
            </p:grpSpPr>
            <p:sp>
              <p:nvSpPr>
                <p:cNvPr id="1287" name="Freeform: Shape 1286">
                  <a:extLst>
                    <a:ext uri="{FF2B5EF4-FFF2-40B4-BE49-F238E27FC236}">
                      <a16:creationId xmlns:a16="http://schemas.microsoft.com/office/drawing/2014/main" xmlns="" id="{FCDEC257-803A-4A08-821D-9EC75A453629}"/>
                    </a:ext>
                  </a:extLst>
                </p:cNvPr>
                <p:cNvSpPr/>
                <p:nvPr/>
              </p:nvSpPr>
              <p:spPr>
                <a:xfrm>
                  <a:off x="6418300" y="4148363"/>
                  <a:ext cx="67835" cy="34484"/>
                </a:xfrm>
                <a:custGeom>
                  <a:avLst/>
                  <a:gdLst>
                    <a:gd name="connsiteX0" fmla="*/ 65463 w 67835"/>
                    <a:gd name="connsiteY0" fmla="*/ 17672 h 34484"/>
                    <a:gd name="connsiteX1" fmla="*/ 67835 w 67835"/>
                    <a:gd name="connsiteY1" fmla="*/ 22824 h 34484"/>
                    <a:gd name="connsiteX2" fmla="*/ 61202 w 67835"/>
                    <a:gd name="connsiteY2" fmla="*/ 27414 h 34484"/>
                    <a:gd name="connsiteX3" fmla="*/ 2364 w 67835"/>
                    <a:gd name="connsiteY3" fmla="*/ 16798 h 34484"/>
                    <a:gd name="connsiteX4" fmla="*/ 0 w 67835"/>
                    <a:gd name="connsiteY4" fmla="*/ 11637 h 34484"/>
                    <a:gd name="connsiteX5" fmla="*/ 6624 w 67835"/>
                    <a:gd name="connsiteY5" fmla="*/ 7074 h 34484"/>
                    <a:gd name="connsiteX6" fmla="*/ 65463 w 67835"/>
                    <a:gd name="connsiteY6" fmla="*/ 17672 h 34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835" h="34484">
                      <a:moveTo>
                        <a:pt x="65463" y="17672"/>
                      </a:moveTo>
                      <a:cubicBezTo>
                        <a:pt x="66415" y="19335"/>
                        <a:pt x="67177" y="21067"/>
                        <a:pt x="67835" y="22824"/>
                      </a:cubicBezTo>
                      <a:cubicBezTo>
                        <a:pt x="65774" y="24478"/>
                        <a:pt x="63592" y="26028"/>
                        <a:pt x="61202" y="27414"/>
                      </a:cubicBezTo>
                      <a:cubicBezTo>
                        <a:pt x="39468" y="40039"/>
                        <a:pt x="13110" y="35311"/>
                        <a:pt x="2364" y="16798"/>
                      </a:cubicBezTo>
                      <a:cubicBezTo>
                        <a:pt x="1403" y="15135"/>
                        <a:pt x="641" y="13395"/>
                        <a:pt x="0" y="11637"/>
                      </a:cubicBezTo>
                      <a:cubicBezTo>
                        <a:pt x="2061" y="10000"/>
                        <a:pt x="4234" y="8442"/>
                        <a:pt x="6624" y="7074"/>
                      </a:cubicBezTo>
                      <a:cubicBezTo>
                        <a:pt x="28358" y="-5560"/>
                        <a:pt x="54717" y="-815"/>
                        <a:pt x="65463" y="1767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8" name="Freeform: Shape 1287">
                  <a:extLst>
                    <a:ext uri="{FF2B5EF4-FFF2-40B4-BE49-F238E27FC236}">
                      <a16:creationId xmlns:a16="http://schemas.microsoft.com/office/drawing/2014/main" xmlns="" id="{EAA46792-5C47-4AA5-92F8-EF3957E469AD}"/>
                    </a:ext>
                  </a:extLst>
                </p:cNvPr>
                <p:cNvSpPr/>
                <p:nvPr/>
              </p:nvSpPr>
              <p:spPr>
                <a:xfrm>
                  <a:off x="6418343" y="4160113"/>
                  <a:ext cx="67791" cy="22737"/>
                </a:xfrm>
                <a:custGeom>
                  <a:avLst/>
                  <a:gdLst>
                    <a:gd name="connsiteX0" fmla="*/ 2329 w 67791"/>
                    <a:gd name="connsiteY0" fmla="*/ 5057 h 22737"/>
                    <a:gd name="connsiteX1" fmla="*/ 0 w 67791"/>
                    <a:gd name="connsiteY1" fmla="*/ 0 h 22737"/>
                    <a:gd name="connsiteX2" fmla="*/ 67757 w 67791"/>
                    <a:gd name="connsiteY2" fmla="*/ 10997 h 22737"/>
                    <a:gd name="connsiteX3" fmla="*/ 67792 w 67791"/>
                    <a:gd name="connsiteY3" fmla="*/ 11084 h 22737"/>
                    <a:gd name="connsiteX4" fmla="*/ 61159 w 67791"/>
                    <a:gd name="connsiteY4" fmla="*/ 15673 h 22737"/>
                    <a:gd name="connsiteX5" fmla="*/ 2329 w 67791"/>
                    <a:gd name="connsiteY5" fmla="*/ 5057 h 22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791" h="22737">
                      <a:moveTo>
                        <a:pt x="2329" y="5057"/>
                      </a:moveTo>
                      <a:cubicBezTo>
                        <a:pt x="1377" y="3420"/>
                        <a:pt x="641" y="1714"/>
                        <a:pt x="0" y="0"/>
                      </a:cubicBezTo>
                      <a:cubicBezTo>
                        <a:pt x="23778" y="225"/>
                        <a:pt x="51634" y="4780"/>
                        <a:pt x="67757" y="10997"/>
                      </a:cubicBezTo>
                      <a:cubicBezTo>
                        <a:pt x="67766" y="11032"/>
                        <a:pt x="67775" y="11057"/>
                        <a:pt x="67792" y="11084"/>
                      </a:cubicBezTo>
                      <a:cubicBezTo>
                        <a:pt x="65731" y="12737"/>
                        <a:pt x="63549" y="14287"/>
                        <a:pt x="61159" y="15673"/>
                      </a:cubicBezTo>
                      <a:cubicBezTo>
                        <a:pt x="39433" y="28289"/>
                        <a:pt x="13075" y="23561"/>
                        <a:pt x="2329" y="505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84" name="Graphic 4">
                <a:extLst>
                  <a:ext uri="{FF2B5EF4-FFF2-40B4-BE49-F238E27FC236}">
                    <a16:creationId xmlns:a16="http://schemas.microsoft.com/office/drawing/2014/main" xmlns="" id="{D5B418A6-AE03-4BB6-BC85-5DFFBA00D1B7}"/>
                  </a:ext>
                </a:extLst>
              </p:cNvPr>
              <p:cNvGrpSpPr/>
              <p:nvPr/>
            </p:nvGrpSpPr>
            <p:grpSpPr>
              <a:xfrm>
                <a:off x="6470531" y="4263805"/>
                <a:ext cx="81482" cy="81500"/>
                <a:chOff x="6470531" y="4263805"/>
                <a:chExt cx="81482" cy="81500"/>
              </a:xfrm>
              <a:solidFill>
                <a:srgbClr val="D95B47"/>
              </a:solidFill>
            </p:grpSpPr>
            <p:sp>
              <p:nvSpPr>
                <p:cNvPr id="1285" name="Freeform: Shape 1284">
                  <a:extLst>
                    <a:ext uri="{FF2B5EF4-FFF2-40B4-BE49-F238E27FC236}">
                      <a16:creationId xmlns:a16="http://schemas.microsoft.com/office/drawing/2014/main" xmlns="" id="{163F8439-F510-4071-8349-BC69CF8004FB}"/>
                    </a:ext>
                  </a:extLst>
                </p:cNvPr>
                <p:cNvSpPr/>
                <p:nvPr/>
              </p:nvSpPr>
              <p:spPr>
                <a:xfrm>
                  <a:off x="6470531" y="4263805"/>
                  <a:ext cx="81482" cy="81482"/>
                </a:xfrm>
                <a:custGeom>
                  <a:avLst/>
                  <a:gdLst>
                    <a:gd name="connsiteX0" fmla="*/ 81482 w 81482"/>
                    <a:gd name="connsiteY0" fmla="*/ 40741 h 81482"/>
                    <a:gd name="connsiteX1" fmla="*/ 40741 w 81482"/>
                    <a:gd name="connsiteY1" fmla="*/ 81482 h 81482"/>
                    <a:gd name="connsiteX2" fmla="*/ 0 w 81482"/>
                    <a:gd name="connsiteY2" fmla="*/ 40741 h 81482"/>
                    <a:gd name="connsiteX3" fmla="*/ 40741 w 81482"/>
                    <a:gd name="connsiteY3" fmla="*/ 0 h 81482"/>
                    <a:gd name="connsiteX4" fmla="*/ 81482 w 81482"/>
                    <a:gd name="connsiteY4" fmla="*/ 40741 h 8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482" h="81482">
                      <a:moveTo>
                        <a:pt x="81482" y="40741"/>
                      </a:moveTo>
                      <a:cubicBezTo>
                        <a:pt x="81482" y="63242"/>
                        <a:pt x="63242" y="81482"/>
                        <a:pt x="40741" y="81482"/>
                      </a:cubicBezTo>
                      <a:cubicBezTo>
                        <a:pt x="18240" y="81482"/>
                        <a:pt x="0" y="63242"/>
                        <a:pt x="0" y="40741"/>
                      </a:cubicBezTo>
                      <a:cubicBezTo>
                        <a:pt x="0" y="18240"/>
                        <a:pt x="18241" y="0"/>
                        <a:pt x="40741" y="0"/>
                      </a:cubicBezTo>
                      <a:cubicBezTo>
                        <a:pt x="63242" y="0"/>
                        <a:pt x="81482" y="18241"/>
                        <a:pt x="81482" y="4074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6" name="Freeform: Shape 1285">
                  <a:extLst>
                    <a:ext uri="{FF2B5EF4-FFF2-40B4-BE49-F238E27FC236}">
                      <a16:creationId xmlns:a16="http://schemas.microsoft.com/office/drawing/2014/main" xmlns="" id="{93C165C7-40CA-421C-B2A5-CB5704087FDD}"/>
                    </a:ext>
                  </a:extLst>
                </p:cNvPr>
                <p:cNvSpPr/>
                <p:nvPr/>
              </p:nvSpPr>
              <p:spPr>
                <a:xfrm>
                  <a:off x="6470538" y="4266481"/>
                  <a:ext cx="55289" cy="78824"/>
                </a:xfrm>
                <a:custGeom>
                  <a:avLst/>
                  <a:gdLst>
                    <a:gd name="connsiteX0" fmla="*/ 2677 w 55289"/>
                    <a:gd name="connsiteY0" fmla="*/ 52578 h 78824"/>
                    <a:gd name="connsiteX1" fmla="*/ 55290 w 55289"/>
                    <a:gd name="connsiteY1" fmla="*/ 76139 h 78824"/>
                    <a:gd name="connsiteX2" fmla="*/ 26230 w 55289"/>
                    <a:gd name="connsiteY2" fmla="*/ 0 h 78824"/>
                    <a:gd name="connsiteX3" fmla="*/ 2677 w 55289"/>
                    <a:gd name="connsiteY3" fmla="*/ 52578 h 78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89" h="78824">
                      <a:moveTo>
                        <a:pt x="2677" y="52578"/>
                      </a:moveTo>
                      <a:cubicBezTo>
                        <a:pt x="10721" y="73611"/>
                        <a:pt x="34274" y="84158"/>
                        <a:pt x="55290" y="76139"/>
                      </a:cubicBezTo>
                      <a:lnTo>
                        <a:pt x="26230" y="0"/>
                      </a:lnTo>
                      <a:cubicBezTo>
                        <a:pt x="5214" y="8018"/>
                        <a:pt x="-5324" y="31580"/>
                        <a:pt x="2677" y="52578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3" name="Graphic 4">
              <a:extLst>
                <a:ext uri="{FF2B5EF4-FFF2-40B4-BE49-F238E27FC236}">
                  <a16:creationId xmlns:a16="http://schemas.microsoft.com/office/drawing/2014/main" xmlns="" id="{879CA65B-664F-48DF-86DC-C1F0FD87140C}"/>
                </a:ext>
              </a:extLst>
            </p:cNvPr>
            <p:cNvGrpSpPr/>
            <p:nvPr/>
          </p:nvGrpSpPr>
          <p:grpSpPr>
            <a:xfrm>
              <a:off x="1080657" y="2328588"/>
              <a:ext cx="2510995" cy="2116532"/>
              <a:chOff x="5889246" y="4084633"/>
              <a:chExt cx="1027016" cy="865678"/>
            </a:xfrm>
          </p:grpSpPr>
          <p:grpSp>
            <p:nvGrpSpPr>
              <p:cNvPr id="1226" name="Graphic 4">
                <a:extLst>
                  <a:ext uri="{FF2B5EF4-FFF2-40B4-BE49-F238E27FC236}">
                    <a16:creationId xmlns:a16="http://schemas.microsoft.com/office/drawing/2014/main" xmlns="" id="{C37A3497-1F70-454F-80D1-DBF0F9B1FA6D}"/>
                  </a:ext>
                </a:extLst>
              </p:cNvPr>
              <p:cNvGrpSpPr/>
              <p:nvPr/>
            </p:nvGrpSpPr>
            <p:grpSpPr>
              <a:xfrm>
                <a:off x="6033434" y="4107405"/>
                <a:ext cx="219703" cy="241469"/>
                <a:chOff x="6033434" y="4107405"/>
                <a:chExt cx="219703" cy="241469"/>
              </a:xfrm>
              <a:solidFill>
                <a:srgbClr val="497135"/>
              </a:solidFill>
            </p:grpSpPr>
            <p:sp>
              <p:nvSpPr>
                <p:cNvPr id="1271" name="Freeform: Shape 1270">
                  <a:extLst>
                    <a:ext uri="{FF2B5EF4-FFF2-40B4-BE49-F238E27FC236}">
                      <a16:creationId xmlns:a16="http://schemas.microsoft.com/office/drawing/2014/main" xmlns="" id="{6BBA91F8-65E0-4E1A-A71D-4083E0D1FB66}"/>
                    </a:ext>
                  </a:extLst>
                </p:cNvPr>
                <p:cNvSpPr/>
                <p:nvPr/>
              </p:nvSpPr>
              <p:spPr>
                <a:xfrm>
                  <a:off x="6101966" y="4190732"/>
                  <a:ext cx="151170" cy="158142"/>
                </a:xfrm>
                <a:custGeom>
                  <a:avLst/>
                  <a:gdLst>
                    <a:gd name="connsiteX0" fmla="*/ 134354 w 151170"/>
                    <a:gd name="connsiteY0" fmla="*/ 149931 h 158142"/>
                    <a:gd name="connsiteX1" fmla="*/ 143680 w 151170"/>
                    <a:gd name="connsiteY1" fmla="*/ 141029 h 158142"/>
                    <a:gd name="connsiteX2" fmla="*/ 42378 w 151170"/>
                    <a:gd name="connsiteY2" fmla="*/ 16641 h 158142"/>
                    <a:gd name="connsiteX3" fmla="*/ 4312 w 151170"/>
                    <a:gd name="connsiteY3" fmla="*/ 3107 h 158142"/>
                    <a:gd name="connsiteX4" fmla="*/ 3550 w 151170"/>
                    <a:gd name="connsiteY4" fmla="*/ 3817 h 158142"/>
                    <a:gd name="connsiteX5" fmla="*/ 15188 w 151170"/>
                    <a:gd name="connsiteY5" fmla="*/ 42489 h 158142"/>
                    <a:gd name="connsiteX6" fmla="*/ 134354 w 151170"/>
                    <a:gd name="connsiteY6" fmla="*/ 149931 h 158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70" h="158142">
                      <a:moveTo>
                        <a:pt x="134354" y="149931"/>
                      </a:moveTo>
                      <a:cubicBezTo>
                        <a:pt x="152019" y="163941"/>
                        <a:pt x="156825" y="159404"/>
                        <a:pt x="143680" y="141029"/>
                      </a:cubicBezTo>
                      <a:cubicBezTo>
                        <a:pt x="112793" y="97587"/>
                        <a:pt x="78607" y="55703"/>
                        <a:pt x="42378" y="16641"/>
                      </a:cubicBezTo>
                      <a:cubicBezTo>
                        <a:pt x="26756" y="380"/>
                        <a:pt x="11248" y="-3595"/>
                        <a:pt x="4312" y="3107"/>
                      </a:cubicBezTo>
                      <a:cubicBezTo>
                        <a:pt x="4053" y="3341"/>
                        <a:pt x="3784" y="3584"/>
                        <a:pt x="3550" y="3817"/>
                      </a:cubicBezTo>
                      <a:cubicBezTo>
                        <a:pt x="-3490" y="10390"/>
                        <a:pt x="-286" y="26106"/>
                        <a:pt x="15188" y="42489"/>
                      </a:cubicBezTo>
                      <a:cubicBezTo>
                        <a:pt x="52379" y="80658"/>
                        <a:pt x="92505" y="116879"/>
                        <a:pt x="134354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:a16="http://schemas.microsoft.com/office/drawing/2014/main" xmlns="" id="{D608EC46-921A-4213-83F3-AB2F3D77E5C7}"/>
                    </a:ext>
                  </a:extLst>
                </p:cNvPr>
                <p:cNvSpPr/>
                <p:nvPr/>
              </p:nvSpPr>
              <p:spPr>
                <a:xfrm>
                  <a:off x="6135594" y="4127890"/>
                  <a:ext cx="46574" cy="46552"/>
                </a:xfrm>
                <a:custGeom>
                  <a:avLst/>
                  <a:gdLst>
                    <a:gd name="connsiteX0" fmla="*/ 6411 w 46574"/>
                    <a:gd name="connsiteY0" fmla="*/ 39314 h 46552"/>
                    <a:gd name="connsiteX1" fmla="*/ 39333 w 46574"/>
                    <a:gd name="connsiteY1" fmla="*/ 40145 h 46552"/>
                    <a:gd name="connsiteX2" fmla="*/ 40164 w 46574"/>
                    <a:gd name="connsiteY2" fmla="*/ 7223 h 46552"/>
                    <a:gd name="connsiteX3" fmla="*/ 7242 w 46574"/>
                    <a:gd name="connsiteY3" fmla="*/ 6409 h 46552"/>
                    <a:gd name="connsiteX4" fmla="*/ 6411 w 46574"/>
                    <a:gd name="connsiteY4" fmla="*/ 39314 h 46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4" h="46552">
                      <a:moveTo>
                        <a:pt x="6411" y="39314"/>
                      </a:moveTo>
                      <a:cubicBezTo>
                        <a:pt x="15269" y="48640"/>
                        <a:pt x="30042" y="48995"/>
                        <a:pt x="39333" y="40145"/>
                      </a:cubicBezTo>
                      <a:cubicBezTo>
                        <a:pt x="48667" y="31287"/>
                        <a:pt x="49014" y="16532"/>
                        <a:pt x="40164" y="7223"/>
                      </a:cubicBezTo>
                      <a:cubicBezTo>
                        <a:pt x="31289" y="-2085"/>
                        <a:pt x="16577" y="-2440"/>
                        <a:pt x="7242" y="6409"/>
                      </a:cubicBezTo>
                      <a:cubicBezTo>
                        <a:pt x="-2075" y="15268"/>
                        <a:pt x="-2456" y="29997"/>
                        <a:pt x="6411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:a16="http://schemas.microsoft.com/office/drawing/2014/main" xmlns="" id="{2F597921-A58C-4F46-A905-0CB5FA95B8D0}"/>
                    </a:ext>
                  </a:extLst>
                </p:cNvPr>
                <p:cNvSpPr/>
                <p:nvPr/>
              </p:nvSpPr>
              <p:spPr>
                <a:xfrm>
                  <a:off x="6070187" y="4107405"/>
                  <a:ext cx="46603" cy="46603"/>
                </a:xfrm>
                <a:custGeom>
                  <a:avLst/>
                  <a:gdLst>
                    <a:gd name="connsiteX0" fmla="*/ 46603 w 46603"/>
                    <a:gd name="connsiteY0" fmla="*/ 23302 h 46603"/>
                    <a:gd name="connsiteX1" fmla="*/ 23302 w 46603"/>
                    <a:gd name="connsiteY1" fmla="*/ 46603 h 46603"/>
                    <a:gd name="connsiteX2" fmla="*/ 0 w 46603"/>
                    <a:gd name="connsiteY2" fmla="*/ 23302 h 46603"/>
                    <a:gd name="connsiteX3" fmla="*/ 23302 w 46603"/>
                    <a:gd name="connsiteY3" fmla="*/ 0 h 46603"/>
                    <a:gd name="connsiteX4" fmla="*/ 46603 w 46603"/>
                    <a:gd name="connsiteY4" fmla="*/ 23302 h 46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3" h="46603">
                      <a:moveTo>
                        <a:pt x="46603" y="23302"/>
                      </a:moveTo>
                      <a:cubicBezTo>
                        <a:pt x="46603" y="36171"/>
                        <a:pt x="36171" y="46603"/>
                        <a:pt x="23302" y="46603"/>
                      </a:cubicBezTo>
                      <a:cubicBezTo>
                        <a:pt x="10432" y="46603"/>
                        <a:pt x="0" y="36171"/>
                        <a:pt x="0" y="23302"/>
                      </a:cubicBezTo>
                      <a:cubicBezTo>
                        <a:pt x="0" y="10432"/>
                        <a:pt x="10432" y="0"/>
                        <a:pt x="23302" y="0"/>
                      </a:cubicBezTo>
                      <a:cubicBezTo>
                        <a:pt x="36171" y="0"/>
                        <a:pt x="46603" y="10432"/>
                        <a:pt x="46603" y="2330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:a16="http://schemas.microsoft.com/office/drawing/2014/main" xmlns="" id="{4F42E1B1-8E60-42F7-96B9-41AE7E4A6277}"/>
                    </a:ext>
                  </a:extLst>
                </p:cNvPr>
                <p:cNvSpPr/>
                <p:nvPr/>
              </p:nvSpPr>
              <p:spPr>
                <a:xfrm>
                  <a:off x="6033434" y="4165340"/>
                  <a:ext cx="46582" cy="46560"/>
                </a:xfrm>
                <a:custGeom>
                  <a:avLst/>
                  <a:gdLst>
                    <a:gd name="connsiteX0" fmla="*/ 6429 w 46582"/>
                    <a:gd name="connsiteY0" fmla="*/ 39333 h 46560"/>
                    <a:gd name="connsiteX1" fmla="*/ 39342 w 46582"/>
                    <a:gd name="connsiteY1" fmla="*/ 40155 h 46560"/>
                    <a:gd name="connsiteX2" fmla="*/ 40165 w 46582"/>
                    <a:gd name="connsiteY2" fmla="*/ 7233 h 46560"/>
                    <a:gd name="connsiteX3" fmla="*/ 7243 w 46582"/>
                    <a:gd name="connsiteY3" fmla="*/ 6393 h 46560"/>
                    <a:gd name="connsiteX4" fmla="*/ 6429 w 46582"/>
                    <a:gd name="connsiteY4" fmla="*/ 39333 h 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2" h="46560">
                      <a:moveTo>
                        <a:pt x="6429" y="39333"/>
                      </a:moveTo>
                      <a:cubicBezTo>
                        <a:pt x="15296" y="48633"/>
                        <a:pt x="30051" y="49013"/>
                        <a:pt x="39342" y="40155"/>
                      </a:cubicBezTo>
                      <a:cubicBezTo>
                        <a:pt x="48685" y="31306"/>
                        <a:pt x="49014" y="16551"/>
                        <a:pt x="40165" y="7233"/>
                      </a:cubicBezTo>
                      <a:cubicBezTo>
                        <a:pt x="31298" y="-2084"/>
                        <a:pt x="16543" y="-2439"/>
                        <a:pt x="7243" y="6393"/>
                      </a:cubicBezTo>
                      <a:cubicBezTo>
                        <a:pt x="-2083" y="15243"/>
                        <a:pt x="-2455" y="30015"/>
                        <a:pt x="6429" y="3933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:a16="http://schemas.microsoft.com/office/drawing/2014/main" xmlns="" id="{D12889F1-22F0-4E7B-BA52-B2BDD2D26A8F}"/>
                    </a:ext>
                  </a:extLst>
                </p:cNvPr>
                <p:cNvSpPr/>
                <p:nvPr/>
              </p:nvSpPr>
              <p:spPr>
                <a:xfrm>
                  <a:off x="6050421" y="4146242"/>
                  <a:ext cx="64874" cy="64874"/>
                </a:xfrm>
                <a:custGeom>
                  <a:avLst/>
                  <a:gdLst>
                    <a:gd name="connsiteX0" fmla="*/ 8950 w 64874"/>
                    <a:gd name="connsiteY0" fmla="*/ 54793 h 64874"/>
                    <a:gd name="connsiteX1" fmla="*/ 54800 w 64874"/>
                    <a:gd name="connsiteY1" fmla="*/ 55928 h 64874"/>
                    <a:gd name="connsiteX2" fmla="*/ 55952 w 64874"/>
                    <a:gd name="connsiteY2" fmla="*/ 10104 h 64874"/>
                    <a:gd name="connsiteX3" fmla="*/ 10085 w 64874"/>
                    <a:gd name="connsiteY3" fmla="*/ 8926 h 64874"/>
                    <a:gd name="connsiteX4" fmla="*/ 8950 w 64874"/>
                    <a:gd name="connsiteY4" fmla="*/ 54793 h 6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4" h="64874">
                      <a:moveTo>
                        <a:pt x="8950" y="54793"/>
                      </a:moveTo>
                      <a:cubicBezTo>
                        <a:pt x="21298" y="67773"/>
                        <a:pt x="41820" y="68293"/>
                        <a:pt x="54800" y="55928"/>
                      </a:cubicBezTo>
                      <a:cubicBezTo>
                        <a:pt x="67772" y="43606"/>
                        <a:pt x="68283" y="23066"/>
                        <a:pt x="55952" y="10104"/>
                      </a:cubicBezTo>
                      <a:cubicBezTo>
                        <a:pt x="43604" y="-2902"/>
                        <a:pt x="23048" y="-3413"/>
                        <a:pt x="10085" y="8926"/>
                      </a:cubicBezTo>
                      <a:cubicBezTo>
                        <a:pt x="-2904" y="21274"/>
                        <a:pt x="-3415" y="41822"/>
                        <a:pt x="8950" y="54793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xmlns="" id="{9D836BE6-58CF-417F-8B41-2E886B9FCCE7}"/>
                    </a:ext>
                  </a:extLst>
                </p:cNvPr>
                <p:cNvSpPr/>
                <p:nvPr/>
              </p:nvSpPr>
              <p:spPr>
                <a:xfrm>
                  <a:off x="6112965" y="4149552"/>
                  <a:ext cx="78184" cy="78174"/>
                </a:xfrm>
                <a:custGeom>
                  <a:avLst/>
                  <a:gdLst>
                    <a:gd name="connsiteX0" fmla="*/ 10735 w 78184"/>
                    <a:gd name="connsiteY0" fmla="*/ 66022 h 78174"/>
                    <a:gd name="connsiteX1" fmla="*/ 66032 w 78184"/>
                    <a:gd name="connsiteY1" fmla="*/ 67416 h 78174"/>
                    <a:gd name="connsiteX2" fmla="*/ 67401 w 78184"/>
                    <a:gd name="connsiteY2" fmla="*/ 12136 h 78174"/>
                    <a:gd name="connsiteX3" fmla="*/ 12164 w 78184"/>
                    <a:gd name="connsiteY3" fmla="*/ 10768 h 78174"/>
                    <a:gd name="connsiteX4" fmla="*/ 10735 w 78184"/>
                    <a:gd name="connsiteY4" fmla="*/ 66022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4" h="78174">
                      <a:moveTo>
                        <a:pt x="10735" y="66022"/>
                      </a:moveTo>
                      <a:cubicBezTo>
                        <a:pt x="25646" y="81660"/>
                        <a:pt x="50385" y="82292"/>
                        <a:pt x="66032" y="67416"/>
                      </a:cubicBezTo>
                      <a:cubicBezTo>
                        <a:pt x="81697" y="52514"/>
                        <a:pt x="82285" y="27800"/>
                        <a:pt x="67401" y="12136"/>
                      </a:cubicBezTo>
                      <a:cubicBezTo>
                        <a:pt x="52550" y="-3485"/>
                        <a:pt x="27803" y="-4117"/>
                        <a:pt x="12164" y="10768"/>
                      </a:cubicBezTo>
                      <a:cubicBezTo>
                        <a:pt x="-3474" y="25653"/>
                        <a:pt x="-4124" y="50401"/>
                        <a:pt x="10735" y="6602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xmlns="" id="{CDFA95BB-9408-4C5C-82F9-D848BEADBD84}"/>
                    </a:ext>
                  </a:extLst>
                </p:cNvPr>
                <p:cNvSpPr/>
                <p:nvPr/>
              </p:nvSpPr>
              <p:spPr>
                <a:xfrm>
                  <a:off x="6076006" y="4121571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4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xmlns="" id="{6B37FC97-DDBD-4FFF-90C9-02756653ABD4}"/>
                    </a:ext>
                  </a:extLst>
                </p:cNvPr>
                <p:cNvSpPr/>
                <p:nvPr/>
              </p:nvSpPr>
              <p:spPr>
                <a:xfrm>
                  <a:off x="6065173" y="4177786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4 w 78208"/>
                    <a:gd name="connsiteY1" fmla="*/ 78209 h 78208"/>
                    <a:gd name="connsiteX2" fmla="*/ 0 w 78208"/>
                    <a:gd name="connsiteY2" fmla="*/ 39104 h 78208"/>
                    <a:gd name="connsiteX3" fmla="*/ 39104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4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4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7" name="Graphic 4">
                <a:extLst>
                  <a:ext uri="{FF2B5EF4-FFF2-40B4-BE49-F238E27FC236}">
                    <a16:creationId xmlns:a16="http://schemas.microsoft.com/office/drawing/2014/main" xmlns="" id="{0AB98C22-37CF-453B-A1F8-88C652908871}"/>
                  </a:ext>
                </a:extLst>
              </p:cNvPr>
              <p:cNvGrpSpPr/>
              <p:nvPr/>
            </p:nvGrpSpPr>
            <p:grpSpPr>
              <a:xfrm>
                <a:off x="6128125" y="4109249"/>
                <a:ext cx="182520" cy="258268"/>
                <a:chOff x="6128125" y="4109249"/>
                <a:chExt cx="182520" cy="258268"/>
              </a:xfrm>
              <a:solidFill>
                <a:srgbClr val="425A34"/>
              </a:solidFill>
            </p:grpSpPr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xmlns="" id="{644A0AEE-EF06-4F4C-96EB-BBA6F2582B18}"/>
                    </a:ext>
                  </a:extLst>
                </p:cNvPr>
                <p:cNvSpPr/>
                <p:nvPr/>
              </p:nvSpPr>
              <p:spPr>
                <a:xfrm>
                  <a:off x="6192018" y="4184005"/>
                  <a:ext cx="118626" cy="183512"/>
                </a:xfrm>
                <a:custGeom>
                  <a:avLst/>
                  <a:gdLst>
                    <a:gd name="connsiteX0" fmla="*/ 103262 w 118626"/>
                    <a:gd name="connsiteY0" fmla="*/ 172331 h 183512"/>
                    <a:gd name="connsiteX1" fmla="*/ 114293 w 118626"/>
                    <a:gd name="connsiteY1" fmla="*/ 165612 h 183512"/>
                    <a:gd name="connsiteX2" fmla="*/ 41150 w 118626"/>
                    <a:gd name="connsiteY2" fmla="*/ 22789 h 183512"/>
                    <a:gd name="connsiteX3" fmla="*/ 6756 w 118626"/>
                    <a:gd name="connsiteY3" fmla="*/ 1583 h 183512"/>
                    <a:gd name="connsiteX4" fmla="*/ 5838 w 118626"/>
                    <a:gd name="connsiteY4" fmla="*/ 2145 h 183512"/>
                    <a:gd name="connsiteX5" fmla="*/ 9163 w 118626"/>
                    <a:gd name="connsiteY5" fmla="*/ 42410 h 183512"/>
                    <a:gd name="connsiteX6" fmla="*/ 103262 w 118626"/>
                    <a:gd name="connsiteY6" fmla="*/ 172331 h 183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26" h="183512">
                      <a:moveTo>
                        <a:pt x="103262" y="172331"/>
                      </a:moveTo>
                      <a:cubicBezTo>
                        <a:pt x="117636" y="189753"/>
                        <a:pt x="123290" y="186290"/>
                        <a:pt x="114293" y="165612"/>
                      </a:cubicBezTo>
                      <a:cubicBezTo>
                        <a:pt x="93139" y="116662"/>
                        <a:pt x="68443" y="68595"/>
                        <a:pt x="41150" y="22789"/>
                      </a:cubicBezTo>
                      <a:cubicBezTo>
                        <a:pt x="29295" y="3652"/>
                        <a:pt x="14922" y="-3492"/>
                        <a:pt x="6756" y="1583"/>
                      </a:cubicBezTo>
                      <a:cubicBezTo>
                        <a:pt x="6479" y="1782"/>
                        <a:pt x="6150" y="1981"/>
                        <a:pt x="5838" y="2145"/>
                      </a:cubicBezTo>
                      <a:cubicBezTo>
                        <a:pt x="-2371" y="7090"/>
                        <a:pt x="-2501" y="23144"/>
                        <a:pt x="9163" y="42410"/>
                      </a:cubicBezTo>
                      <a:cubicBezTo>
                        <a:pt x="37591" y="87498"/>
                        <a:pt x="69257" y="131322"/>
                        <a:pt x="103262" y="17233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xmlns="" id="{9023302B-7313-492B-90C0-684621DC1BB8}"/>
                    </a:ext>
                  </a:extLst>
                </p:cNvPr>
                <p:cNvSpPr/>
                <p:nvPr/>
              </p:nvSpPr>
              <p:spPr>
                <a:xfrm>
                  <a:off x="6230112" y="4125545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xmlns="" id="{168C9CDF-3881-48DE-8803-748AF8629626}"/>
                    </a:ext>
                  </a:extLst>
                </p:cNvPr>
                <p:cNvSpPr/>
                <p:nvPr/>
              </p:nvSpPr>
              <p:spPr>
                <a:xfrm>
                  <a:off x="6159381" y="4109249"/>
                  <a:ext cx="46587" cy="46577"/>
                </a:xfrm>
                <a:custGeom>
                  <a:avLst/>
                  <a:gdLst>
                    <a:gd name="connsiteX0" fmla="*/ 3441 w 46587"/>
                    <a:gd name="connsiteY0" fmla="*/ 35485 h 46577"/>
                    <a:gd name="connsiteX1" fmla="*/ 35462 w 46587"/>
                    <a:gd name="connsiteY1" fmla="*/ 43131 h 46577"/>
                    <a:gd name="connsiteX2" fmla="*/ 43160 w 46587"/>
                    <a:gd name="connsiteY2" fmla="*/ 11135 h 46577"/>
                    <a:gd name="connsiteX3" fmla="*/ 11139 w 46587"/>
                    <a:gd name="connsiteY3" fmla="*/ 3429 h 46577"/>
                    <a:gd name="connsiteX4" fmla="*/ 3441 w 46587"/>
                    <a:gd name="connsiteY4" fmla="*/ 35485 h 46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7">
                      <a:moveTo>
                        <a:pt x="3441" y="35485"/>
                      </a:moveTo>
                      <a:cubicBezTo>
                        <a:pt x="10178" y="46421"/>
                        <a:pt x="24517" y="49867"/>
                        <a:pt x="35462" y="43131"/>
                      </a:cubicBezTo>
                      <a:cubicBezTo>
                        <a:pt x="46442" y="36429"/>
                        <a:pt x="49862" y="22063"/>
                        <a:pt x="43160" y="11135"/>
                      </a:cubicBezTo>
                      <a:cubicBezTo>
                        <a:pt x="36415" y="173"/>
                        <a:pt x="22067" y="-3291"/>
                        <a:pt x="11139" y="3429"/>
                      </a:cubicBezTo>
                      <a:cubicBezTo>
                        <a:pt x="168" y="10166"/>
                        <a:pt x="-3296" y="24496"/>
                        <a:pt x="3441" y="354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xmlns="" id="{C2D36E8C-D126-40B1-90EC-CED193E30DC4}"/>
                    </a:ext>
                  </a:extLst>
                </p:cNvPr>
                <p:cNvSpPr/>
                <p:nvPr/>
              </p:nvSpPr>
              <p:spPr>
                <a:xfrm>
                  <a:off x="6128125" y="414689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xmlns="" id="{5EFD750B-AC16-493C-8CED-6C7E128847F4}"/>
                    </a:ext>
                  </a:extLst>
                </p:cNvPr>
                <p:cNvSpPr/>
                <p:nvPr/>
              </p:nvSpPr>
              <p:spPr>
                <a:xfrm>
                  <a:off x="6146596" y="4133468"/>
                  <a:ext cx="64888" cy="64880"/>
                </a:xfrm>
                <a:custGeom>
                  <a:avLst/>
                  <a:gdLst>
                    <a:gd name="connsiteX0" fmla="*/ 4804 w 64888"/>
                    <a:gd name="connsiteY0" fmla="*/ 49410 h 64880"/>
                    <a:gd name="connsiteX1" fmla="*/ 49390 w 64888"/>
                    <a:gd name="connsiteY1" fmla="*/ 60104 h 64880"/>
                    <a:gd name="connsiteX2" fmla="*/ 60118 w 64888"/>
                    <a:gd name="connsiteY2" fmla="*/ 15483 h 64880"/>
                    <a:gd name="connsiteX3" fmla="*/ 15455 w 64888"/>
                    <a:gd name="connsiteY3" fmla="*/ 4781 h 64880"/>
                    <a:gd name="connsiteX4" fmla="*/ 4804 w 64888"/>
                    <a:gd name="connsiteY4" fmla="*/ 49410 h 6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8" h="64880">
                      <a:moveTo>
                        <a:pt x="4804" y="49410"/>
                      </a:moveTo>
                      <a:cubicBezTo>
                        <a:pt x="14182" y="64667"/>
                        <a:pt x="34141" y="69447"/>
                        <a:pt x="49390" y="60104"/>
                      </a:cubicBezTo>
                      <a:cubicBezTo>
                        <a:pt x="64673" y="50743"/>
                        <a:pt x="69453" y="30715"/>
                        <a:pt x="60118" y="15483"/>
                      </a:cubicBezTo>
                      <a:cubicBezTo>
                        <a:pt x="50741" y="200"/>
                        <a:pt x="30781" y="-4562"/>
                        <a:pt x="15455" y="4781"/>
                      </a:cubicBezTo>
                      <a:cubicBezTo>
                        <a:pt x="215" y="14158"/>
                        <a:pt x="-4582" y="34126"/>
                        <a:pt x="4804" y="4941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xmlns="" id="{1EDCCA03-C99D-46B1-946D-C900C797D417}"/>
                    </a:ext>
                  </a:extLst>
                </p:cNvPr>
                <p:cNvSpPr/>
                <p:nvPr/>
              </p:nvSpPr>
              <p:spPr>
                <a:xfrm>
                  <a:off x="6205508" y="4150983"/>
                  <a:ext cx="78237" cy="78219"/>
                </a:xfrm>
                <a:custGeom>
                  <a:avLst/>
                  <a:gdLst>
                    <a:gd name="connsiteX0" fmla="*/ 5770 w 78237"/>
                    <a:gd name="connsiteY0" fmla="*/ 59552 h 78219"/>
                    <a:gd name="connsiteX1" fmla="*/ 59586 w 78237"/>
                    <a:gd name="connsiteY1" fmla="*/ 72436 h 78219"/>
                    <a:gd name="connsiteX2" fmla="*/ 72471 w 78237"/>
                    <a:gd name="connsiteY2" fmla="*/ 18672 h 78219"/>
                    <a:gd name="connsiteX3" fmla="*/ 18689 w 78237"/>
                    <a:gd name="connsiteY3" fmla="*/ 5770 h 78219"/>
                    <a:gd name="connsiteX4" fmla="*/ 5770 w 78237"/>
                    <a:gd name="connsiteY4" fmla="*/ 59552 h 7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7" h="78219">
                      <a:moveTo>
                        <a:pt x="5770" y="59552"/>
                      </a:moveTo>
                      <a:cubicBezTo>
                        <a:pt x="17070" y="77970"/>
                        <a:pt x="41168" y="83737"/>
                        <a:pt x="59586" y="72436"/>
                      </a:cubicBezTo>
                      <a:cubicBezTo>
                        <a:pt x="77987" y="61136"/>
                        <a:pt x="83745" y="37090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87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xmlns="" id="{96B4F042-E255-4288-BE4C-5568427577D0}"/>
                    </a:ext>
                  </a:extLst>
                </p:cNvPr>
                <p:cNvSpPr/>
                <p:nvPr/>
              </p:nvSpPr>
              <p:spPr>
                <a:xfrm>
                  <a:off x="6175223" y="4115902"/>
                  <a:ext cx="78203" cy="78204"/>
                </a:xfrm>
                <a:custGeom>
                  <a:avLst/>
                  <a:gdLst>
                    <a:gd name="connsiteX0" fmla="*/ 5774 w 78203"/>
                    <a:gd name="connsiteY0" fmla="*/ 59520 h 78204"/>
                    <a:gd name="connsiteX1" fmla="*/ 59547 w 78203"/>
                    <a:gd name="connsiteY1" fmla="*/ 72422 h 78204"/>
                    <a:gd name="connsiteX2" fmla="*/ 72423 w 78203"/>
                    <a:gd name="connsiteY2" fmla="*/ 18641 h 78204"/>
                    <a:gd name="connsiteX3" fmla="*/ 18650 w 78203"/>
                    <a:gd name="connsiteY3" fmla="*/ 5782 h 78204"/>
                    <a:gd name="connsiteX4" fmla="*/ 5774 w 78203"/>
                    <a:gd name="connsiteY4" fmla="*/ 59520 h 7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3" h="78204">
                      <a:moveTo>
                        <a:pt x="5774" y="59520"/>
                      </a:moveTo>
                      <a:cubicBezTo>
                        <a:pt x="17048" y="77938"/>
                        <a:pt x="41155" y="83731"/>
                        <a:pt x="59547" y="72422"/>
                      </a:cubicBezTo>
                      <a:cubicBezTo>
                        <a:pt x="77930" y="61139"/>
                        <a:pt x="83731" y="37067"/>
                        <a:pt x="72423" y="18641"/>
                      </a:cubicBezTo>
                      <a:cubicBezTo>
                        <a:pt x="61149" y="257"/>
                        <a:pt x="37050" y="-5518"/>
                        <a:pt x="18650" y="5782"/>
                      </a:cubicBezTo>
                      <a:cubicBezTo>
                        <a:pt x="232" y="17056"/>
                        <a:pt x="-5500" y="41163"/>
                        <a:pt x="5774" y="5952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xmlns="" id="{E127759C-3CB1-4D1D-8C86-0FC021CF7C78}"/>
                    </a:ext>
                  </a:extLst>
                </p:cNvPr>
                <p:cNvSpPr/>
                <p:nvPr/>
              </p:nvSpPr>
              <p:spPr>
                <a:xfrm>
                  <a:off x="6152907" y="4168628"/>
                  <a:ext cx="78211" cy="78195"/>
                </a:xfrm>
                <a:custGeom>
                  <a:avLst/>
                  <a:gdLst>
                    <a:gd name="connsiteX0" fmla="*/ 5759 w 78211"/>
                    <a:gd name="connsiteY0" fmla="*/ 59554 h 78195"/>
                    <a:gd name="connsiteX1" fmla="*/ 59532 w 78211"/>
                    <a:gd name="connsiteY1" fmla="*/ 72421 h 78195"/>
                    <a:gd name="connsiteX2" fmla="*/ 72425 w 78211"/>
                    <a:gd name="connsiteY2" fmla="*/ 18657 h 78195"/>
                    <a:gd name="connsiteX3" fmla="*/ 18661 w 78211"/>
                    <a:gd name="connsiteY3" fmla="*/ 5790 h 78195"/>
                    <a:gd name="connsiteX4" fmla="*/ 5759 w 78211"/>
                    <a:gd name="connsiteY4" fmla="*/ 59554 h 78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195">
                      <a:moveTo>
                        <a:pt x="5759" y="59554"/>
                      </a:moveTo>
                      <a:cubicBezTo>
                        <a:pt x="17050" y="77946"/>
                        <a:pt x="41122" y="83704"/>
                        <a:pt x="59532" y="72421"/>
                      </a:cubicBezTo>
                      <a:cubicBezTo>
                        <a:pt x="77941" y="61156"/>
                        <a:pt x="83742" y="37066"/>
                        <a:pt x="72425" y="18657"/>
                      </a:cubicBezTo>
                      <a:cubicBezTo>
                        <a:pt x="61133" y="231"/>
                        <a:pt x="37070" y="-5510"/>
                        <a:pt x="18661" y="5790"/>
                      </a:cubicBezTo>
                      <a:cubicBezTo>
                        <a:pt x="260" y="17064"/>
                        <a:pt x="-5507" y="41162"/>
                        <a:pt x="5759" y="59554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8" name="Graphic 4">
                <a:extLst>
                  <a:ext uri="{FF2B5EF4-FFF2-40B4-BE49-F238E27FC236}">
                    <a16:creationId xmlns:a16="http://schemas.microsoft.com/office/drawing/2014/main" xmlns="" id="{0A720FCE-D9A5-40FD-A936-1CCBF3156C3E}"/>
                  </a:ext>
                </a:extLst>
              </p:cNvPr>
              <p:cNvGrpSpPr/>
              <p:nvPr/>
            </p:nvGrpSpPr>
            <p:grpSpPr>
              <a:xfrm>
                <a:off x="6032852" y="4218608"/>
                <a:ext cx="251705" cy="192049"/>
                <a:chOff x="6032852" y="4218608"/>
                <a:chExt cx="251705" cy="192049"/>
              </a:xfrm>
              <a:solidFill>
                <a:srgbClr val="425A34"/>
              </a:solidFill>
            </p:grpSpPr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xmlns="" id="{4BF3F96D-3F1C-4397-8F5B-5242DFEAC765}"/>
                    </a:ext>
                  </a:extLst>
                </p:cNvPr>
                <p:cNvSpPr/>
                <p:nvPr/>
              </p:nvSpPr>
              <p:spPr>
                <a:xfrm>
                  <a:off x="6106436" y="4283849"/>
                  <a:ext cx="178121" cy="126808"/>
                </a:xfrm>
                <a:custGeom>
                  <a:avLst/>
                  <a:gdLst>
                    <a:gd name="connsiteX0" fmla="*/ 167638 w 178121"/>
                    <a:gd name="connsiteY0" fmla="*/ 111072 h 126808"/>
                    <a:gd name="connsiteX1" fmla="*/ 160338 w 178121"/>
                    <a:gd name="connsiteY1" fmla="*/ 121714 h 126808"/>
                    <a:gd name="connsiteX2" fmla="*/ 21351 w 178121"/>
                    <a:gd name="connsiteY2" fmla="*/ 41505 h 126808"/>
                    <a:gd name="connsiteX3" fmla="*/ 1877 w 178121"/>
                    <a:gd name="connsiteY3" fmla="*/ 6132 h 126808"/>
                    <a:gd name="connsiteX4" fmla="*/ 2527 w 178121"/>
                    <a:gd name="connsiteY4" fmla="*/ 5241 h 126808"/>
                    <a:gd name="connsiteX5" fmla="*/ 42557 w 178121"/>
                    <a:gd name="connsiteY5" fmla="*/ 10549 h 126808"/>
                    <a:gd name="connsiteX6" fmla="*/ 167638 w 178121"/>
                    <a:gd name="connsiteY6" fmla="*/ 111072 h 126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1" h="126808">
                      <a:moveTo>
                        <a:pt x="167638" y="111072"/>
                      </a:moveTo>
                      <a:cubicBezTo>
                        <a:pt x="184307" y="126295"/>
                        <a:pt x="180531" y="131759"/>
                        <a:pt x="160338" y="121714"/>
                      </a:cubicBezTo>
                      <a:cubicBezTo>
                        <a:pt x="112497" y="98135"/>
                        <a:pt x="65721" y="71093"/>
                        <a:pt x="21351" y="41505"/>
                      </a:cubicBezTo>
                      <a:cubicBezTo>
                        <a:pt x="2812" y="28715"/>
                        <a:pt x="-3570" y="14004"/>
                        <a:pt x="1877" y="6132"/>
                      </a:cubicBezTo>
                      <a:cubicBezTo>
                        <a:pt x="2111" y="5838"/>
                        <a:pt x="2301" y="5535"/>
                        <a:pt x="2527" y="5241"/>
                      </a:cubicBezTo>
                      <a:cubicBezTo>
                        <a:pt x="7860" y="-2743"/>
                        <a:pt x="23906" y="-2085"/>
                        <a:pt x="42557" y="10549"/>
                      </a:cubicBezTo>
                      <a:cubicBezTo>
                        <a:pt x="86173" y="41228"/>
                        <a:pt x="128334" y="75033"/>
                        <a:pt x="167638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xmlns="" id="{F17BD244-0AA0-47F9-9558-8BC57E7F366F}"/>
                    </a:ext>
                  </a:extLst>
                </p:cNvPr>
                <p:cNvSpPr/>
                <p:nvPr/>
              </p:nvSpPr>
              <p:spPr>
                <a:xfrm>
                  <a:off x="6045620" y="4319396"/>
                  <a:ext cx="46584" cy="46565"/>
                </a:xfrm>
                <a:custGeom>
                  <a:avLst/>
                  <a:gdLst>
                    <a:gd name="connsiteX0" fmla="*/ 36430 w 46584"/>
                    <a:gd name="connsiteY0" fmla="*/ 4079 h 46565"/>
                    <a:gd name="connsiteX1" fmla="*/ 42508 w 46584"/>
                    <a:gd name="connsiteY1" fmla="*/ 36438 h 46565"/>
                    <a:gd name="connsiteX2" fmla="*/ 10132 w 46584"/>
                    <a:gd name="connsiteY2" fmla="*/ 42499 h 46565"/>
                    <a:gd name="connsiteX3" fmla="*/ 4071 w 46584"/>
                    <a:gd name="connsiteY3" fmla="*/ 10149 h 46565"/>
                    <a:gd name="connsiteX4" fmla="*/ 36430 w 46584"/>
                    <a:gd name="connsiteY4" fmla="*/ 4079 h 4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4" h="46565">
                      <a:moveTo>
                        <a:pt x="36430" y="4079"/>
                      </a:moveTo>
                      <a:cubicBezTo>
                        <a:pt x="47046" y="11335"/>
                        <a:pt x="49791" y="25830"/>
                        <a:pt x="42508" y="36438"/>
                      </a:cubicBezTo>
                      <a:cubicBezTo>
                        <a:pt x="35252" y="47054"/>
                        <a:pt x="20705" y="49747"/>
                        <a:pt x="10132" y="42499"/>
                      </a:cubicBezTo>
                      <a:cubicBezTo>
                        <a:pt x="-484" y="35243"/>
                        <a:pt x="-3186" y="20765"/>
                        <a:pt x="4071" y="10149"/>
                      </a:cubicBezTo>
                      <a:cubicBezTo>
                        <a:pt x="11344" y="-493"/>
                        <a:pt x="25831" y="-3186"/>
                        <a:pt x="36430" y="40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xmlns="" id="{0FBCD7E2-8950-4077-BCCA-31890C3F4C6C}"/>
                    </a:ext>
                  </a:extLst>
                </p:cNvPr>
                <p:cNvSpPr/>
                <p:nvPr/>
              </p:nvSpPr>
              <p:spPr>
                <a:xfrm>
                  <a:off x="6032852" y="4247953"/>
                  <a:ext cx="46609" cy="46588"/>
                </a:xfrm>
                <a:custGeom>
                  <a:avLst/>
                  <a:gdLst>
                    <a:gd name="connsiteX0" fmla="*/ 36452 w 46609"/>
                    <a:gd name="connsiteY0" fmla="*/ 4093 h 46588"/>
                    <a:gd name="connsiteX1" fmla="*/ 42548 w 46609"/>
                    <a:gd name="connsiteY1" fmla="*/ 36452 h 46588"/>
                    <a:gd name="connsiteX2" fmla="*/ 10145 w 46609"/>
                    <a:gd name="connsiteY2" fmla="*/ 42522 h 46588"/>
                    <a:gd name="connsiteX3" fmla="*/ 4075 w 46609"/>
                    <a:gd name="connsiteY3" fmla="*/ 10129 h 46588"/>
                    <a:gd name="connsiteX4" fmla="*/ 36452 w 46609"/>
                    <a:gd name="connsiteY4" fmla="*/ 4093 h 46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9" h="46588">
                      <a:moveTo>
                        <a:pt x="36452" y="4093"/>
                      </a:moveTo>
                      <a:cubicBezTo>
                        <a:pt x="47076" y="11324"/>
                        <a:pt x="49804" y="25836"/>
                        <a:pt x="42548" y="36452"/>
                      </a:cubicBezTo>
                      <a:cubicBezTo>
                        <a:pt x="35283" y="47077"/>
                        <a:pt x="20753" y="49770"/>
                        <a:pt x="10145" y="42522"/>
                      </a:cubicBezTo>
                      <a:cubicBezTo>
                        <a:pt x="-471" y="35249"/>
                        <a:pt x="-3198" y="20753"/>
                        <a:pt x="4075" y="10129"/>
                      </a:cubicBezTo>
                      <a:cubicBezTo>
                        <a:pt x="11366" y="-470"/>
                        <a:pt x="25844" y="-3206"/>
                        <a:pt x="36452" y="40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xmlns="" id="{6E392935-1B20-4CE0-976D-AAE3E95D521F}"/>
                    </a:ext>
                  </a:extLst>
                </p:cNvPr>
                <p:cNvSpPr/>
                <p:nvPr/>
              </p:nvSpPr>
              <p:spPr>
                <a:xfrm>
                  <a:off x="6071998" y="4218608"/>
                  <a:ext cx="46594" cy="46582"/>
                </a:xfrm>
                <a:custGeom>
                  <a:avLst/>
                  <a:gdLst>
                    <a:gd name="connsiteX0" fmla="*/ 36453 w 46594"/>
                    <a:gd name="connsiteY0" fmla="*/ 4066 h 46582"/>
                    <a:gd name="connsiteX1" fmla="*/ 42523 w 46594"/>
                    <a:gd name="connsiteY1" fmla="*/ 36443 h 46582"/>
                    <a:gd name="connsiteX2" fmla="*/ 10129 w 46594"/>
                    <a:gd name="connsiteY2" fmla="*/ 42496 h 46582"/>
                    <a:gd name="connsiteX3" fmla="*/ 4051 w 46594"/>
                    <a:gd name="connsiteY3" fmla="*/ 10119 h 46582"/>
                    <a:gd name="connsiteX4" fmla="*/ 36453 w 46594"/>
                    <a:gd name="connsiteY4" fmla="*/ 4066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94" h="46582">
                      <a:moveTo>
                        <a:pt x="36453" y="4066"/>
                      </a:moveTo>
                      <a:cubicBezTo>
                        <a:pt x="47069" y="11305"/>
                        <a:pt x="49788" y="25835"/>
                        <a:pt x="42523" y="36443"/>
                      </a:cubicBezTo>
                      <a:cubicBezTo>
                        <a:pt x="35258" y="47067"/>
                        <a:pt x="20754" y="49778"/>
                        <a:pt x="10129" y="42496"/>
                      </a:cubicBezTo>
                      <a:cubicBezTo>
                        <a:pt x="-461" y="35239"/>
                        <a:pt x="-3189" y="20718"/>
                        <a:pt x="4051" y="10119"/>
                      </a:cubicBezTo>
                      <a:cubicBezTo>
                        <a:pt x="11385" y="-471"/>
                        <a:pt x="25863" y="-3190"/>
                        <a:pt x="36453" y="406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xmlns="" id="{54D88745-4521-406A-A252-152FED4E48D1}"/>
                    </a:ext>
                  </a:extLst>
                </p:cNvPr>
                <p:cNvSpPr/>
                <p:nvPr/>
              </p:nvSpPr>
              <p:spPr>
                <a:xfrm>
                  <a:off x="6057247" y="4236842"/>
                  <a:ext cx="64866" cy="64881"/>
                </a:xfrm>
                <a:custGeom>
                  <a:avLst/>
                  <a:gdLst>
                    <a:gd name="connsiteX0" fmla="*/ 50728 w 64866"/>
                    <a:gd name="connsiteY0" fmla="*/ 5679 h 64881"/>
                    <a:gd name="connsiteX1" fmla="*/ 59188 w 64866"/>
                    <a:gd name="connsiteY1" fmla="*/ 50775 h 64881"/>
                    <a:gd name="connsiteX2" fmla="*/ 14126 w 64866"/>
                    <a:gd name="connsiteY2" fmla="*/ 59227 h 64881"/>
                    <a:gd name="connsiteX3" fmla="*/ 5675 w 64866"/>
                    <a:gd name="connsiteY3" fmla="*/ 14095 h 64881"/>
                    <a:gd name="connsiteX4" fmla="*/ 50728 w 64866"/>
                    <a:gd name="connsiteY4" fmla="*/ 5679 h 64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66" h="64881">
                      <a:moveTo>
                        <a:pt x="50728" y="5679"/>
                      </a:moveTo>
                      <a:cubicBezTo>
                        <a:pt x="65544" y="15775"/>
                        <a:pt x="69310" y="35968"/>
                        <a:pt x="59188" y="50775"/>
                      </a:cubicBezTo>
                      <a:cubicBezTo>
                        <a:pt x="49091" y="65522"/>
                        <a:pt x="28916" y="69332"/>
                        <a:pt x="14126" y="59227"/>
                      </a:cubicBezTo>
                      <a:cubicBezTo>
                        <a:pt x="-664" y="49078"/>
                        <a:pt x="-4448" y="28928"/>
                        <a:pt x="5675" y="14095"/>
                      </a:cubicBezTo>
                      <a:cubicBezTo>
                        <a:pt x="15788" y="-668"/>
                        <a:pt x="35964" y="-4444"/>
                        <a:pt x="50728" y="567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xmlns="" id="{1FDC722E-65D7-4085-A2FE-A1DA635E82EF}"/>
                    </a:ext>
                  </a:extLst>
                </p:cNvPr>
                <p:cNvSpPr/>
                <p:nvPr/>
              </p:nvSpPr>
              <p:spPr>
                <a:xfrm>
                  <a:off x="6071459" y="4296895"/>
                  <a:ext cx="78204" cy="78199"/>
                </a:xfrm>
                <a:custGeom>
                  <a:avLst/>
                  <a:gdLst>
                    <a:gd name="connsiteX0" fmla="*/ 61211 w 78204"/>
                    <a:gd name="connsiteY0" fmla="*/ 6846 h 78199"/>
                    <a:gd name="connsiteX1" fmla="*/ 71368 w 78204"/>
                    <a:gd name="connsiteY1" fmla="*/ 61182 h 78199"/>
                    <a:gd name="connsiteX2" fmla="*/ 16998 w 78204"/>
                    <a:gd name="connsiteY2" fmla="*/ 71356 h 78199"/>
                    <a:gd name="connsiteX3" fmla="*/ 6858 w 78204"/>
                    <a:gd name="connsiteY3" fmla="*/ 17038 h 78199"/>
                    <a:gd name="connsiteX4" fmla="*/ 61211 w 78204"/>
                    <a:gd name="connsiteY4" fmla="*/ 6846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4" h="78199">
                      <a:moveTo>
                        <a:pt x="61211" y="6846"/>
                      </a:moveTo>
                      <a:cubicBezTo>
                        <a:pt x="78989" y="19004"/>
                        <a:pt x="83569" y="43362"/>
                        <a:pt x="71368" y="61182"/>
                      </a:cubicBezTo>
                      <a:cubicBezTo>
                        <a:pt x="59159" y="78994"/>
                        <a:pt x="34827" y="83566"/>
                        <a:pt x="16998" y="71356"/>
                      </a:cubicBezTo>
                      <a:cubicBezTo>
                        <a:pt x="-814" y="59182"/>
                        <a:pt x="-5360" y="34815"/>
                        <a:pt x="6858" y="17038"/>
                      </a:cubicBezTo>
                      <a:cubicBezTo>
                        <a:pt x="19033" y="-791"/>
                        <a:pt x="43348" y="-5372"/>
                        <a:pt x="61211" y="684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xmlns="" id="{77B9546B-4CD1-41F6-9367-606F2D587B95}"/>
                    </a:ext>
                  </a:extLst>
                </p:cNvPr>
                <p:cNvSpPr/>
                <p:nvPr/>
              </p:nvSpPr>
              <p:spPr>
                <a:xfrm>
                  <a:off x="6037929" y="4264873"/>
                  <a:ext cx="78191" cy="78198"/>
                </a:xfrm>
                <a:custGeom>
                  <a:avLst/>
                  <a:gdLst>
                    <a:gd name="connsiteX0" fmla="*/ 61179 w 78191"/>
                    <a:gd name="connsiteY0" fmla="*/ 6821 h 78198"/>
                    <a:gd name="connsiteX1" fmla="*/ 71371 w 78191"/>
                    <a:gd name="connsiteY1" fmla="*/ 61191 h 78198"/>
                    <a:gd name="connsiteX2" fmla="*/ 17043 w 78191"/>
                    <a:gd name="connsiteY2" fmla="*/ 71366 h 78198"/>
                    <a:gd name="connsiteX3" fmla="*/ 6817 w 78191"/>
                    <a:gd name="connsiteY3" fmla="*/ 17030 h 78198"/>
                    <a:gd name="connsiteX4" fmla="*/ 61179 w 78191"/>
                    <a:gd name="connsiteY4" fmla="*/ 6821 h 7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8">
                      <a:moveTo>
                        <a:pt x="61179" y="6821"/>
                      </a:moveTo>
                      <a:cubicBezTo>
                        <a:pt x="78999" y="19004"/>
                        <a:pt x="83537" y="43362"/>
                        <a:pt x="71371" y="61191"/>
                      </a:cubicBezTo>
                      <a:cubicBezTo>
                        <a:pt x="59187" y="79020"/>
                        <a:pt x="34829" y="83540"/>
                        <a:pt x="17043" y="71366"/>
                      </a:cubicBezTo>
                      <a:cubicBezTo>
                        <a:pt x="-803" y="59191"/>
                        <a:pt x="-5349" y="34842"/>
                        <a:pt x="6817" y="17030"/>
                      </a:cubicBezTo>
                      <a:cubicBezTo>
                        <a:pt x="19000" y="-782"/>
                        <a:pt x="43384" y="-5363"/>
                        <a:pt x="61179" y="6821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xmlns="" id="{5FD66CE0-920F-4309-A471-D78DACB73E01}"/>
                    </a:ext>
                  </a:extLst>
                </p:cNvPr>
                <p:cNvSpPr/>
                <p:nvPr/>
              </p:nvSpPr>
              <p:spPr>
                <a:xfrm>
                  <a:off x="6091713" y="4245230"/>
                  <a:ext cx="78193" cy="78183"/>
                </a:xfrm>
                <a:custGeom>
                  <a:avLst/>
                  <a:gdLst>
                    <a:gd name="connsiteX0" fmla="*/ 61151 w 78193"/>
                    <a:gd name="connsiteY0" fmla="*/ 6825 h 78183"/>
                    <a:gd name="connsiteX1" fmla="*/ 71343 w 78193"/>
                    <a:gd name="connsiteY1" fmla="*/ 61178 h 78183"/>
                    <a:gd name="connsiteX2" fmla="*/ 17041 w 78193"/>
                    <a:gd name="connsiteY2" fmla="*/ 71361 h 78183"/>
                    <a:gd name="connsiteX3" fmla="*/ 6841 w 78193"/>
                    <a:gd name="connsiteY3" fmla="*/ 17000 h 78183"/>
                    <a:gd name="connsiteX4" fmla="*/ 61151 w 78193"/>
                    <a:gd name="connsiteY4" fmla="*/ 6825 h 781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3" h="78183">
                      <a:moveTo>
                        <a:pt x="61151" y="6825"/>
                      </a:moveTo>
                      <a:cubicBezTo>
                        <a:pt x="78997" y="19017"/>
                        <a:pt x="83561" y="43358"/>
                        <a:pt x="71343" y="61178"/>
                      </a:cubicBezTo>
                      <a:cubicBezTo>
                        <a:pt x="59151" y="79007"/>
                        <a:pt x="34819" y="83518"/>
                        <a:pt x="17041" y="71361"/>
                      </a:cubicBezTo>
                      <a:cubicBezTo>
                        <a:pt x="-779" y="59161"/>
                        <a:pt x="-5377" y="34820"/>
                        <a:pt x="6841" y="17000"/>
                      </a:cubicBezTo>
                      <a:cubicBezTo>
                        <a:pt x="19042" y="-786"/>
                        <a:pt x="43348" y="-5358"/>
                        <a:pt x="61151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229" name="Graphic 4">
                <a:extLst>
                  <a:ext uri="{FF2B5EF4-FFF2-40B4-BE49-F238E27FC236}">
                    <a16:creationId xmlns:a16="http://schemas.microsoft.com/office/drawing/2014/main" xmlns="" id="{5912A3BC-A96E-4FF4-A178-A4291FAFA334}"/>
                  </a:ext>
                </a:extLst>
              </p:cNvPr>
              <p:cNvGrpSpPr/>
              <p:nvPr/>
            </p:nvGrpSpPr>
            <p:grpSpPr>
              <a:xfrm>
                <a:off x="5889246" y="4084633"/>
                <a:ext cx="1027016" cy="865678"/>
                <a:chOff x="5889246" y="4084633"/>
                <a:chExt cx="1027016" cy="865678"/>
              </a:xfrm>
            </p:grpSpPr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xmlns="" id="{CB1D88D9-79D6-4A1D-B707-F407D3C4695A}"/>
                    </a:ext>
                  </a:extLst>
                </p:cNvPr>
                <p:cNvSpPr/>
                <p:nvPr/>
              </p:nvSpPr>
              <p:spPr>
                <a:xfrm>
                  <a:off x="6197743" y="4292973"/>
                  <a:ext cx="392331" cy="407524"/>
                </a:xfrm>
                <a:custGeom>
                  <a:avLst/>
                  <a:gdLst>
                    <a:gd name="connsiteX0" fmla="*/ 350140 w 392331"/>
                    <a:gd name="connsiteY0" fmla="*/ 388677 h 407524"/>
                    <a:gd name="connsiteX1" fmla="*/ 375304 w 392331"/>
                    <a:gd name="connsiteY1" fmla="*/ 364726 h 407524"/>
                    <a:gd name="connsiteX2" fmla="*/ 159363 w 392331"/>
                    <a:gd name="connsiteY2" fmla="*/ 39023 h 407524"/>
                    <a:gd name="connsiteX3" fmla="*/ 31875 w 392331"/>
                    <a:gd name="connsiteY3" fmla="*/ 24640 h 407524"/>
                    <a:gd name="connsiteX4" fmla="*/ 27650 w 392331"/>
                    <a:gd name="connsiteY4" fmla="*/ 28667 h 407524"/>
                    <a:gd name="connsiteX5" fmla="*/ 35625 w 392331"/>
                    <a:gd name="connsiteY5" fmla="*/ 156717 h 407524"/>
                    <a:gd name="connsiteX6" fmla="*/ 350140 w 392331"/>
                    <a:gd name="connsiteY6" fmla="*/ 388677 h 40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31" h="407524">
                      <a:moveTo>
                        <a:pt x="350140" y="388677"/>
                      </a:moveTo>
                      <a:cubicBezTo>
                        <a:pt x="394310" y="421287"/>
                        <a:pt x="405662" y="410489"/>
                        <a:pt x="375304" y="364726"/>
                      </a:cubicBezTo>
                      <a:lnTo>
                        <a:pt x="159363" y="39023"/>
                      </a:lnTo>
                      <a:cubicBezTo>
                        <a:pt x="129022" y="-6723"/>
                        <a:pt x="71664" y="-13200"/>
                        <a:pt x="31875" y="24640"/>
                      </a:cubicBezTo>
                      <a:lnTo>
                        <a:pt x="27650" y="28667"/>
                      </a:lnTo>
                      <a:cubicBezTo>
                        <a:pt x="-12148" y="66533"/>
                        <a:pt x="-8545" y="124124"/>
                        <a:pt x="35625" y="156717"/>
                      </a:cubicBezTo>
                      <a:lnTo>
                        <a:pt x="350140" y="388677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xmlns="" id="{7A422DFB-C043-4BDF-8F9A-0D0DE6CD71A0}"/>
                    </a:ext>
                  </a:extLst>
                </p:cNvPr>
                <p:cNvSpPr/>
                <p:nvPr/>
              </p:nvSpPr>
              <p:spPr>
                <a:xfrm>
                  <a:off x="6197750" y="4319518"/>
                  <a:ext cx="390752" cy="380952"/>
                </a:xfrm>
                <a:custGeom>
                  <a:avLst/>
                  <a:gdLst>
                    <a:gd name="connsiteX0" fmla="*/ 27642 w 390752"/>
                    <a:gd name="connsiteY0" fmla="*/ 2121 h 380952"/>
                    <a:gd name="connsiteX1" fmla="*/ 29885 w 390752"/>
                    <a:gd name="connsiteY1" fmla="*/ 0 h 380952"/>
                    <a:gd name="connsiteX2" fmla="*/ 390753 w 390752"/>
                    <a:gd name="connsiteY2" fmla="*/ 379407 h 380952"/>
                    <a:gd name="connsiteX3" fmla="*/ 350133 w 390752"/>
                    <a:gd name="connsiteY3" fmla="*/ 362132 h 380952"/>
                    <a:gd name="connsiteX4" fmla="*/ 35626 w 390752"/>
                    <a:gd name="connsiteY4" fmla="*/ 130172 h 380952"/>
                    <a:gd name="connsiteX5" fmla="*/ 27642 w 390752"/>
                    <a:gd name="connsiteY5" fmla="*/ 2121 h 380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2" h="380952">
                      <a:moveTo>
                        <a:pt x="27642" y="2121"/>
                      </a:moveTo>
                      <a:lnTo>
                        <a:pt x="29885" y="0"/>
                      </a:lnTo>
                      <a:lnTo>
                        <a:pt x="390753" y="379407"/>
                      </a:lnTo>
                      <a:cubicBezTo>
                        <a:pt x="386311" y="383953"/>
                        <a:pt x="372413" y="378550"/>
                        <a:pt x="350133" y="362132"/>
                      </a:cubicBezTo>
                      <a:lnTo>
                        <a:pt x="35626" y="130172"/>
                      </a:lnTo>
                      <a:cubicBezTo>
                        <a:pt x="-8544" y="97579"/>
                        <a:pt x="-12146" y="39988"/>
                        <a:pt x="27642" y="2121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232" name="Graphic 4">
                  <a:extLst>
                    <a:ext uri="{FF2B5EF4-FFF2-40B4-BE49-F238E27FC236}">
                      <a16:creationId xmlns:a16="http://schemas.microsoft.com/office/drawing/2014/main" xmlns="" id="{78C87A80-3E63-4A47-A7A3-1596E74BDC14}"/>
                    </a:ext>
                  </a:extLst>
                </p:cNvPr>
                <p:cNvGrpSpPr/>
                <p:nvPr/>
              </p:nvGrpSpPr>
              <p:grpSpPr>
                <a:xfrm>
                  <a:off x="5889246" y="4084633"/>
                  <a:ext cx="1027016" cy="865678"/>
                  <a:chOff x="5889246" y="4084633"/>
                  <a:chExt cx="1027016" cy="865678"/>
                </a:xfrm>
              </p:grpSpPr>
              <p:sp>
                <p:nvSpPr>
                  <p:cNvPr id="1233" name="Freeform: Shape 1232">
                    <a:extLst>
                      <a:ext uri="{FF2B5EF4-FFF2-40B4-BE49-F238E27FC236}">
                        <a16:creationId xmlns:a16="http://schemas.microsoft.com/office/drawing/2014/main" xmlns="" id="{5E0DF8D2-1647-44DC-B793-C3BBCF3BA749}"/>
                      </a:ext>
                    </a:extLst>
                  </p:cNvPr>
                  <p:cNvSpPr/>
                  <p:nvPr/>
                </p:nvSpPr>
                <p:spPr>
                  <a:xfrm>
                    <a:off x="5889246" y="4413574"/>
                    <a:ext cx="382787" cy="364725"/>
                  </a:xfrm>
                  <a:custGeom>
                    <a:avLst/>
                    <a:gdLst>
                      <a:gd name="connsiteX0" fmla="*/ 356781 w 382787"/>
                      <a:gd name="connsiteY0" fmla="*/ 31751 h 364725"/>
                      <a:gd name="connsiteX1" fmla="*/ 349802 w 382787"/>
                      <a:gd name="connsiteY1" fmla="*/ 24417 h 364725"/>
                      <a:gd name="connsiteX2" fmla="*/ 57280 w 382787"/>
                      <a:gd name="connsiteY2" fmla="*/ 275271 h 364725"/>
                      <a:gd name="connsiteX3" fmla="*/ 2633 w 382787"/>
                      <a:gd name="connsiteY3" fmla="*/ 360450 h 364725"/>
                      <a:gd name="connsiteX4" fmla="*/ 3819 w 382787"/>
                      <a:gd name="connsiteY4" fmla="*/ 361706 h 364725"/>
                      <a:gd name="connsiteX5" fmla="*/ 91588 w 382787"/>
                      <a:gd name="connsiteY5" fmla="*/ 311336 h 364725"/>
                      <a:gd name="connsiteX6" fmla="*/ 356781 w 382787"/>
                      <a:gd name="connsiteY6" fmla="*/ 31751 h 364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25">
                        <a:moveTo>
                          <a:pt x="356781" y="31751"/>
                        </a:moveTo>
                        <a:cubicBezTo>
                          <a:pt x="394032" y="-7518"/>
                          <a:pt x="390881" y="-10825"/>
                          <a:pt x="349802" y="24417"/>
                        </a:cubicBezTo>
                        <a:lnTo>
                          <a:pt x="57280" y="275271"/>
                        </a:lnTo>
                        <a:cubicBezTo>
                          <a:pt x="16228" y="310531"/>
                          <a:pt x="-8390" y="348856"/>
                          <a:pt x="2633" y="360450"/>
                        </a:cubicBezTo>
                        <a:lnTo>
                          <a:pt x="3819" y="361706"/>
                        </a:lnTo>
                        <a:cubicBezTo>
                          <a:pt x="14825" y="373266"/>
                          <a:pt x="54353" y="350605"/>
                          <a:pt x="91588" y="311336"/>
                        </a:cubicBezTo>
                        <a:lnTo>
                          <a:pt x="356781" y="31751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4" name="Freeform: Shape 1233">
                    <a:extLst>
                      <a:ext uri="{FF2B5EF4-FFF2-40B4-BE49-F238E27FC236}">
                        <a16:creationId xmlns:a16="http://schemas.microsoft.com/office/drawing/2014/main" xmlns="" id="{70B87387-84EA-4FBA-B0B4-A033BB852680}"/>
                      </a:ext>
                    </a:extLst>
                  </p:cNvPr>
                  <p:cNvSpPr/>
                  <p:nvPr/>
                </p:nvSpPr>
                <p:spPr>
                  <a:xfrm>
                    <a:off x="6017137" y="4523872"/>
                    <a:ext cx="382780" cy="364713"/>
                  </a:xfrm>
                  <a:custGeom>
                    <a:avLst/>
                    <a:gdLst>
                      <a:gd name="connsiteX0" fmla="*/ 356751 w 382780"/>
                      <a:gd name="connsiteY0" fmla="*/ 31753 h 364713"/>
                      <a:gd name="connsiteX1" fmla="*/ 349780 w 382780"/>
                      <a:gd name="connsiteY1" fmla="*/ 24410 h 364713"/>
                      <a:gd name="connsiteX2" fmla="*/ 57267 w 382780"/>
                      <a:gd name="connsiteY2" fmla="*/ 275272 h 364713"/>
                      <a:gd name="connsiteX3" fmla="*/ 2637 w 382780"/>
                      <a:gd name="connsiteY3" fmla="*/ 360452 h 364713"/>
                      <a:gd name="connsiteX4" fmla="*/ 3797 w 382780"/>
                      <a:gd name="connsiteY4" fmla="*/ 361681 h 364713"/>
                      <a:gd name="connsiteX5" fmla="*/ 91566 w 382780"/>
                      <a:gd name="connsiteY5" fmla="*/ 311320 h 364713"/>
                      <a:gd name="connsiteX6" fmla="*/ 356751 w 382780"/>
                      <a:gd name="connsiteY6" fmla="*/ 31753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0" h="364713">
                        <a:moveTo>
                          <a:pt x="356751" y="31753"/>
                        </a:moveTo>
                        <a:cubicBezTo>
                          <a:pt x="394028" y="-7517"/>
                          <a:pt x="390885" y="-10824"/>
                          <a:pt x="349780" y="24410"/>
                        </a:cubicBezTo>
                        <a:lnTo>
                          <a:pt x="57267" y="275272"/>
                        </a:lnTo>
                        <a:cubicBezTo>
                          <a:pt x="16215" y="310506"/>
                          <a:pt x="-8395" y="348857"/>
                          <a:pt x="2637" y="360452"/>
                        </a:cubicBezTo>
                        <a:lnTo>
                          <a:pt x="3797" y="361681"/>
                        </a:lnTo>
                        <a:cubicBezTo>
                          <a:pt x="14829" y="373267"/>
                          <a:pt x="54315" y="350624"/>
                          <a:pt x="91566" y="311320"/>
                        </a:cubicBezTo>
                        <a:lnTo>
                          <a:pt x="356751" y="31753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5" name="Freeform: Shape 1234">
                    <a:extLst>
                      <a:ext uri="{FF2B5EF4-FFF2-40B4-BE49-F238E27FC236}">
                        <a16:creationId xmlns:a16="http://schemas.microsoft.com/office/drawing/2014/main" xmlns="" id="{EFCFE3A4-F0A3-43AB-86DD-18BE268151F8}"/>
                      </a:ext>
                    </a:extLst>
                  </p:cNvPr>
                  <p:cNvSpPr/>
                  <p:nvPr/>
                </p:nvSpPr>
                <p:spPr>
                  <a:xfrm>
                    <a:off x="6085025" y="4585605"/>
                    <a:ext cx="382762" cy="364706"/>
                  </a:xfrm>
                  <a:custGeom>
                    <a:avLst/>
                    <a:gdLst>
                      <a:gd name="connsiteX0" fmla="*/ 356749 w 382762"/>
                      <a:gd name="connsiteY0" fmla="*/ 31742 h 364706"/>
                      <a:gd name="connsiteX1" fmla="*/ 349805 w 382762"/>
                      <a:gd name="connsiteY1" fmla="*/ 24408 h 364706"/>
                      <a:gd name="connsiteX2" fmla="*/ 57283 w 382762"/>
                      <a:gd name="connsiteY2" fmla="*/ 275253 h 364706"/>
                      <a:gd name="connsiteX3" fmla="*/ 2636 w 382762"/>
                      <a:gd name="connsiteY3" fmla="*/ 360424 h 364706"/>
                      <a:gd name="connsiteX4" fmla="*/ 3787 w 382762"/>
                      <a:gd name="connsiteY4" fmla="*/ 361671 h 364706"/>
                      <a:gd name="connsiteX5" fmla="*/ 91582 w 382762"/>
                      <a:gd name="connsiteY5" fmla="*/ 311309 h 364706"/>
                      <a:gd name="connsiteX6" fmla="*/ 356749 w 382762"/>
                      <a:gd name="connsiteY6" fmla="*/ 31742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2" h="364706">
                        <a:moveTo>
                          <a:pt x="356749" y="31742"/>
                        </a:moveTo>
                        <a:cubicBezTo>
                          <a:pt x="393992" y="-7510"/>
                          <a:pt x="390866" y="-10826"/>
                          <a:pt x="349805" y="24408"/>
                        </a:cubicBezTo>
                        <a:lnTo>
                          <a:pt x="57283" y="275253"/>
                        </a:lnTo>
                        <a:cubicBezTo>
                          <a:pt x="16187" y="310504"/>
                          <a:pt x="-8387" y="348838"/>
                          <a:pt x="2636" y="360424"/>
                        </a:cubicBezTo>
                        <a:lnTo>
                          <a:pt x="3787" y="361671"/>
                        </a:lnTo>
                        <a:cubicBezTo>
                          <a:pt x="14836" y="373265"/>
                          <a:pt x="54313" y="350613"/>
                          <a:pt x="91582" y="311309"/>
                        </a:cubicBezTo>
                        <a:lnTo>
                          <a:pt x="356749" y="31742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6" name="Freeform: Shape 1235">
                    <a:extLst>
                      <a:ext uri="{FF2B5EF4-FFF2-40B4-BE49-F238E27FC236}">
                        <a16:creationId xmlns:a16="http://schemas.microsoft.com/office/drawing/2014/main" xmlns="" id="{62A78916-CF15-4BAE-BFA3-FD686DA8D3C8}"/>
                      </a:ext>
                    </a:extLst>
                  </p:cNvPr>
                  <p:cNvSpPr/>
                  <p:nvPr/>
                </p:nvSpPr>
                <p:spPr>
                  <a:xfrm>
                    <a:off x="6338304" y="4084633"/>
                    <a:ext cx="382779" cy="364709"/>
                  </a:xfrm>
                  <a:custGeom>
                    <a:avLst/>
                    <a:gdLst>
                      <a:gd name="connsiteX0" fmla="*/ 32985 w 382779"/>
                      <a:gd name="connsiteY0" fmla="*/ 340309 h 364709"/>
                      <a:gd name="connsiteX1" fmla="*/ 26023 w 382779"/>
                      <a:gd name="connsiteY1" fmla="*/ 332949 h 364709"/>
                      <a:gd name="connsiteX2" fmla="*/ 291174 w 382779"/>
                      <a:gd name="connsiteY2" fmla="*/ 53373 h 364709"/>
                      <a:gd name="connsiteX3" fmla="*/ 378977 w 382779"/>
                      <a:gd name="connsiteY3" fmla="*/ 3037 h 364709"/>
                      <a:gd name="connsiteX4" fmla="*/ 380137 w 382779"/>
                      <a:gd name="connsiteY4" fmla="*/ 4276 h 364709"/>
                      <a:gd name="connsiteX5" fmla="*/ 325472 w 382779"/>
                      <a:gd name="connsiteY5" fmla="*/ 89447 h 364709"/>
                      <a:gd name="connsiteX6" fmla="*/ 32985 w 382779"/>
                      <a:gd name="connsiteY6" fmla="*/ 340309 h 36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9" h="364709">
                        <a:moveTo>
                          <a:pt x="32985" y="340309"/>
                        </a:moveTo>
                        <a:cubicBezTo>
                          <a:pt x="-8128" y="375517"/>
                          <a:pt x="-11219" y="372244"/>
                          <a:pt x="26023" y="332949"/>
                        </a:cubicBezTo>
                        <a:lnTo>
                          <a:pt x="291174" y="53373"/>
                        </a:lnTo>
                        <a:cubicBezTo>
                          <a:pt x="328433" y="14113"/>
                          <a:pt x="367928" y="-8566"/>
                          <a:pt x="378977" y="3037"/>
                        </a:cubicBezTo>
                        <a:lnTo>
                          <a:pt x="380137" y="4276"/>
                        </a:lnTo>
                        <a:cubicBezTo>
                          <a:pt x="391186" y="15870"/>
                          <a:pt x="366560" y="54213"/>
                          <a:pt x="325472" y="89447"/>
                        </a:cubicBezTo>
                        <a:lnTo>
                          <a:pt x="32985" y="34030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7" name="Freeform: Shape 1236">
                    <a:extLst>
                      <a:ext uri="{FF2B5EF4-FFF2-40B4-BE49-F238E27FC236}">
                        <a16:creationId xmlns:a16="http://schemas.microsoft.com/office/drawing/2014/main" xmlns="" id="{4D974962-4D7C-4308-8E0B-D395AB62AC28}"/>
                      </a:ext>
                    </a:extLst>
                  </p:cNvPr>
                  <p:cNvSpPr/>
                  <p:nvPr/>
                </p:nvSpPr>
                <p:spPr>
                  <a:xfrm>
                    <a:off x="6402137" y="4120377"/>
                    <a:ext cx="382769" cy="364695"/>
                  </a:xfrm>
                  <a:custGeom>
                    <a:avLst/>
                    <a:gdLst>
                      <a:gd name="connsiteX0" fmla="*/ 33013 w 382769"/>
                      <a:gd name="connsiteY0" fmla="*/ 340275 h 364695"/>
                      <a:gd name="connsiteX1" fmla="*/ 26025 w 382769"/>
                      <a:gd name="connsiteY1" fmla="*/ 332941 h 364695"/>
                      <a:gd name="connsiteX2" fmla="*/ 291141 w 382769"/>
                      <a:gd name="connsiteY2" fmla="*/ 53365 h 364695"/>
                      <a:gd name="connsiteX3" fmla="*/ 378944 w 382769"/>
                      <a:gd name="connsiteY3" fmla="*/ 3038 h 364695"/>
                      <a:gd name="connsiteX4" fmla="*/ 380139 w 382769"/>
                      <a:gd name="connsiteY4" fmla="*/ 4276 h 364695"/>
                      <a:gd name="connsiteX5" fmla="*/ 325474 w 382769"/>
                      <a:gd name="connsiteY5" fmla="*/ 89421 h 364695"/>
                      <a:gd name="connsiteX6" fmla="*/ 33013 w 382769"/>
                      <a:gd name="connsiteY6" fmla="*/ 340275 h 364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695">
                        <a:moveTo>
                          <a:pt x="33013" y="340275"/>
                        </a:moveTo>
                        <a:cubicBezTo>
                          <a:pt x="-8100" y="375526"/>
                          <a:pt x="-11252" y="372210"/>
                          <a:pt x="26025" y="332941"/>
                        </a:cubicBezTo>
                        <a:lnTo>
                          <a:pt x="291141" y="53365"/>
                        </a:lnTo>
                        <a:cubicBezTo>
                          <a:pt x="328418" y="14104"/>
                          <a:pt x="367930" y="-8565"/>
                          <a:pt x="378944" y="3038"/>
                        </a:cubicBezTo>
                        <a:lnTo>
                          <a:pt x="380139" y="4276"/>
                        </a:lnTo>
                        <a:cubicBezTo>
                          <a:pt x="391153" y="15853"/>
                          <a:pt x="366562" y="54187"/>
                          <a:pt x="325474" y="89421"/>
                        </a:cubicBezTo>
                        <a:lnTo>
                          <a:pt x="33013" y="340275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238" name="Freeform: Shape 1237">
                    <a:extLst>
                      <a:ext uri="{FF2B5EF4-FFF2-40B4-BE49-F238E27FC236}">
                        <a16:creationId xmlns:a16="http://schemas.microsoft.com/office/drawing/2014/main" xmlns="" id="{CF06C234-5A20-4913-BE7B-0524C11CE99D}"/>
                      </a:ext>
                    </a:extLst>
                  </p:cNvPr>
                  <p:cNvSpPr/>
                  <p:nvPr/>
                </p:nvSpPr>
                <p:spPr>
                  <a:xfrm>
                    <a:off x="6533479" y="4280177"/>
                    <a:ext cx="382783" cy="364713"/>
                  </a:xfrm>
                  <a:custGeom>
                    <a:avLst/>
                    <a:gdLst>
                      <a:gd name="connsiteX0" fmla="*/ 32987 w 382783"/>
                      <a:gd name="connsiteY0" fmla="*/ 340279 h 364713"/>
                      <a:gd name="connsiteX1" fmla="*/ 26025 w 382783"/>
                      <a:gd name="connsiteY1" fmla="*/ 332953 h 364713"/>
                      <a:gd name="connsiteX2" fmla="*/ 291183 w 382783"/>
                      <a:gd name="connsiteY2" fmla="*/ 53394 h 364713"/>
                      <a:gd name="connsiteX3" fmla="*/ 378943 w 382783"/>
                      <a:gd name="connsiteY3" fmla="*/ 3033 h 364713"/>
                      <a:gd name="connsiteX4" fmla="*/ 380155 w 382783"/>
                      <a:gd name="connsiteY4" fmla="*/ 4297 h 364713"/>
                      <a:gd name="connsiteX5" fmla="*/ 325473 w 382783"/>
                      <a:gd name="connsiteY5" fmla="*/ 89434 h 364713"/>
                      <a:gd name="connsiteX6" fmla="*/ 32987 w 382783"/>
                      <a:gd name="connsiteY6" fmla="*/ 340279 h 3647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3" h="364713">
                        <a:moveTo>
                          <a:pt x="32987" y="340279"/>
                        </a:moveTo>
                        <a:cubicBezTo>
                          <a:pt x="-8101" y="375547"/>
                          <a:pt x="-11244" y="372231"/>
                          <a:pt x="26025" y="332953"/>
                        </a:cubicBezTo>
                        <a:lnTo>
                          <a:pt x="291183" y="53394"/>
                        </a:lnTo>
                        <a:cubicBezTo>
                          <a:pt x="328443" y="14082"/>
                          <a:pt x="367929" y="-8553"/>
                          <a:pt x="378943" y="3033"/>
                        </a:cubicBezTo>
                        <a:lnTo>
                          <a:pt x="380155" y="4297"/>
                        </a:lnTo>
                        <a:cubicBezTo>
                          <a:pt x="391161" y="15874"/>
                          <a:pt x="366587" y="54174"/>
                          <a:pt x="325473" y="89434"/>
                        </a:cubicBezTo>
                        <a:lnTo>
                          <a:pt x="32987" y="34027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239" name="Graphic 4">
                    <a:extLst>
                      <a:ext uri="{FF2B5EF4-FFF2-40B4-BE49-F238E27FC236}">
                        <a16:creationId xmlns:a16="http://schemas.microsoft.com/office/drawing/2014/main" xmlns="" id="{DB813DAC-182F-47F1-A9AB-BC341BE47204}"/>
                      </a:ext>
                    </a:extLst>
                  </p:cNvPr>
                  <p:cNvGrpSpPr/>
                  <p:nvPr/>
                </p:nvGrpSpPr>
                <p:grpSpPr>
                  <a:xfrm>
                    <a:off x="6294178" y="4370208"/>
                    <a:ext cx="62404" cy="59364"/>
                    <a:chOff x="6294178" y="4370208"/>
                    <a:chExt cx="62404" cy="59364"/>
                  </a:xfrm>
                  <a:solidFill>
                    <a:srgbClr val="E49A25"/>
                  </a:solidFill>
                </p:grpSpPr>
                <p:sp>
                  <p:nvSpPr>
                    <p:cNvPr id="1253" name="Freeform: Shape 1252">
                      <a:extLst>
                        <a:ext uri="{FF2B5EF4-FFF2-40B4-BE49-F238E27FC236}">
                          <a16:creationId xmlns:a16="http://schemas.microsoft.com/office/drawing/2014/main" xmlns="" id="{0C7EA91C-32F7-4698-A1CA-C8DC6C3EC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94178" y="4393308"/>
                      <a:ext cx="37860" cy="36265"/>
                    </a:xfrm>
                    <a:custGeom>
                      <a:avLst/>
                      <a:gdLst>
                        <a:gd name="connsiteX0" fmla="*/ 3708 w 37860"/>
                        <a:gd name="connsiteY0" fmla="*/ 34371 h 36265"/>
                        <a:gd name="connsiteX1" fmla="*/ 2063 w 37860"/>
                        <a:gd name="connsiteY1" fmla="*/ 32656 h 36265"/>
                        <a:gd name="connsiteX2" fmla="*/ 25555 w 37860"/>
                        <a:gd name="connsiteY2" fmla="*/ 3890 h 36265"/>
                        <a:gd name="connsiteX3" fmla="*/ 36249 w 37860"/>
                        <a:gd name="connsiteY3" fmla="*/ 1518 h 36265"/>
                        <a:gd name="connsiteX4" fmla="*/ 36527 w 37860"/>
                        <a:gd name="connsiteY4" fmla="*/ 1787 h 36265"/>
                        <a:gd name="connsiteX5" fmla="*/ 33617 w 37860"/>
                        <a:gd name="connsiteY5" fmla="*/ 12385 h 36265"/>
                        <a:gd name="connsiteX6" fmla="*/ 3708 w 37860"/>
                        <a:gd name="connsiteY6" fmla="*/ 34371 h 362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0" h="36265">
                          <a:moveTo>
                            <a:pt x="3708" y="34371"/>
                          </a:moveTo>
                          <a:cubicBezTo>
                            <a:pt x="-500" y="37453"/>
                            <a:pt x="-1236" y="36700"/>
                            <a:pt x="2063" y="32656"/>
                          </a:cubicBezTo>
                          <a:lnTo>
                            <a:pt x="25555" y="3890"/>
                          </a:lnTo>
                          <a:cubicBezTo>
                            <a:pt x="28846" y="-153"/>
                            <a:pt x="33678" y="-1218"/>
                            <a:pt x="36249" y="1518"/>
                          </a:cubicBezTo>
                          <a:lnTo>
                            <a:pt x="36527" y="1787"/>
                          </a:lnTo>
                          <a:cubicBezTo>
                            <a:pt x="39133" y="4523"/>
                            <a:pt x="37791" y="9268"/>
                            <a:pt x="33617" y="12385"/>
                          </a:cubicBezTo>
                          <a:lnTo>
                            <a:pt x="3708" y="34371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4" name="Freeform: Shape 1253">
                      <a:extLst>
                        <a:ext uri="{FF2B5EF4-FFF2-40B4-BE49-F238E27FC236}">
                          <a16:creationId xmlns:a16="http://schemas.microsoft.com/office/drawing/2014/main" xmlns="" id="{1F221E42-AEA1-40FC-8EF5-7A0B5EA2A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8722" y="4370208"/>
                      <a:ext cx="37859" cy="36285"/>
                    </a:xfrm>
                    <a:custGeom>
                      <a:avLst/>
                      <a:gdLst>
                        <a:gd name="connsiteX0" fmla="*/ 35786 w 37859"/>
                        <a:gd name="connsiteY0" fmla="*/ 3610 h 36285"/>
                        <a:gd name="connsiteX1" fmla="*/ 34149 w 37859"/>
                        <a:gd name="connsiteY1" fmla="*/ 1896 h 36285"/>
                        <a:gd name="connsiteX2" fmla="*/ 4249 w 37859"/>
                        <a:gd name="connsiteY2" fmla="*/ 23916 h 36285"/>
                        <a:gd name="connsiteX3" fmla="*/ 1340 w 37859"/>
                        <a:gd name="connsiteY3" fmla="*/ 34497 h 36285"/>
                        <a:gd name="connsiteX4" fmla="*/ 1600 w 37859"/>
                        <a:gd name="connsiteY4" fmla="*/ 34775 h 36285"/>
                        <a:gd name="connsiteX5" fmla="*/ 12302 w 37859"/>
                        <a:gd name="connsiteY5" fmla="*/ 32402 h 36285"/>
                        <a:gd name="connsiteX6" fmla="*/ 35786 w 37859"/>
                        <a:gd name="connsiteY6" fmla="*/ 3610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9" h="36285">
                          <a:moveTo>
                            <a:pt x="35786" y="3610"/>
                          </a:moveTo>
                          <a:cubicBezTo>
                            <a:pt x="39102" y="-425"/>
                            <a:pt x="38357" y="-1195"/>
                            <a:pt x="34149" y="1896"/>
                          </a:cubicBezTo>
                          <a:lnTo>
                            <a:pt x="4249" y="23916"/>
                          </a:lnTo>
                          <a:cubicBezTo>
                            <a:pt x="49" y="26990"/>
                            <a:pt x="-1267" y="31753"/>
                            <a:pt x="1340" y="34497"/>
                          </a:cubicBezTo>
                          <a:lnTo>
                            <a:pt x="1600" y="34775"/>
                          </a:lnTo>
                          <a:cubicBezTo>
                            <a:pt x="4206" y="37511"/>
                            <a:pt x="9020" y="36420"/>
                            <a:pt x="12302" y="32402"/>
                          </a:cubicBezTo>
                          <a:lnTo>
                            <a:pt x="35786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0" name="Graphic 4">
                    <a:extLst>
                      <a:ext uri="{FF2B5EF4-FFF2-40B4-BE49-F238E27FC236}">
                        <a16:creationId xmlns:a16="http://schemas.microsoft.com/office/drawing/2014/main" xmlns="" id="{C9CCE4E2-D851-46AF-81CE-D7B37904D1CA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91" y="4457887"/>
                    <a:ext cx="62390" cy="59375"/>
                    <a:chOff x="6317891" y="4457887"/>
                    <a:chExt cx="62390" cy="59375"/>
                  </a:xfrm>
                  <a:solidFill>
                    <a:srgbClr val="E49A25"/>
                  </a:solidFill>
                </p:grpSpPr>
                <p:sp>
                  <p:nvSpPr>
                    <p:cNvPr id="1251" name="Freeform: Shape 1250">
                      <a:extLst>
                        <a:ext uri="{FF2B5EF4-FFF2-40B4-BE49-F238E27FC236}">
                          <a16:creationId xmlns:a16="http://schemas.microsoft.com/office/drawing/2014/main" xmlns="" id="{CEB2C054-4CBA-4314-A1E3-D41ED4EA8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91" y="4480973"/>
                      <a:ext cx="37858" cy="36290"/>
                    </a:xfrm>
                    <a:custGeom>
                      <a:avLst/>
                      <a:gdLst>
                        <a:gd name="connsiteX0" fmla="*/ 3712 w 37858"/>
                        <a:gd name="connsiteY0" fmla="*/ 34379 h 36290"/>
                        <a:gd name="connsiteX1" fmla="*/ 2041 w 37858"/>
                        <a:gd name="connsiteY1" fmla="*/ 32664 h 36290"/>
                        <a:gd name="connsiteX2" fmla="*/ 25533 w 37858"/>
                        <a:gd name="connsiteY2" fmla="*/ 3925 h 36290"/>
                        <a:gd name="connsiteX3" fmla="*/ 36262 w 37858"/>
                        <a:gd name="connsiteY3" fmla="*/ 1518 h 36290"/>
                        <a:gd name="connsiteX4" fmla="*/ 36522 w 37858"/>
                        <a:gd name="connsiteY4" fmla="*/ 1795 h 36290"/>
                        <a:gd name="connsiteX5" fmla="*/ 33604 w 37858"/>
                        <a:gd name="connsiteY5" fmla="*/ 12419 h 36290"/>
                        <a:gd name="connsiteX6" fmla="*/ 3712 w 37858"/>
                        <a:gd name="connsiteY6" fmla="*/ 34379 h 36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90">
                          <a:moveTo>
                            <a:pt x="3712" y="34379"/>
                          </a:moveTo>
                          <a:cubicBezTo>
                            <a:pt x="-505" y="37488"/>
                            <a:pt x="-1223" y="36726"/>
                            <a:pt x="2041" y="32664"/>
                          </a:cubicBezTo>
                          <a:lnTo>
                            <a:pt x="25533" y="3925"/>
                          </a:lnTo>
                          <a:cubicBezTo>
                            <a:pt x="28824" y="-145"/>
                            <a:pt x="33673" y="-1227"/>
                            <a:pt x="36262" y="1518"/>
                          </a:cubicBezTo>
                          <a:lnTo>
                            <a:pt x="36522" y="1795"/>
                          </a:lnTo>
                          <a:cubicBezTo>
                            <a:pt x="39137" y="4522"/>
                            <a:pt x="37786" y="9311"/>
                            <a:pt x="33604" y="12419"/>
                          </a:cubicBezTo>
                          <a:lnTo>
                            <a:pt x="371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2" name="Freeform: Shape 1251">
                      <a:extLst>
                        <a:ext uri="{FF2B5EF4-FFF2-40B4-BE49-F238E27FC236}">
                          <a16:creationId xmlns:a16="http://schemas.microsoft.com/office/drawing/2014/main" xmlns="" id="{2F46337A-5ACC-42AB-A488-72FA3E86A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2410" y="4457887"/>
                      <a:ext cx="37871" cy="36278"/>
                    </a:xfrm>
                    <a:custGeom>
                      <a:avLst/>
                      <a:gdLst>
                        <a:gd name="connsiteX0" fmla="*/ 35789 w 37871"/>
                        <a:gd name="connsiteY0" fmla="*/ 3622 h 36278"/>
                        <a:gd name="connsiteX1" fmla="*/ 34144 w 37871"/>
                        <a:gd name="connsiteY1" fmla="*/ 1899 h 36278"/>
                        <a:gd name="connsiteX2" fmla="*/ 4279 w 37871"/>
                        <a:gd name="connsiteY2" fmla="*/ 23919 h 36278"/>
                        <a:gd name="connsiteX3" fmla="*/ 1326 w 37871"/>
                        <a:gd name="connsiteY3" fmla="*/ 34492 h 36278"/>
                        <a:gd name="connsiteX4" fmla="*/ 1612 w 37871"/>
                        <a:gd name="connsiteY4" fmla="*/ 34778 h 36278"/>
                        <a:gd name="connsiteX5" fmla="*/ 12340 w 37871"/>
                        <a:gd name="connsiteY5" fmla="*/ 32405 h 36278"/>
                        <a:gd name="connsiteX6" fmla="*/ 35789 w 37871"/>
                        <a:gd name="connsiteY6" fmla="*/ 3622 h 362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1" h="36278">
                          <a:moveTo>
                            <a:pt x="35789" y="3622"/>
                          </a:moveTo>
                          <a:cubicBezTo>
                            <a:pt x="39114" y="-421"/>
                            <a:pt x="38378" y="-1201"/>
                            <a:pt x="34144" y="1899"/>
                          </a:cubicBezTo>
                          <a:lnTo>
                            <a:pt x="4279" y="23919"/>
                          </a:lnTo>
                          <a:cubicBezTo>
                            <a:pt x="53" y="26984"/>
                            <a:pt x="-1263" y="31747"/>
                            <a:pt x="1326" y="34492"/>
                          </a:cubicBezTo>
                          <a:lnTo>
                            <a:pt x="1612" y="34778"/>
                          </a:lnTo>
                          <a:cubicBezTo>
                            <a:pt x="4201" y="37496"/>
                            <a:pt x="9050" y="36414"/>
                            <a:pt x="12340" y="32405"/>
                          </a:cubicBezTo>
                          <a:lnTo>
                            <a:pt x="35789" y="3622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1" name="Graphic 4">
                    <a:extLst>
                      <a:ext uri="{FF2B5EF4-FFF2-40B4-BE49-F238E27FC236}">
                        <a16:creationId xmlns:a16="http://schemas.microsoft.com/office/drawing/2014/main" xmlns="" id="{C2713248-4FA5-4A91-861C-B61D8AEB029F}"/>
                      </a:ext>
                    </a:extLst>
                  </p:cNvPr>
                  <p:cNvGrpSpPr/>
                  <p:nvPr/>
                </p:nvGrpSpPr>
                <p:grpSpPr>
                  <a:xfrm>
                    <a:off x="6317886" y="4465066"/>
                    <a:ext cx="54835" cy="52218"/>
                    <a:chOff x="6317886" y="4465066"/>
                    <a:chExt cx="54835" cy="52218"/>
                  </a:xfrm>
                  <a:solidFill>
                    <a:srgbClr val="FBAB1A"/>
                  </a:solidFill>
                </p:grpSpPr>
                <p:sp>
                  <p:nvSpPr>
                    <p:cNvPr id="1249" name="Freeform: Shape 1248">
                      <a:extLst>
                        <a:ext uri="{FF2B5EF4-FFF2-40B4-BE49-F238E27FC236}">
                          <a16:creationId xmlns:a16="http://schemas.microsoft.com/office/drawing/2014/main" xmlns="" id="{926F8BC4-2D03-4C75-B9E9-9B45BD1FE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886" y="4485015"/>
                      <a:ext cx="33600" cy="32269"/>
                    </a:xfrm>
                    <a:custGeom>
                      <a:avLst/>
                      <a:gdLst>
                        <a:gd name="connsiteX0" fmla="*/ 3380 w 33600"/>
                        <a:gd name="connsiteY0" fmla="*/ 30665 h 32269"/>
                        <a:gd name="connsiteX1" fmla="*/ 1718 w 33600"/>
                        <a:gd name="connsiteY1" fmla="*/ 28942 h 32269"/>
                        <a:gd name="connsiteX2" fmla="*/ 21988 w 33600"/>
                        <a:gd name="connsiteY2" fmla="*/ 3260 h 32269"/>
                        <a:gd name="connsiteX3" fmla="*/ 31868 w 33600"/>
                        <a:gd name="connsiteY3" fmla="*/ 1640 h 32269"/>
                        <a:gd name="connsiteX4" fmla="*/ 32128 w 33600"/>
                        <a:gd name="connsiteY4" fmla="*/ 1952 h 32269"/>
                        <a:gd name="connsiteX5" fmla="*/ 30050 w 33600"/>
                        <a:gd name="connsiteY5" fmla="*/ 11737 h 32269"/>
                        <a:gd name="connsiteX6" fmla="*/ 3380 w 33600"/>
                        <a:gd name="connsiteY6" fmla="*/ 30665 h 3226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0" h="32269">
                          <a:moveTo>
                            <a:pt x="3380" y="30665"/>
                          </a:moveTo>
                          <a:cubicBezTo>
                            <a:pt x="-378" y="33341"/>
                            <a:pt x="-1105" y="32605"/>
                            <a:pt x="1718" y="28942"/>
                          </a:cubicBezTo>
                          <a:lnTo>
                            <a:pt x="21988" y="3260"/>
                          </a:lnTo>
                          <a:cubicBezTo>
                            <a:pt x="24794" y="-360"/>
                            <a:pt x="29253" y="-1062"/>
                            <a:pt x="31868" y="1640"/>
                          </a:cubicBezTo>
                          <a:lnTo>
                            <a:pt x="32128" y="1952"/>
                          </a:lnTo>
                          <a:cubicBezTo>
                            <a:pt x="34735" y="4662"/>
                            <a:pt x="33782" y="9070"/>
                            <a:pt x="30050" y="11737"/>
                          </a:cubicBezTo>
                          <a:lnTo>
                            <a:pt x="3380" y="30665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50" name="Freeform: Shape 1249">
                      <a:extLst>
                        <a:ext uri="{FF2B5EF4-FFF2-40B4-BE49-F238E27FC236}">
                          <a16:creationId xmlns:a16="http://schemas.microsoft.com/office/drawing/2014/main" xmlns="" id="{BF0B93E1-D2EA-4E97-B748-006BC89FA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9143" y="4465066"/>
                      <a:ext cx="33578" cy="32228"/>
                    </a:xfrm>
                    <a:custGeom>
                      <a:avLst/>
                      <a:gdLst>
                        <a:gd name="connsiteX0" fmla="*/ 31834 w 33578"/>
                        <a:gd name="connsiteY0" fmla="*/ 3293 h 32228"/>
                        <a:gd name="connsiteX1" fmla="*/ 30189 w 33578"/>
                        <a:gd name="connsiteY1" fmla="*/ 1569 h 32228"/>
                        <a:gd name="connsiteX2" fmla="*/ 3562 w 33578"/>
                        <a:gd name="connsiteY2" fmla="*/ 20516 h 32228"/>
                        <a:gd name="connsiteX3" fmla="*/ 1458 w 33578"/>
                        <a:gd name="connsiteY3" fmla="*/ 30283 h 32228"/>
                        <a:gd name="connsiteX4" fmla="*/ 1744 w 33578"/>
                        <a:gd name="connsiteY4" fmla="*/ 30577 h 32228"/>
                        <a:gd name="connsiteX5" fmla="*/ 11633 w 33578"/>
                        <a:gd name="connsiteY5" fmla="*/ 28993 h 32228"/>
                        <a:gd name="connsiteX6" fmla="*/ 31834 w 33578"/>
                        <a:gd name="connsiteY6" fmla="*/ 3293 h 322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8">
                          <a:moveTo>
                            <a:pt x="31834" y="3293"/>
                          </a:moveTo>
                          <a:cubicBezTo>
                            <a:pt x="34692" y="-301"/>
                            <a:pt x="33965" y="-1072"/>
                            <a:pt x="30189" y="1569"/>
                          </a:cubicBezTo>
                          <a:lnTo>
                            <a:pt x="3562" y="20516"/>
                          </a:lnTo>
                          <a:cubicBezTo>
                            <a:pt x="-204" y="23148"/>
                            <a:pt x="-1114" y="27555"/>
                            <a:pt x="1458" y="30283"/>
                          </a:cubicBezTo>
                          <a:lnTo>
                            <a:pt x="1744" y="30577"/>
                          </a:lnTo>
                          <a:cubicBezTo>
                            <a:pt x="4333" y="33288"/>
                            <a:pt x="8767" y="32595"/>
                            <a:pt x="11633" y="28993"/>
                          </a:cubicBezTo>
                          <a:lnTo>
                            <a:pt x="31834" y="3293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2" name="Graphic 4">
                    <a:extLst>
                      <a:ext uri="{FF2B5EF4-FFF2-40B4-BE49-F238E27FC236}">
                        <a16:creationId xmlns:a16="http://schemas.microsoft.com/office/drawing/2014/main" xmlns="" id="{B1D3C3DA-C85A-418C-8927-7C67114FEAC2}"/>
                      </a:ext>
                    </a:extLst>
                  </p:cNvPr>
                  <p:cNvGrpSpPr/>
                  <p:nvPr/>
                </p:nvGrpSpPr>
                <p:grpSpPr>
                  <a:xfrm>
                    <a:off x="6447532" y="4497609"/>
                    <a:ext cx="62379" cy="59376"/>
                    <a:chOff x="6447532" y="4497609"/>
                    <a:chExt cx="62379" cy="59376"/>
                  </a:xfrm>
                  <a:solidFill>
                    <a:srgbClr val="E49A25"/>
                  </a:solidFill>
                </p:grpSpPr>
                <p:sp>
                  <p:nvSpPr>
                    <p:cNvPr id="1247" name="Freeform: Shape 1246">
                      <a:extLst>
                        <a:ext uri="{FF2B5EF4-FFF2-40B4-BE49-F238E27FC236}">
                          <a16:creationId xmlns:a16="http://schemas.microsoft.com/office/drawing/2014/main" xmlns="" id="{448F6FFF-1DCC-4119-8BBC-B0C1FB39E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47532" y="4520700"/>
                      <a:ext cx="37855" cy="36284"/>
                    </a:xfrm>
                    <a:custGeom>
                      <a:avLst/>
                      <a:gdLst>
                        <a:gd name="connsiteX0" fmla="*/ 3690 w 37855"/>
                        <a:gd name="connsiteY0" fmla="*/ 34405 h 36284"/>
                        <a:gd name="connsiteX1" fmla="*/ 2045 w 37855"/>
                        <a:gd name="connsiteY1" fmla="*/ 32656 h 36284"/>
                        <a:gd name="connsiteX2" fmla="*/ 25528 w 37855"/>
                        <a:gd name="connsiteY2" fmla="*/ 3917 h 36284"/>
                        <a:gd name="connsiteX3" fmla="*/ 36274 w 37855"/>
                        <a:gd name="connsiteY3" fmla="*/ 1518 h 36284"/>
                        <a:gd name="connsiteX4" fmla="*/ 36516 w 37855"/>
                        <a:gd name="connsiteY4" fmla="*/ 1812 h 36284"/>
                        <a:gd name="connsiteX5" fmla="*/ 33590 w 37855"/>
                        <a:gd name="connsiteY5" fmla="*/ 12394 h 36284"/>
                        <a:gd name="connsiteX6" fmla="*/ 3690 w 37855"/>
                        <a:gd name="connsiteY6" fmla="*/ 34405 h 362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5" h="36284">
                          <a:moveTo>
                            <a:pt x="3690" y="34405"/>
                          </a:moveTo>
                          <a:cubicBezTo>
                            <a:pt x="-458" y="37488"/>
                            <a:pt x="-1255" y="36691"/>
                            <a:pt x="2045" y="32656"/>
                          </a:cubicBezTo>
                          <a:lnTo>
                            <a:pt x="25528" y="3917"/>
                          </a:lnTo>
                          <a:cubicBezTo>
                            <a:pt x="28845" y="-144"/>
                            <a:pt x="33650" y="-1227"/>
                            <a:pt x="36274" y="1518"/>
                          </a:cubicBezTo>
                          <a:lnTo>
                            <a:pt x="36516" y="1812"/>
                          </a:lnTo>
                          <a:cubicBezTo>
                            <a:pt x="39123" y="4523"/>
                            <a:pt x="37807" y="9303"/>
                            <a:pt x="33590" y="12394"/>
                          </a:cubicBezTo>
                          <a:lnTo>
                            <a:pt x="3690" y="3440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8" name="Freeform: Shape 1247">
                      <a:extLst>
                        <a:ext uri="{FF2B5EF4-FFF2-40B4-BE49-F238E27FC236}">
                          <a16:creationId xmlns:a16="http://schemas.microsoft.com/office/drawing/2014/main" xmlns="" id="{65540E45-7BCE-41CB-B86B-26E3A8166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2049" y="4497609"/>
                      <a:ext cx="37862" cy="36292"/>
                    </a:xfrm>
                    <a:custGeom>
                      <a:avLst/>
                      <a:gdLst>
                        <a:gd name="connsiteX0" fmla="*/ 35811 w 37862"/>
                        <a:gd name="connsiteY0" fmla="*/ 3603 h 36292"/>
                        <a:gd name="connsiteX1" fmla="*/ 34166 w 37862"/>
                        <a:gd name="connsiteY1" fmla="*/ 1906 h 36292"/>
                        <a:gd name="connsiteX2" fmla="*/ 4258 w 37862"/>
                        <a:gd name="connsiteY2" fmla="*/ 23917 h 36292"/>
                        <a:gd name="connsiteX3" fmla="*/ 1331 w 37862"/>
                        <a:gd name="connsiteY3" fmla="*/ 34516 h 36292"/>
                        <a:gd name="connsiteX4" fmla="*/ 1591 w 37862"/>
                        <a:gd name="connsiteY4" fmla="*/ 34793 h 36292"/>
                        <a:gd name="connsiteX5" fmla="*/ 12311 w 37862"/>
                        <a:gd name="connsiteY5" fmla="*/ 32386 h 36292"/>
                        <a:gd name="connsiteX6" fmla="*/ 35811 w 37862"/>
                        <a:gd name="connsiteY6" fmla="*/ 3603 h 362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92">
                          <a:moveTo>
                            <a:pt x="35811" y="3603"/>
                          </a:moveTo>
                          <a:cubicBezTo>
                            <a:pt x="39093" y="-406"/>
                            <a:pt x="38357" y="-1212"/>
                            <a:pt x="34166" y="1906"/>
                          </a:cubicBezTo>
                          <a:lnTo>
                            <a:pt x="4258" y="23917"/>
                          </a:lnTo>
                          <a:cubicBezTo>
                            <a:pt x="58" y="27000"/>
                            <a:pt x="-1267" y="31771"/>
                            <a:pt x="1331" y="34516"/>
                          </a:cubicBezTo>
                          <a:lnTo>
                            <a:pt x="1591" y="34793"/>
                          </a:lnTo>
                          <a:cubicBezTo>
                            <a:pt x="4163" y="37512"/>
                            <a:pt x="9020" y="36430"/>
                            <a:pt x="12311" y="32386"/>
                          </a:cubicBezTo>
                          <a:lnTo>
                            <a:pt x="35811" y="3603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243" name="Graphic 4">
                    <a:extLst>
                      <a:ext uri="{FF2B5EF4-FFF2-40B4-BE49-F238E27FC236}">
                        <a16:creationId xmlns:a16="http://schemas.microsoft.com/office/drawing/2014/main" xmlns="" id="{E6A48D2E-AA69-492A-9115-055DD060B57B}"/>
                      </a:ext>
                    </a:extLst>
                  </p:cNvPr>
                  <p:cNvGrpSpPr/>
                  <p:nvPr/>
                </p:nvGrpSpPr>
                <p:grpSpPr>
                  <a:xfrm>
                    <a:off x="6480498" y="4558157"/>
                    <a:ext cx="62387" cy="59372"/>
                    <a:chOff x="6480498" y="4558157"/>
                    <a:chExt cx="62387" cy="59372"/>
                  </a:xfrm>
                  <a:solidFill>
                    <a:srgbClr val="E49A25"/>
                  </a:solidFill>
                </p:grpSpPr>
                <p:sp>
                  <p:nvSpPr>
                    <p:cNvPr id="1245" name="Freeform: Shape 1244">
                      <a:extLst>
                        <a:ext uri="{FF2B5EF4-FFF2-40B4-BE49-F238E27FC236}">
                          <a16:creationId xmlns:a16="http://schemas.microsoft.com/office/drawing/2014/main" xmlns="" id="{FCAF49C4-72BB-4CF9-A380-A43425F901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0498" y="4581243"/>
                      <a:ext cx="37857" cy="36286"/>
                    </a:xfrm>
                    <a:custGeom>
                      <a:avLst/>
                      <a:gdLst>
                        <a:gd name="connsiteX0" fmla="*/ 3689 w 37857"/>
                        <a:gd name="connsiteY0" fmla="*/ 34398 h 36286"/>
                        <a:gd name="connsiteX1" fmla="*/ 2052 w 37857"/>
                        <a:gd name="connsiteY1" fmla="*/ 32666 h 36286"/>
                        <a:gd name="connsiteX2" fmla="*/ 25527 w 37857"/>
                        <a:gd name="connsiteY2" fmla="*/ 3909 h 36286"/>
                        <a:gd name="connsiteX3" fmla="*/ 36247 w 37857"/>
                        <a:gd name="connsiteY3" fmla="*/ 1519 h 36286"/>
                        <a:gd name="connsiteX4" fmla="*/ 36524 w 37857"/>
                        <a:gd name="connsiteY4" fmla="*/ 1823 h 36286"/>
                        <a:gd name="connsiteX5" fmla="*/ 33606 w 37857"/>
                        <a:gd name="connsiteY5" fmla="*/ 12412 h 36286"/>
                        <a:gd name="connsiteX6" fmla="*/ 3689 w 37857"/>
                        <a:gd name="connsiteY6" fmla="*/ 34398 h 362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7" h="36286">
                          <a:moveTo>
                            <a:pt x="3689" y="34398"/>
                          </a:moveTo>
                          <a:cubicBezTo>
                            <a:pt x="-485" y="37481"/>
                            <a:pt x="-1238" y="36710"/>
                            <a:pt x="2052" y="32666"/>
                          </a:cubicBezTo>
                          <a:lnTo>
                            <a:pt x="25527" y="3909"/>
                          </a:lnTo>
                          <a:cubicBezTo>
                            <a:pt x="28817" y="-160"/>
                            <a:pt x="33649" y="-1217"/>
                            <a:pt x="36247" y="1519"/>
                          </a:cubicBezTo>
                          <a:lnTo>
                            <a:pt x="36524" y="1823"/>
                          </a:lnTo>
                          <a:cubicBezTo>
                            <a:pt x="39122" y="4541"/>
                            <a:pt x="37806" y="9278"/>
                            <a:pt x="33606" y="12412"/>
                          </a:cubicBezTo>
                          <a:lnTo>
                            <a:pt x="3689" y="34398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46" name="Freeform: Shape 1245">
                      <a:extLst>
                        <a:ext uri="{FF2B5EF4-FFF2-40B4-BE49-F238E27FC236}">
                          <a16:creationId xmlns:a16="http://schemas.microsoft.com/office/drawing/2014/main" xmlns="" id="{B48A48E6-CF92-41CA-9798-DE8C4FF68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5007" y="4558157"/>
                      <a:ext cx="37877" cy="36297"/>
                    </a:xfrm>
                    <a:custGeom>
                      <a:avLst/>
                      <a:gdLst>
                        <a:gd name="connsiteX0" fmla="*/ 35775 w 37877"/>
                        <a:gd name="connsiteY0" fmla="*/ 3616 h 36297"/>
                        <a:gd name="connsiteX1" fmla="*/ 34147 w 37877"/>
                        <a:gd name="connsiteY1" fmla="*/ 1893 h 36297"/>
                        <a:gd name="connsiteX2" fmla="*/ 4265 w 37877"/>
                        <a:gd name="connsiteY2" fmla="*/ 23887 h 36297"/>
                        <a:gd name="connsiteX3" fmla="*/ 1321 w 37877"/>
                        <a:gd name="connsiteY3" fmla="*/ 34503 h 36297"/>
                        <a:gd name="connsiteX4" fmla="*/ 1598 w 37877"/>
                        <a:gd name="connsiteY4" fmla="*/ 34789 h 36297"/>
                        <a:gd name="connsiteX5" fmla="*/ 12344 w 37877"/>
                        <a:gd name="connsiteY5" fmla="*/ 32407 h 36297"/>
                        <a:gd name="connsiteX6" fmla="*/ 35775 w 37877"/>
                        <a:gd name="connsiteY6" fmla="*/ 3616 h 362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77" h="36297">
                          <a:moveTo>
                            <a:pt x="35775" y="3616"/>
                          </a:moveTo>
                          <a:cubicBezTo>
                            <a:pt x="39126" y="-419"/>
                            <a:pt x="38390" y="-1199"/>
                            <a:pt x="34147" y="1893"/>
                          </a:cubicBezTo>
                          <a:lnTo>
                            <a:pt x="4265" y="23887"/>
                          </a:lnTo>
                          <a:cubicBezTo>
                            <a:pt x="56" y="26987"/>
                            <a:pt x="-1260" y="31749"/>
                            <a:pt x="1321" y="34503"/>
                          </a:cubicBezTo>
                          <a:lnTo>
                            <a:pt x="1598" y="34789"/>
                          </a:lnTo>
                          <a:cubicBezTo>
                            <a:pt x="4221" y="37516"/>
                            <a:pt x="9019" y="36442"/>
                            <a:pt x="12344" y="32407"/>
                          </a:cubicBezTo>
                          <a:lnTo>
                            <a:pt x="35775" y="3616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244" name="Freeform: Shape 1243">
                    <a:extLst>
                      <a:ext uri="{FF2B5EF4-FFF2-40B4-BE49-F238E27FC236}">
                        <a16:creationId xmlns:a16="http://schemas.microsoft.com/office/drawing/2014/main" xmlns="" id="{23764F31-F23E-4EBE-9F9C-5F9B3D9A6362}"/>
                      </a:ext>
                    </a:extLst>
                  </p:cNvPr>
                  <p:cNvSpPr/>
                  <p:nvPr/>
                </p:nvSpPr>
                <p:spPr>
                  <a:xfrm>
                    <a:off x="6294178" y="4406871"/>
                    <a:ext cx="23571" cy="22702"/>
                  </a:xfrm>
                  <a:custGeom>
                    <a:avLst/>
                    <a:gdLst>
                      <a:gd name="connsiteX0" fmla="*/ 2063 w 23571"/>
                      <a:gd name="connsiteY0" fmla="*/ 19093 h 22702"/>
                      <a:gd name="connsiteX1" fmla="*/ 17658 w 23571"/>
                      <a:gd name="connsiteY1" fmla="*/ 0 h 22702"/>
                      <a:gd name="connsiteX2" fmla="*/ 23572 w 23571"/>
                      <a:gd name="connsiteY2" fmla="*/ 6191 h 22702"/>
                      <a:gd name="connsiteX3" fmla="*/ 3717 w 23571"/>
                      <a:gd name="connsiteY3" fmla="*/ 20808 h 22702"/>
                      <a:gd name="connsiteX4" fmla="*/ 2063 w 23571"/>
                      <a:gd name="connsiteY4" fmla="*/ 19093 h 22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2">
                        <a:moveTo>
                          <a:pt x="2063" y="19093"/>
                        </a:moveTo>
                        <a:lnTo>
                          <a:pt x="17658" y="0"/>
                        </a:lnTo>
                        <a:lnTo>
                          <a:pt x="23572" y="6191"/>
                        </a:lnTo>
                        <a:lnTo>
                          <a:pt x="3717" y="20808"/>
                        </a:lnTo>
                        <a:cubicBezTo>
                          <a:pt x="-500" y="23890"/>
                          <a:pt x="-1237" y="23137"/>
                          <a:pt x="2063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4" name="Graphic 4">
              <a:extLst>
                <a:ext uri="{FF2B5EF4-FFF2-40B4-BE49-F238E27FC236}">
                  <a16:creationId xmlns:a16="http://schemas.microsoft.com/office/drawing/2014/main" xmlns="" id="{89EFA958-E5AB-44E1-87B5-0829499D8C00}"/>
                </a:ext>
              </a:extLst>
            </p:cNvPr>
            <p:cNvGrpSpPr/>
            <p:nvPr/>
          </p:nvGrpSpPr>
          <p:grpSpPr>
            <a:xfrm>
              <a:off x="946391" y="2548395"/>
              <a:ext cx="2510982" cy="2116572"/>
              <a:chOff x="5834330" y="4174536"/>
              <a:chExt cx="1027011" cy="865694"/>
            </a:xfrm>
          </p:grpSpPr>
          <p:grpSp>
            <p:nvGrpSpPr>
              <p:cNvPr id="1173" name="Graphic 4">
                <a:extLst>
                  <a:ext uri="{FF2B5EF4-FFF2-40B4-BE49-F238E27FC236}">
                    <a16:creationId xmlns:a16="http://schemas.microsoft.com/office/drawing/2014/main" xmlns="" id="{FB672F28-9D72-4E97-82DA-C830A2AC4994}"/>
                  </a:ext>
                </a:extLst>
              </p:cNvPr>
              <p:cNvGrpSpPr/>
              <p:nvPr/>
            </p:nvGrpSpPr>
            <p:grpSpPr>
              <a:xfrm>
                <a:off x="5978522" y="4197325"/>
                <a:ext cx="219690" cy="241468"/>
                <a:chOff x="5978522" y="4197325"/>
                <a:chExt cx="219690" cy="241468"/>
              </a:xfrm>
              <a:solidFill>
                <a:srgbClr val="497135"/>
              </a:solidFill>
            </p:grpSpPr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xmlns="" id="{744961F2-11CF-4676-985D-B9C9DEE7C2DD}"/>
                    </a:ext>
                  </a:extLst>
                </p:cNvPr>
                <p:cNvSpPr/>
                <p:nvPr/>
              </p:nvSpPr>
              <p:spPr>
                <a:xfrm>
                  <a:off x="6047053" y="4280648"/>
                  <a:ext cx="151158" cy="158145"/>
                </a:xfrm>
                <a:custGeom>
                  <a:avLst/>
                  <a:gdLst>
                    <a:gd name="connsiteX0" fmla="*/ 134342 w 151158"/>
                    <a:gd name="connsiteY0" fmla="*/ 149931 h 158145"/>
                    <a:gd name="connsiteX1" fmla="*/ 143668 w 151158"/>
                    <a:gd name="connsiteY1" fmla="*/ 141029 h 158145"/>
                    <a:gd name="connsiteX2" fmla="*/ 42374 w 151158"/>
                    <a:gd name="connsiteY2" fmla="*/ 16641 h 158145"/>
                    <a:gd name="connsiteX3" fmla="*/ 4309 w 151158"/>
                    <a:gd name="connsiteY3" fmla="*/ 3107 h 158145"/>
                    <a:gd name="connsiteX4" fmla="*/ 3547 w 151158"/>
                    <a:gd name="connsiteY4" fmla="*/ 3817 h 158145"/>
                    <a:gd name="connsiteX5" fmla="*/ 15176 w 151158"/>
                    <a:gd name="connsiteY5" fmla="*/ 42489 h 158145"/>
                    <a:gd name="connsiteX6" fmla="*/ 134342 w 151158"/>
                    <a:gd name="connsiteY6" fmla="*/ 149931 h 158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158" h="158145">
                      <a:moveTo>
                        <a:pt x="134342" y="149931"/>
                      </a:moveTo>
                      <a:cubicBezTo>
                        <a:pt x="152007" y="163950"/>
                        <a:pt x="156813" y="159404"/>
                        <a:pt x="143668" y="141029"/>
                      </a:cubicBezTo>
                      <a:cubicBezTo>
                        <a:pt x="112790" y="97578"/>
                        <a:pt x="78604" y="55703"/>
                        <a:pt x="42374" y="16641"/>
                      </a:cubicBezTo>
                      <a:cubicBezTo>
                        <a:pt x="26753" y="380"/>
                        <a:pt x="11253" y="-3595"/>
                        <a:pt x="4309" y="3107"/>
                      </a:cubicBezTo>
                      <a:cubicBezTo>
                        <a:pt x="4040" y="3341"/>
                        <a:pt x="3780" y="3584"/>
                        <a:pt x="3547" y="3817"/>
                      </a:cubicBezTo>
                      <a:cubicBezTo>
                        <a:pt x="-3484" y="10390"/>
                        <a:pt x="-289" y="26097"/>
                        <a:pt x="15176" y="42489"/>
                      </a:cubicBezTo>
                      <a:cubicBezTo>
                        <a:pt x="52375" y="80658"/>
                        <a:pt x="92502" y="116879"/>
                        <a:pt x="134342" y="14993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xmlns="" id="{6F797BA9-5433-47B8-A974-9951D7227CB6}"/>
                    </a:ext>
                  </a:extLst>
                </p:cNvPr>
                <p:cNvSpPr/>
                <p:nvPr/>
              </p:nvSpPr>
              <p:spPr>
                <a:xfrm>
                  <a:off x="6080681" y="4217806"/>
                  <a:ext cx="46565" cy="46557"/>
                </a:xfrm>
                <a:custGeom>
                  <a:avLst/>
                  <a:gdLst>
                    <a:gd name="connsiteX0" fmla="*/ 6408 w 46565"/>
                    <a:gd name="connsiteY0" fmla="*/ 39314 h 46557"/>
                    <a:gd name="connsiteX1" fmla="*/ 39330 w 46565"/>
                    <a:gd name="connsiteY1" fmla="*/ 40154 h 46557"/>
                    <a:gd name="connsiteX2" fmla="*/ 40161 w 46565"/>
                    <a:gd name="connsiteY2" fmla="*/ 7241 h 46557"/>
                    <a:gd name="connsiteX3" fmla="*/ 7239 w 46565"/>
                    <a:gd name="connsiteY3" fmla="*/ 6418 h 46557"/>
                    <a:gd name="connsiteX4" fmla="*/ 6408 w 46565"/>
                    <a:gd name="connsiteY4" fmla="*/ 39314 h 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5" h="46557">
                      <a:moveTo>
                        <a:pt x="6408" y="39314"/>
                      </a:moveTo>
                      <a:cubicBezTo>
                        <a:pt x="15266" y="48640"/>
                        <a:pt x="30039" y="49004"/>
                        <a:pt x="39330" y="40154"/>
                      </a:cubicBezTo>
                      <a:cubicBezTo>
                        <a:pt x="48656" y="31287"/>
                        <a:pt x="49002" y="16532"/>
                        <a:pt x="40161" y="7241"/>
                      </a:cubicBezTo>
                      <a:cubicBezTo>
                        <a:pt x="31277" y="-2085"/>
                        <a:pt x="16574" y="-2449"/>
                        <a:pt x="7239" y="6418"/>
                      </a:cubicBezTo>
                      <a:cubicBezTo>
                        <a:pt x="-2069" y="15250"/>
                        <a:pt x="-2459" y="29997"/>
                        <a:pt x="6408" y="3931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xmlns="" id="{951B5FE8-A3C3-4767-B98A-856C531BFC89}"/>
                    </a:ext>
                  </a:extLst>
                </p:cNvPr>
                <p:cNvSpPr/>
                <p:nvPr/>
              </p:nvSpPr>
              <p:spPr>
                <a:xfrm>
                  <a:off x="6015282" y="4197325"/>
                  <a:ext cx="46571" cy="46587"/>
                </a:xfrm>
                <a:custGeom>
                  <a:avLst/>
                  <a:gdLst>
                    <a:gd name="connsiteX0" fmla="*/ 6405 w 46571"/>
                    <a:gd name="connsiteY0" fmla="*/ 39359 h 46587"/>
                    <a:gd name="connsiteX1" fmla="*/ 39336 w 46571"/>
                    <a:gd name="connsiteY1" fmla="*/ 40156 h 46587"/>
                    <a:gd name="connsiteX2" fmla="*/ 40167 w 46571"/>
                    <a:gd name="connsiteY2" fmla="*/ 7234 h 46587"/>
                    <a:gd name="connsiteX3" fmla="*/ 7254 w 46571"/>
                    <a:gd name="connsiteY3" fmla="*/ 6438 h 46587"/>
                    <a:gd name="connsiteX4" fmla="*/ 6405 w 46571"/>
                    <a:gd name="connsiteY4" fmla="*/ 39359 h 46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71" h="46587">
                      <a:moveTo>
                        <a:pt x="6405" y="39359"/>
                      </a:moveTo>
                      <a:cubicBezTo>
                        <a:pt x="15246" y="48668"/>
                        <a:pt x="30010" y="49040"/>
                        <a:pt x="39336" y="40156"/>
                      </a:cubicBezTo>
                      <a:cubicBezTo>
                        <a:pt x="48662" y="31280"/>
                        <a:pt x="49008" y="16534"/>
                        <a:pt x="40167" y="7234"/>
                      </a:cubicBezTo>
                      <a:cubicBezTo>
                        <a:pt x="31309" y="-2083"/>
                        <a:pt x="16563" y="-2455"/>
                        <a:pt x="7254" y="6438"/>
                      </a:cubicBezTo>
                      <a:cubicBezTo>
                        <a:pt x="-2089" y="15296"/>
                        <a:pt x="-2444" y="30034"/>
                        <a:pt x="6405" y="39359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xmlns="" id="{7AC6C394-5907-4958-B09C-47996DED56A0}"/>
                    </a:ext>
                  </a:extLst>
                </p:cNvPr>
                <p:cNvSpPr/>
                <p:nvPr/>
              </p:nvSpPr>
              <p:spPr>
                <a:xfrm>
                  <a:off x="5978522" y="4255250"/>
                  <a:ext cx="46568" cy="46568"/>
                </a:xfrm>
                <a:custGeom>
                  <a:avLst/>
                  <a:gdLst>
                    <a:gd name="connsiteX0" fmla="*/ 46569 w 46568"/>
                    <a:gd name="connsiteY0" fmla="*/ 23284 h 46568"/>
                    <a:gd name="connsiteX1" fmla="*/ 23284 w 46568"/>
                    <a:gd name="connsiteY1" fmla="*/ 46569 h 46568"/>
                    <a:gd name="connsiteX2" fmla="*/ 0 w 46568"/>
                    <a:gd name="connsiteY2" fmla="*/ 23284 h 46568"/>
                    <a:gd name="connsiteX3" fmla="*/ 23284 w 46568"/>
                    <a:gd name="connsiteY3" fmla="*/ 0 h 46568"/>
                    <a:gd name="connsiteX4" fmla="*/ 46569 w 46568"/>
                    <a:gd name="connsiteY4" fmla="*/ 23284 h 4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68" h="46568">
                      <a:moveTo>
                        <a:pt x="46569" y="23284"/>
                      </a:moveTo>
                      <a:cubicBezTo>
                        <a:pt x="46569" y="36144"/>
                        <a:pt x="36144" y="46569"/>
                        <a:pt x="23284" y="46569"/>
                      </a:cubicBezTo>
                      <a:cubicBezTo>
                        <a:pt x="10425" y="46569"/>
                        <a:pt x="0" y="36144"/>
                        <a:pt x="0" y="23284"/>
                      </a:cubicBezTo>
                      <a:cubicBezTo>
                        <a:pt x="0" y="10425"/>
                        <a:pt x="10425" y="0"/>
                        <a:pt x="23284" y="0"/>
                      </a:cubicBezTo>
                      <a:cubicBezTo>
                        <a:pt x="36144" y="0"/>
                        <a:pt x="46569" y="10425"/>
                        <a:pt x="46569" y="2328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xmlns="" id="{FA4BDE85-4664-47D4-BEAD-6303F63D1AED}"/>
                    </a:ext>
                  </a:extLst>
                </p:cNvPr>
                <p:cNvSpPr/>
                <p:nvPr/>
              </p:nvSpPr>
              <p:spPr>
                <a:xfrm>
                  <a:off x="5995507" y="4236159"/>
                  <a:ext cx="64871" cy="64875"/>
                </a:xfrm>
                <a:custGeom>
                  <a:avLst/>
                  <a:gdLst>
                    <a:gd name="connsiteX0" fmla="*/ 8948 w 64871"/>
                    <a:gd name="connsiteY0" fmla="*/ 54792 h 64875"/>
                    <a:gd name="connsiteX1" fmla="*/ 54798 w 64871"/>
                    <a:gd name="connsiteY1" fmla="*/ 55935 h 64875"/>
                    <a:gd name="connsiteX2" fmla="*/ 55941 w 64871"/>
                    <a:gd name="connsiteY2" fmla="*/ 10111 h 64875"/>
                    <a:gd name="connsiteX3" fmla="*/ 10074 w 64871"/>
                    <a:gd name="connsiteY3" fmla="*/ 8925 h 64875"/>
                    <a:gd name="connsiteX4" fmla="*/ 8948 w 64871"/>
                    <a:gd name="connsiteY4" fmla="*/ 54792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1" h="64875">
                      <a:moveTo>
                        <a:pt x="8948" y="54792"/>
                      </a:moveTo>
                      <a:cubicBezTo>
                        <a:pt x="21288" y="67772"/>
                        <a:pt x="41810" y="68292"/>
                        <a:pt x="54798" y="55935"/>
                      </a:cubicBezTo>
                      <a:cubicBezTo>
                        <a:pt x="67770" y="43614"/>
                        <a:pt x="68280" y="23065"/>
                        <a:pt x="55941" y="10111"/>
                      </a:cubicBezTo>
                      <a:cubicBezTo>
                        <a:pt x="43602" y="-2903"/>
                        <a:pt x="23037" y="-3414"/>
                        <a:pt x="10074" y="8925"/>
                      </a:cubicBezTo>
                      <a:cubicBezTo>
                        <a:pt x="-2897" y="21273"/>
                        <a:pt x="-3417" y="41821"/>
                        <a:pt x="8948" y="5479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xmlns="" id="{DBAA12C4-86B5-414C-8920-071820112051}"/>
                    </a:ext>
                  </a:extLst>
                </p:cNvPr>
                <p:cNvSpPr/>
                <p:nvPr/>
              </p:nvSpPr>
              <p:spPr>
                <a:xfrm>
                  <a:off x="6058047" y="4239468"/>
                  <a:ext cx="78185" cy="78174"/>
                </a:xfrm>
                <a:custGeom>
                  <a:avLst/>
                  <a:gdLst>
                    <a:gd name="connsiteX0" fmla="*/ 10728 w 78185"/>
                    <a:gd name="connsiteY0" fmla="*/ 66021 h 78174"/>
                    <a:gd name="connsiteX1" fmla="*/ 66034 w 78185"/>
                    <a:gd name="connsiteY1" fmla="*/ 67416 h 78174"/>
                    <a:gd name="connsiteX2" fmla="*/ 67402 w 78185"/>
                    <a:gd name="connsiteY2" fmla="*/ 12136 h 78174"/>
                    <a:gd name="connsiteX3" fmla="*/ 12157 w 78185"/>
                    <a:gd name="connsiteY3" fmla="*/ 10768 h 78174"/>
                    <a:gd name="connsiteX4" fmla="*/ 10728 w 78185"/>
                    <a:gd name="connsiteY4" fmla="*/ 66021 h 78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85" h="78174">
                      <a:moveTo>
                        <a:pt x="10728" y="66021"/>
                      </a:moveTo>
                      <a:cubicBezTo>
                        <a:pt x="25639" y="81660"/>
                        <a:pt x="50387" y="82292"/>
                        <a:pt x="66034" y="67416"/>
                      </a:cubicBezTo>
                      <a:cubicBezTo>
                        <a:pt x="81698" y="52513"/>
                        <a:pt x="82287" y="27800"/>
                        <a:pt x="67402" y="12136"/>
                      </a:cubicBezTo>
                      <a:cubicBezTo>
                        <a:pt x="52552" y="-3485"/>
                        <a:pt x="27804" y="-4117"/>
                        <a:pt x="12157" y="10768"/>
                      </a:cubicBezTo>
                      <a:cubicBezTo>
                        <a:pt x="-3490" y="25653"/>
                        <a:pt x="-4104" y="50401"/>
                        <a:pt x="10728" y="66021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xmlns="" id="{2C32139D-BF86-4731-8A13-B57F3B608649}"/>
                    </a:ext>
                  </a:extLst>
                </p:cNvPr>
                <p:cNvSpPr/>
                <p:nvPr/>
              </p:nvSpPr>
              <p:spPr>
                <a:xfrm>
                  <a:off x="6021090" y="4211478"/>
                  <a:ext cx="78191" cy="78191"/>
                </a:xfrm>
                <a:custGeom>
                  <a:avLst/>
                  <a:gdLst>
                    <a:gd name="connsiteX0" fmla="*/ 78192 w 78191"/>
                    <a:gd name="connsiteY0" fmla="*/ 39096 h 78191"/>
                    <a:gd name="connsiteX1" fmla="*/ 39096 w 78191"/>
                    <a:gd name="connsiteY1" fmla="*/ 78192 h 78191"/>
                    <a:gd name="connsiteX2" fmla="*/ 0 w 78191"/>
                    <a:gd name="connsiteY2" fmla="*/ 39096 h 78191"/>
                    <a:gd name="connsiteX3" fmla="*/ 39096 w 78191"/>
                    <a:gd name="connsiteY3" fmla="*/ 0 h 78191"/>
                    <a:gd name="connsiteX4" fmla="*/ 78192 w 78191"/>
                    <a:gd name="connsiteY4" fmla="*/ 39096 h 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1" h="78191">
                      <a:moveTo>
                        <a:pt x="78192" y="39096"/>
                      </a:moveTo>
                      <a:cubicBezTo>
                        <a:pt x="78192" y="60688"/>
                        <a:pt x="60688" y="78192"/>
                        <a:pt x="39096" y="78192"/>
                      </a:cubicBezTo>
                      <a:cubicBezTo>
                        <a:pt x="17504" y="78192"/>
                        <a:pt x="0" y="60688"/>
                        <a:pt x="0" y="39096"/>
                      </a:cubicBezTo>
                      <a:cubicBezTo>
                        <a:pt x="0" y="17504"/>
                        <a:pt x="17503" y="0"/>
                        <a:pt x="39096" y="0"/>
                      </a:cubicBezTo>
                      <a:cubicBezTo>
                        <a:pt x="60688" y="0"/>
                        <a:pt x="78192" y="17504"/>
                        <a:pt x="78192" y="39096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xmlns="" id="{713E2B63-67F3-427D-AD3E-479685EDD5D9}"/>
                    </a:ext>
                  </a:extLst>
                </p:cNvPr>
                <p:cNvSpPr/>
                <p:nvPr/>
              </p:nvSpPr>
              <p:spPr>
                <a:xfrm>
                  <a:off x="6010257" y="4267702"/>
                  <a:ext cx="78208" cy="78208"/>
                </a:xfrm>
                <a:custGeom>
                  <a:avLst/>
                  <a:gdLst>
                    <a:gd name="connsiteX0" fmla="*/ 78209 w 78208"/>
                    <a:gd name="connsiteY0" fmla="*/ 39104 h 78208"/>
                    <a:gd name="connsiteX1" fmla="*/ 39105 w 78208"/>
                    <a:gd name="connsiteY1" fmla="*/ 78209 h 78208"/>
                    <a:gd name="connsiteX2" fmla="*/ 0 w 78208"/>
                    <a:gd name="connsiteY2" fmla="*/ 39104 h 78208"/>
                    <a:gd name="connsiteX3" fmla="*/ 39105 w 78208"/>
                    <a:gd name="connsiteY3" fmla="*/ 0 h 78208"/>
                    <a:gd name="connsiteX4" fmla="*/ 78209 w 78208"/>
                    <a:gd name="connsiteY4" fmla="*/ 39104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8" h="78208">
                      <a:moveTo>
                        <a:pt x="78209" y="39104"/>
                      </a:moveTo>
                      <a:cubicBezTo>
                        <a:pt x="78209" y="60701"/>
                        <a:pt x="60701" y="78209"/>
                        <a:pt x="39105" y="78209"/>
                      </a:cubicBezTo>
                      <a:cubicBezTo>
                        <a:pt x="17508" y="78209"/>
                        <a:pt x="0" y="60701"/>
                        <a:pt x="0" y="39104"/>
                      </a:cubicBezTo>
                      <a:cubicBezTo>
                        <a:pt x="0" y="17508"/>
                        <a:pt x="17508" y="0"/>
                        <a:pt x="39105" y="0"/>
                      </a:cubicBezTo>
                      <a:cubicBezTo>
                        <a:pt x="60701" y="0"/>
                        <a:pt x="78209" y="17508"/>
                        <a:pt x="78209" y="39104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4" name="Graphic 4">
                <a:extLst>
                  <a:ext uri="{FF2B5EF4-FFF2-40B4-BE49-F238E27FC236}">
                    <a16:creationId xmlns:a16="http://schemas.microsoft.com/office/drawing/2014/main" xmlns="" id="{B681FDE7-170C-42DE-AEFA-D80E98F03A00}"/>
                  </a:ext>
                </a:extLst>
              </p:cNvPr>
              <p:cNvGrpSpPr/>
              <p:nvPr/>
            </p:nvGrpSpPr>
            <p:grpSpPr>
              <a:xfrm>
                <a:off x="6073200" y="4199169"/>
                <a:ext cx="182530" cy="258267"/>
                <a:chOff x="6073200" y="4199169"/>
                <a:chExt cx="182530" cy="258267"/>
              </a:xfrm>
              <a:solidFill>
                <a:srgbClr val="425A34"/>
              </a:solidFill>
            </p:grpSpPr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xmlns="" id="{837C8866-7A86-4AFE-A516-1A3EE8D0A158}"/>
                    </a:ext>
                  </a:extLst>
                </p:cNvPr>
                <p:cNvSpPr/>
                <p:nvPr/>
              </p:nvSpPr>
              <p:spPr>
                <a:xfrm>
                  <a:off x="6137099" y="4273918"/>
                  <a:ext cx="118632" cy="183518"/>
                </a:xfrm>
                <a:custGeom>
                  <a:avLst/>
                  <a:gdLst>
                    <a:gd name="connsiteX0" fmla="*/ 103265 w 118632"/>
                    <a:gd name="connsiteY0" fmla="*/ 172343 h 183518"/>
                    <a:gd name="connsiteX1" fmla="*/ 114297 w 118632"/>
                    <a:gd name="connsiteY1" fmla="*/ 165624 h 183518"/>
                    <a:gd name="connsiteX2" fmla="*/ 41153 w 118632"/>
                    <a:gd name="connsiteY2" fmla="*/ 22792 h 183518"/>
                    <a:gd name="connsiteX3" fmla="*/ 6751 w 118632"/>
                    <a:gd name="connsiteY3" fmla="*/ 1586 h 183518"/>
                    <a:gd name="connsiteX4" fmla="*/ 5842 w 118632"/>
                    <a:gd name="connsiteY4" fmla="*/ 2140 h 183518"/>
                    <a:gd name="connsiteX5" fmla="*/ 9167 w 118632"/>
                    <a:gd name="connsiteY5" fmla="*/ 42405 h 183518"/>
                    <a:gd name="connsiteX6" fmla="*/ 103265 w 118632"/>
                    <a:gd name="connsiteY6" fmla="*/ 172343 h 1835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8632" h="183518">
                      <a:moveTo>
                        <a:pt x="103265" y="172343"/>
                      </a:moveTo>
                      <a:cubicBezTo>
                        <a:pt x="117648" y="189757"/>
                        <a:pt x="123293" y="186293"/>
                        <a:pt x="114297" y="165624"/>
                      </a:cubicBezTo>
                      <a:cubicBezTo>
                        <a:pt x="93143" y="116665"/>
                        <a:pt x="68438" y="68590"/>
                        <a:pt x="41153" y="22792"/>
                      </a:cubicBezTo>
                      <a:cubicBezTo>
                        <a:pt x="29290" y="3655"/>
                        <a:pt x="14916" y="-3497"/>
                        <a:pt x="6751" y="1586"/>
                      </a:cubicBezTo>
                      <a:cubicBezTo>
                        <a:pt x="6474" y="1785"/>
                        <a:pt x="6153" y="1984"/>
                        <a:pt x="5842" y="2140"/>
                      </a:cubicBezTo>
                      <a:cubicBezTo>
                        <a:pt x="-2376" y="7093"/>
                        <a:pt x="-2497" y="23156"/>
                        <a:pt x="9167" y="42405"/>
                      </a:cubicBezTo>
                      <a:cubicBezTo>
                        <a:pt x="37595" y="87493"/>
                        <a:pt x="69269" y="131325"/>
                        <a:pt x="103265" y="17234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xmlns="" id="{3CF0DD37-CD50-438A-94F8-D04CB375C6DD}"/>
                    </a:ext>
                  </a:extLst>
                </p:cNvPr>
                <p:cNvSpPr/>
                <p:nvPr/>
              </p:nvSpPr>
              <p:spPr>
                <a:xfrm>
                  <a:off x="6175187" y="4215453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8" y="46586"/>
                        <a:pt x="0" y="36157"/>
                        <a:pt x="0" y="23293"/>
                      </a:cubicBezTo>
                      <a:cubicBezTo>
                        <a:pt x="0" y="10429"/>
                        <a:pt x="10428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xmlns="" id="{9A7D49FF-C690-429C-BC46-0CBA281EFD5E}"/>
                    </a:ext>
                  </a:extLst>
                </p:cNvPr>
                <p:cNvSpPr/>
                <p:nvPr/>
              </p:nvSpPr>
              <p:spPr>
                <a:xfrm>
                  <a:off x="6104465" y="4199169"/>
                  <a:ext cx="46583" cy="46573"/>
                </a:xfrm>
                <a:custGeom>
                  <a:avLst/>
                  <a:gdLst>
                    <a:gd name="connsiteX0" fmla="*/ 3449 w 46583"/>
                    <a:gd name="connsiteY0" fmla="*/ 35472 h 46573"/>
                    <a:gd name="connsiteX1" fmla="*/ 35462 w 46583"/>
                    <a:gd name="connsiteY1" fmla="*/ 43127 h 46573"/>
                    <a:gd name="connsiteX2" fmla="*/ 43160 w 46583"/>
                    <a:gd name="connsiteY2" fmla="*/ 11132 h 46573"/>
                    <a:gd name="connsiteX3" fmla="*/ 11139 w 46583"/>
                    <a:gd name="connsiteY3" fmla="*/ 3425 h 46573"/>
                    <a:gd name="connsiteX4" fmla="*/ 3449 w 46583"/>
                    <a:gd name="connsiteY4" fmla="*/ 35472 h 46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3" h="46573">
                      <a:moveTo>
                        <a:pt x="3449" y="35472"/>
                      </a:moveTo>
                      <a:cubicBezTo>
                        <a:pt x="10169" y="46417"/>
                        <a:pt x="24517" y="49864"/>
                        <a:pt x="35462" y="43127"/>
                      </a:cubicBezTo>
                      <a:cubicBezTo>
                        <a:pt x="46442" y="36433"/>
                        <a:pt x="49853" y="22068"/>
                        <a:pt x="43160" y="11132"/>
                      </a:cubicBezTo>
                      <a:cubicBezTo>
                        <a:pt x="36423" y="169"/>
                        <a:pt x="22066" y="-3286"/>
                        <a:pt x="11139" y="3425"/>
                      </a:cubicBezTo>
                      <a:cubicBezTo>
                        <a:pt x="159" y="10153"/>
                        <a:pt x="-3296" y="24484"/>
                        <a:pt x="3449" y="354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xmlns="" id="{B77227C3-B7C4-4C0B-A3F1-F9C9FBA9BB6D}"/>
                    </a:ext>
                  </a:extLst>
                </p:cNvPr>
                <p:cNvSpPr/>
                <p:nvPr/>
              </p:nvSpPr>
              <p:spPr>
                <a:xfrm>
                  <a:off x="6073200" y="4236797"/>
                  <a:ext cx="46585" cy="46585"/>
                </a:xfrm>
                <a:custGeom>
                  <a:avLst/>
                  <a:gdLst>
                    <a:gd name="connsiteX0" fmla="*/ 46586 w 46585"/>
                    <a:gd name="connsiteY0" fmla="*/ 23293 h 46585"/>
                    <a:gd name="connsiteX1" fmla="*/ 23293 w 46585"/>
                    <a:gd name="connsiteY1" fmla="*/ 46586 h 46585"/>
                    <a:gd name="connsiteX2" fmla="*/ 0 w 46585"/>
                    <a:gd name="connsiteY2" fmla="*/ 23293 h 46585"/>
                    <a:gd name="connsiteX3" fmla="*/ 23293 w 46585"/>
                    <a:gd name="connsiteY3" fmla="*/ 0 h 46585"/>
                    <a:gd name="connsiteX4" fmla="*/ 46586 w 46585"/>
                    <a:gd name="connsiteY4" fmla="*/ 23293 h 4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5" h="46585">
                      <a:moveTo>
                        <a:pt x="46586" y="23293"/>
                      </a:moveTo>
                      <a:cubicBezTo>
                        <a:pt x="46586" y="36157"/>
                        <a:pt x="36157" y="46586"/>
                        <a:pt x="23293" y="46586"/>
                      </a:cubicBezTo>
                      <a:cubicBezTo>
                        <a:pt x="10429" y="46586"/>
                        <a:pt x="0" y="36157"/>
                        <a:pt x="0" y="23293"/>
                      </a:cubicBezTo>
                      <a:cubicBezTo>
                        <a:pt x="0" y="10429"/>
                        <a:pt x="10429" y="0"/>
                        <a:pt x="23293" y="0"/>
                      </a:cubicBezTo>
                      <a:cubicBezTo>
                        <a:pt x="36157" y="0"/>
                        <a:pt x="46586" y="10429"/>
                        <a:pt x="46586" y="2329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xmlns="" id="{E7C0A7EA-3A99-457F-8012-1EC3049BB541}"/>
                    </a:ext>
                  </a:extLst>
                </p:cNvPr>
                <p:cNvSpPr/>
                <p:nvPr/>
              </p:nvSpPr>
              <p:spPr>
                <a:xfrm>
                  <a:off x="6091682" y="4223380"/>
                  <a:ext cx="64887" cy="64877"/>
                </a:xfrm>
                <a:custGeom>
                  <a:avLst/>
                  <a:gdLst>
                    <a:gd name="connsiteX0" fmla="*/ 4802 w 64887"/>
                    <a:gd name="connsiteY0" fmla="*/ 49396 h 64877"/>
                    <a:gd name="connsiteX1" fmla="*/ 49388 w 64887"/>
                    <a:gd name="connsiteY1" fmla="*/ 60099 h 64877"/>
                    <a:gd name="connsiteX2" fmla="*/ 60116 w 64887"/>
                    <a:gd name="connsiteY2" fmla="*/ 15479 h 64877"/>
                    <a:gd name="connsiteX3" fmla="*/ 15461 w 64887"/>
                    <a:gd name="connsiteY3" fmla="*/ 4793 h 64877"/>
                    <a:gd name="connsiteX4" fmla="*/ 4802 w 64887"/>
                    <a:gd name="connsiteY4" fmla="*/ 49396 h 64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87" h="64877">
                      <a:moveTo>
                        <a:pt x="4802" y="49396"/>
                      </a:moveTo>
                      <a:cubicBezTo>
                        <a:pt x="14180" y="64671"/>
                        <a:pt x="34139" y="69442"/>
                        <a:pt x="49388" y="60099"/>
                      </a:cubicBezTo>
                      <a:cubicBezTo>
                        <a:pt x="64680" y="50738"/>
                        <a:pt x="69451" y="30710"/>
                        <a:pt x="60116" y="15479"/>
                      </a:cubicBezTo>
                      <a:cubicBezTo>
                        <a:pt x="50747" y="195"/>
                        <a:pt x="30788" y="-4567"/>
                        <a:pt x="15461" y="4793"/>
                      </a:cubicBezTo>
                      <a:cubicBezTo>
                        <a:pt x="204" y="14154"/>
                        <a:pt x="-4576" y="34139"/>
                        <a:pt x="4802" y="4939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xmlns="" id="{8449D68C-EEDE-4132-B160-54EA1B574BFE}"/>
                    </a:ext>
                  </a:extLst>
                </p:cNvPr>
                <p:cNvSpPr/>
                <p:nvPr/>
              </p:nvSpPr>
              <p:spPr>
                <a:xfrm>
                  <a:off x="6150592" y="4240899"/>
                  <a:ext cx="78234" cy="78221"/>
                </a:xfrm>
                <a:custGeom>
                  <a:avLst/>
                  <a:gdLst>
                    <a:gd name="connsiteX0" fmla="*/ 5770 w 78234"/>
                    <a:gd name="connsiteY0" fmla="*/ 59552 h 78221"/>
                    <a:gd name="connsiteX1" fmla="*/ 59586 w 78234"/>
                    <a:gd name="connsiteY1" fmla="*/ 72436 h 78221"/>
                    <a:gd name="connsiteX2" fmla="*/ 72471 w 78234"/>
                    <a:gd name="connsiteY2" fmla="*/ 18672 h 78221"/>
                    <a:gd name="connsiteX3" fmla="*/ 18689 w 78234"/>
                    <a:gd name="connsiteY3" fmla="*/ 5770 h 78221"/>
                    <a:gd name="connsiteX4" fmla="*/ 5770 w 78234"/>
                    <a:gd name="connsiteY4" fmla="*/ 59552 h 78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34" h="78221">
                      <a:moveTo>
                        <a:pt x="5770" y="59552"/>
                      </a:moveTo>
                      <a:cubicBezTo>
                        <a:pt x="17070" y="77978"/>
                        <a:pt x="41168" y="83737"/>
                        <a:pt x="59586" y="72436"/>
                      </a:cubicBezTo>
                      <a:cubicBezTo>
                        <a:pt x="77986" y="61136"/>
                        <a:pt x="83736" y="37082"/>
                        <a:pt x="72471" y="18672"/>
                      </a:cubicBezTo>
                      <a:cubicBezTo>
                        <a:pt x="61179" y="272"/>
                        <a:pt x="37090" y="-5521"/>
                        <a:pt x="18689" y="5770"/>
                      </a:cubicBezTo>
                      <a:cubicBezTo>
                        <a:pt x="254" y="17079"/>
                        <a:pt x="-5513" y="41151"/>
                        <a:pt x="5770" y="5955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xmlns="" id="{37280770-51FE-4CA0-9C9C-22886CBA7D5C}"/>
                    </a:ext>
                  </a:extLst>
                </p:cNvPr>
                <p:cNvSpPr/>
                <p:nvPr/>
              </p:nvSpPr>
              <p:spPr>
                <a:xfrm>
                  <a:off x="6120304" y="4205820"/>
                  <a:ext cx="78211" cy="78208"/>
                </a:xfrm>
                <a:custGeom>
                  <a:avLst/>
                  <a:gdLst>
                    <a:gd name="connsiteX0" fmla="*/ 5786 w 78211"/>
                    <a:gd name="connsiteY0" fmla="*/ 59526 h 78208"/>
                    <a:gd name="connsiteX1" fmla="*/ 59550 w 78211"/>
                    <a:gd name="connsiteY1" fmla="*/ 72428 h 78208"/>
                    <a:gd name="connsiteX2" fmla="*/ 72435 w 78211"/>
                    <a:gd name="connsiteY2" fmla="*/ 18647 h 78208"/>
                    <a:gd name="connsiteX3" fmla="*/ 18653 w 78211"/>
                    <a:gd name="connsiteY3" fmla="*/ 5779 h 78208"/>
                    <a:gd name="connsiteX4" fmla="*/ 5786 w 78211"/>
                    <a:gd name="connsiteY4" fmla="*/ 59526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1" h="78208">
                      <a:moveTo>
                        <a:pt x="5786" y="59526"/>
                      </a:moveTo>
                      <a:cubicBezTo>
                        <a:pt x="17069" y="77936"/>
                        <a:pt x="41167" y="83737"/>
                        <a:pt x="59550" y="72428"/>
                      </a:cubicBezTo>
                      <a:cubicBezTo>
                        <a:pt x="77942" y="61137"/>
                        <a:pt x="83735" y="37065"/>
                        <a:pt x="72435" y="18647"/>
                      </a:cubicBezTo>
                      <a:cubicBezTo>
                        <a:pt x="61169" y="264"/>
                        <a:pt x="37063" y="-5521"/>
                        <a:pt x="18653" y="5779"/>
                      </a:cubicBezTo>
                      <a:cubicBezTo>
                        <a:pt x="227" y="17054"/>
                        <a:pt x="-5506" y="41160"/>
                        <a:pt x="5786" y="59526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xmlns="" id="{B85762AF-BBA2-4EA1-8668-D3337CA07A0E}"/>
                    </a:ext>
                  </a:extLst>
                </p:cNvPr>
                <p:cNvSpPr/>
                <p:nvPr/>
              </p:nvSpPr>
              <p:spPr>
                <a:xfrm>
                  <a:off x="6097989" y="4258544"/>
                  <a:ext cx="78219" cy="78199"/>
                </a:xfrm>
                <a:custGeom>
                  <a:avLst/>
                  <a:gdLst>
                    <a:gd name="connsiteX0" fmla="*/ 5769 w 78219"/>
                    <a:gd name="connsiteY0" fmla="*/ 59562 h 78199"/>
                    <a:gd name="connsiteX1" fmla="*/ 59542 w 78219"/>
                    <a:gd name="connsiteY1" fmla="*/ 72421 h 78199"/>
                    <a:gd name="connsiteX2" fmla="*/ 72435 w 78219"/>
                    <a:gd name="connsiteY2" fmla="*/ 18665 h 78199"/>
                    <a:gd name="connsiteX3" fmla="*/ 18662 w 78219"/>
                    <a:gd name="connsiteY3" fmla="*/ 5789 h 78199"/>
                    <a:gd name="connsiteX4" fmla="*/ 5769 w 78219"/>
                    <a:gd name="connsiteY4" fmla="*/ 59562 h 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9" h="78199">
                      <a:moveTo>
                        <a:pt x="5769" y="59562"/>
                      </a:moveTo>
                      <a:cubicBezTo>
                        <a:pt x="17060" y="77946"/>
                        <a:pt x="41133" y="83712"/>
                        <a:pt x="59542" y="72421"/>
                      </a:cubicBezTo>
                      <a:cubicBezTo>
                        <a:pt x="77960" y="61156"/>
                        <a:pt x="83744" y="37075"/>
                        <a:pt x="72435" y="18665"/>
                      </a:cubicBezTo>
                      <a:cubicBezTo>
                        <a:pt x="61143" y="230"/>
                        <a:pt x="37080" y="-5511"/>
                        <a:pt x="18662" y="5789"/>
                      </a:cubicBezTo>
                      <a:cubicBezTo>
                        <a:pt x="262" y="17063"/>
                        <a:pt x="-5514" y="41170"/>
                        <a:pt x="5769" y="5956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5" name="Graphic 4">
                <a:extLst>
                  <a:ext uri="{FF2B5EF4-FFF2-40B4-BE49-F238E27FC236}">
                    <a16:creationId xmlns:a16="http://schemas.microsoft.com/office/drawing/2014/main" xmlns="" id="{C73B26BF-6FC2-4A0B-A990-6E635A37490E}"/>
                  </a:ext>
                </a:extLst>
              </p:cNvPr>
              <p:cNvGrpSpPr/>
              <p:nvPr/>
            </p:nvGrpSpPr>
            <p:grpSpPr>
              <a:xfrm>
                <a:off x="5977942" y="4308526"/>
                <a:ext cx="251710" cy="192050"/>
                <a:chOff x="5977942" y="4308526"/>
                <a:chExt cx="251710" cy="192050"/>
              </a:xfrm>
              <a:solidFill>
                <a:srgbClr val="425A34"/>
              </a:solidFill>
            </p:grpSpPr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xmlns="" id="{F332A57B-A405-430A-A829-E36A2054CFFA}"/>
                    </a:ext>
                  </a:extLst>
                </p:cNvPr>
                <p:cNvSpPr/>
                <p:nvPr/>
              </p:nvSpPr>
              <p:spPr>
                <a:xfrm>
                  <a:off x="6051529" y="4373774"/>
                  <a:ext cx="178122" cy="126802"/>
                </a:xfrm>
                <a:custGeom>
                  <a:avLst/>
                  <a:gdLst>
                    <a:gd name="connsiteX0" fmla="*/ 167637 w 178122"/>
                    <a:gd name="connsiteY0" fmla="*/ 111072 h 126802"/>
                    <a:gd name="connsiteX1" fmla="*/ 160329 w 178122"/>
                    <a:gd name="connsiteY1" fmla="*/ 121714 h 126802"/>
                    <a:gd name="connsiteX2" fmla="*/ 21350 w 178122"/>
                    <a:gd name="connsiteY2" fmla="*/ 41514 h 126802"/>
                    <a:gd name="connsiteX3" fmla="*/ 1876 w 178122"/>
                    <a:gd name="connsiteY3" fmla="*/ 6133 h 126802"/>
                    <a:gd name="connsiteX4" fmla="*/ 2525 w 178122"/>
                    <a:gd name="connsiteY4" fmla="*/ 5241 h 126802"/>
                    <a:gd name="connsiteX5" fmla="*/ 42548 w 178122"/>
                    <a:gd name="connsiteY5" fmla="*/ 10549 h 126802"/>
                    <a:gd name="connsiteX6" fmla="*/ 167637 w 178122"/>
                    <a:gd name="connsiteY6" fmla="*/ 111072 h 126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122" h="126802">
                      <a:moveTo>
                        <a:pt x="167637" y="111072"/>
                      </a:moveTo>
                      <a:cubicBezTo>
                        <a:pt x="184306" y="126286"/>
                        <a:pt x="180539" y="131750"/>
                        <a:pt x="160329" y="121714"/>
                      </a:cubicBezTo>
                      <a:cubicBezTo>
                        <a:pt x="112496" y="98135"/>
                        <a:pt x="65720" y="71093"/>
                        <a:pt x="21350" y="41514"/>
                      </a:cubicBezTo>
                      <a:cubicBezTo>
                        <a:pt x="2820" y="28716"/>
                        <a:pt x="-3571" y="13995"/>
                        <a:pt x="1876" y="6133"/>
                      </a:cubicBezTo>
                      <a:cubicBezTo>
                        <a:pt x="2110" y="5830"/>
                        <a:pt x="2292" y="5526"/>
                        <a:pt x="2525" y="5241"/>
                      </a:cubicBezTo>
                      <a:cubicBezTo>
                        <a:pt x="7859" y="-2743"/>
                        <a:pt x="23896" y="-2085"/>
                        <a:pt x="42548" y="10549"/>
                      </a:cubicBezTo>
                      <a:cubicBezTo>
                        <a:pt x="86172" y="41219"/>
                        <a:pt x="128325" y="75016"/>
                        <a:pt x="167637" y="11107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xmlns="" id="{CED02FB1-FB0A-4146-ACAF-C6240CB8BDC7}"/>
                    </a:ext>
                  </a:extLst>
                </p:cNvPr>
                <p:cNvSpPr/>
                <p:nvPr/>
              </p:nvSpPr>
              <p:spPr>
                <a:xfrm>
                  <a:off x="5990695" y="4409306"/>
                  <a:ext cx="46587" cy="46572"/>
                </a:xfrm>
                <a:custGeom>
                  <a:avLst/>
                  <a:gdLst>
                    <a:gd name="connsiteX0" fmla="*/ 36438 w 46587"/>
                    <a:gd name="connsiteY0" fmla="*/ 4085 h 46572"/>
                    <a:gd name="connsiteX1" fmla="*/ 42517 w 46587"/>
                    <a:gd name="connsiteY1" fmla="*/ 36461 h 46572"/>
                    <a:gd name="connsiteX2" fmla="*/ 10132 w 46587"/>
                    <a:gd name="connsiteY2" fmla="*/ 42505 h 46572"/>
                    <a:gd name="connsiteX3" fmla="*/ 4071 w 46587"/>
                    <a:gd name="connsiteY3" fmla="*/ 10155 h 46572"/>
                    <a:gd name="connsiteX4" fmla="*/ 36438 w 46587"/>
                    <a:gd name="connsiteY4" fmla="*/ 4085 h 4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7" h="46572">
                      <a:moveTo>
                        <a:pt x="36438" y="4085"/>
                      </a:moveTo>
                      <a:cubicBezTo>
                        <a:pt x="47046" y="11341"/>
                        <a:pt x="49790" y="25845"/>
                        <a:pt x="42517" y="36461"/>
                      </a:cubicBezTo>
                      <a:cubicBezTo>
                        <a:pt x="35252" y="47060"/>
                        <a:pt x="20713" y="49752"/>
                        <a:pt x="10132" y="42505"/>
                      </a:cubicBezTo>
                      <a:cubicBezTo>
                        <a:pt x="-484" y="35249"/>
                        <a:pt x="-3186" y="20771"/>
                        <a:pt x="4071" y="10155"/>
                      </a:cubicBezTo>
                      <a:cubicBezTo>
                        <a:pt x="11353" y="-496"/>
                        <a:pt x="25840" y="-3189"/>
                        <a:pt x="36438" y="408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xmlns="" id="{2C8C7E7F-C371-4736-B1A3-9A7CEC61FE63}"/>
                    </a:ext>
                  </a:extLst>
                </p:cNvPr>
                <p:cNvSpPr/>
                <p:nvPr/>
              </p:nvSpPr>
              <p:spPr>
                <a:xfrm>
                  <a:off x="5977942" y="4337873"/>
                  <a:ext cx="46607" cy="46583"/>
                </a:xfrm>
                <a:custGeom>
                  <a:avLst/>
                  <a:gdLst>
                    <a:gd name="connsiteX0" fmla="*/ 36446 w 46607"/>
                    <a:gd name="connsiteY0" fmla="*/ 4089 h 46583"/>
                    <a:gd name="connsiteX1" fmla="*/ 42542 w 46607"/>
                    <a:gd name="connsiteY1" fmla="*/ 36448 h 46583"/>
                    <a:gd name="connsiteX2" fmla="*/ 10131 w 46607"/>
                    <a:gd name="connsiteY2" fmla="*/ 42519 h 46583"/>
                    <a:gd name="connsiteX3" fmla="*/ 4070 w 46607"/>
                    <a:gd name="connsiteY3" fmla="*/ 10125 h 46583"/>
                    <a:gd name="connsiteX4" fmla="*/ 36446 w 46607"/>
                    <a:gd name="connsiteY4" fmla="*/ 4089 h 46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07" h="46583">
                      <a:moveTo>
                        <a:pt x="36446" y="4089"/>
                      </a:moveTo>
                      <a:cubicBezTo>
                        <a:pt x="47071" y="11320"/>
                        <a:pt x="49807" y="25824"/>
                        <a:pt x="42542" y="36448"/>
                      </a:cubicBezTo>
                      <a:cubicBezTo>
                        <a:pt x="35268" y="47082"/>
                        <a:pt x="20747" y="49758"/>
                        <a:pt x="10131" y="42519"/>
                      </a:cubicBezTo>
                      <a:cubicBezTo>
                        <a:pt x="-468" y="35245"/>
                        <a:pt x="-3195" y="20741"/>
                        <a:pt x="4070" y="10125"/>
                      </a:cubicBezTo>
                      <a:cubicBezTo>
                        <a:pt x="11352" y="-474"/>
                        <a:pt x="25839" y="-3201"/>
                        <a:pt x="36446" y="408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xmlns="" id="{D420C7E7-D4C6-45FD-B40F-4C49C8FBD225}"/>
                    </a:ext>
                  </a:extLst>
                </p:cNvPr>
                <p:cNvSpPr/>
                <p:nvPr/>
              </p:nvSpPr>
              <p:spPr>
                <a:xfrm>
                  <a:off x="6017094" y="4308526"/>
                  <a:ext cx="46589" cy="46582"/>
                </a:xfrm>
                <a:custGeom>
                  <a:avLst/>
                  <a:gdLst>
                    <a:gd name="connsiteX0" fmla="*/ 36450 w 46589"/>
                    <a:gd name="connsiteY0" fmla="*/ 4073 h 46582"/>
                    <a:gd name="connsiteX1" fmla="*/ 42520 w 46589"/>
                    <a:gd name="connsiteY1" fmla="*/ 36441 h 46582"/>
                    <a:gd name="connsiteX2" fmla="*/ 10135 w 46589"/>
                    <a:gd name="connsiteY2" fmla="*/ 42493 h 46582"/>
                    <a:gd name="connsiteX3" fmla="*/ 4056 w 46589"/>
                    <a:gd name="connsiteY3" fmla="*/ 10117 h 46582"/>
                    <a:gd name="connsiteX4" fmla="*/ 36450 w 46589"/>
                    <a:gd name="connsiteY4" fmla="*/ 4073 h 46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589" h="46582">
                      <a:moveTo>
                        <a:pt x="36450" y="4073"/>
                      </a:moveTo>
                      <a:cubicBezTo>
                        <a:pt x="47057" y="11303"/>
                        <a:pt x="49785" y="25833"/>
                        <a:pt x="42520" y="36441"/>
                      </a:cubicBezTo>
                      <a:cubicBezTo>
                        <a:pt x="35255" y="47074"/>
                        <a:pt x="20751" y="49776"/>
                        <a:pt x="10135" y="42493"/>
                      </a:cubicBezTo>
                      <a:cubicBezTo>
                        <a:pt x="-463" y="35237"/>
                        <a:pt x="-3191" y="20716"/>
                        <a:pt x="4056" y="10117"/>
                      </a:cubicBezTo>
                      <a:cubicBezTo>
                        <a:pt x="11373" y="-473"/>
                        <a:pt x="25851" y="-3192"/>
                        <a:pt x="36450" y="407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xmlns="" id="{344130E1-C8E2-47E6-A34B-CA3A0FB24DDD}"/>
                    </a:ext>
                  </a:extLst>
                </p:cNvPr>
                <p:cNvSpPr/>
                <p:nvPr/>
              </p:nvSpPr>
              <p:spPr>
                <a:xfrm>
                  <a:off x="6002325" y="4326761"/>
                  <a:ext cx="64875" cy="64875"/>
                </a:xfrm>
                <a:custGeom>
                  <a:avLst/>
                  <a:gdLst>
                    <a:gd name="connsiteX0" fmla="*/ 50734 w 64875"/>
                    <a:gd name="connsiteY0" fmla="*/ 5677 h 64875"/>
                    <a:gd name="connsiteX1" fmla="*/ 59194 w 64875"/>
                    <a:gd name="connsiteY1" fmla="*/ 50782 h 64875"/>
                    <a:gd name="connsiteX2" fmla="*/ 14124 w 64875"/>
                    <a:gd name="connsiteY2" fmla="*/ 59216 h 64875"/>
                    <a:gd name="connsiteX3" fmla="*/ 5681 w 64875"/>
                    <a:gd name="connsiteY3" fmla="*/ 14093 h 64875"/>
                    <a:gd name="connsiteX4" fmla="*/ 50734 w 64875"/>
                    <a:gd name="connsiteY4" fmla="*/ 5677 h 6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875" h="64875">
                      <a:moveTo>
                        <a:pt x="50734" y="5677"/>
                      </a:moveTo>
                      <a:cubicBezTo>
                        <a:pt x="65559" y="15773"/>
                        <a:pt x="69317" y="35966"/>
                        <a:pt x="59194" y="50782"/>
                      </a:cubicBezTo>
                      <a:cubicBezTo>
                        <a:pt x="49089" y="65511"/>
                        <a:pt x="28913" y="69329"/>
                        <a:pt x="14124" y="59216"/>
                      </a:cubicBezTo>
                      <a:cubicBezTo>
                        <a:pt x="-666" y="49076"/>
                        <a:pt x="-4450" y="28926"/>
                        <a:pt x="5681" y="14093"/>
                      </a:cubicBezTo>
                      <a:cubicBezTo>
                        <a:pt x="15795" y="-662"/>
                        <a:pt x="35971" y="-4446"/>
                        <a:pt x="50734" y="5677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xmlns="" id="{A0A2A37F-7418-44D8-B32F-5A1C495A0349}"/>
                    </a:ext>
                  </a:extLst>
                </p:cNvPr>
                <p:cNvSpPr/>
                <p:nvPr/>
              </p:nvSpPr>
              <p:spPr>
                <a:xfrm>
                  <a:off x="6016543" y="4386810"/>
                  <a:ext cx="78210" cy="78192"/>
                </a:xfrm>
                <a:custGeom>
                  <a:avLst/>
                  <a:gdLst>
                    <a:gd name="connsiteX0" fmla="*/ 61212 w 78210"/>
                    <a:gd name="connsiteY0" fmla="*/ 6839 h 78192"/>
                    <a:gd name="connsiteX1" fmla="*/ 71369 w 78210"/>
                    <a:gd name="connsiteY1" fmla="*/ 61174 h 78192"/>
                    <a:gd name="connsiteX2" fmla="*/ 16998 w 78210"/>
                    <a:gd name="connsiteY2" fmla="*/ 71349 h 78192"/>
                    <a:gd name="connsiteX3" fmla="*/ 6858 w 78210"/>
                    <a:gd name="connsiteY3" fmla="*/ 17030 h 78192"/>
                    <a:gd name="connsiteX4" fmla="*/ 61212 w 78210"/>
                    <a:gd name="connsiteY4" fmla="*/ 6839 h 78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10" h="78192">
                      <a:moveTo>
                        <a:pt x="61212" y="6839"/>
                      </a:moveTo>
                      <a:cubicBezTo>
                        <a:pt x="78997" y="18996"/>
                        <a:pt x="83578" y="43354"/>
                        <a:pt x="71369" y="61174"/>
                      </a:cubicBezTo>
                      <a:cubicBezTo>
                        <a:pt x="59168" y="78986"/>
                        <a:pt x="34827" y="83558"/>
                        <a:pt x="16998" y="71349"/>
                      </a:cubicBezTo>
                      <a:cubicBezTo>
                        <a:pt x="-814" y="59174"/>
                        <a:pt x="-5360" y="34807"/>
                        <a:pt x="6858" y="17030"/>
                      </a:cubicBezTo>
                      <a:cubicBezTo>
                        <a:pt x="19024" y="-799"/>
                        <a:pt x="43356" y="-5362"/>
                        <a:pt x="61212" y="683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xmlns="" id="{C5045FCB-1ADB-4C92-89E5-B537BF0CFD12}"/>
                    </a:ext>
                  </a:extLst>
                </p:cNvPr>
                <p:cNvSpPr/>
                <p:nvPr/>
              </p:nvSpPr>
              <p:spPr>
                <a:xfrm>
                  <a:off x="5983009" y="4354785"/>
                  <a:ext cx="78197" cy="78208"/>
                </a:xfrm>
                <a:custGeom>
                  <a:avLst/>
                  <a:gdLst>
                    <a:gd name="connsiteX0" fmla="*/ 61183 w 78197"/>
                    <a:gd name="connsiteY0" fmla="*/ 6825 h 78208"/>
                    <a:gd name="connsiteX1" fmla="*/ 71366 w 78197"/>
                    <a:gd name="connsiteY1" fmla="*/ 61195 h 78208"/>
                    <a:gd name="connsiteX2" fmla="*/ 17048 w 78197"/>
                    <a:gd name="connsiteY2" fmla="*/ 71378 h 78208"/>
                    <a:gd name="connsiteX3" fmla="*/ 6813 w 78197"/>
                    <a:gd name="connsiteY3" fmla="*/ 17033 h 78208"/>
                    <a:gd name="connsiteX4" fmla="*/ 61183 w 78197"/>
                    <a:gd name="connsiteY4" fmla="*/ 6825 h 78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197" h="78208">
                      <a:moveTo>
                        <a:pt x="61183" y="6825"/>
                      </a:moveTo>
                      <a:cubicBezTo>
                        <a:pt x="79004" y="19016"/>
                        <a:pt x="83549" y="43366"/>
                        <a:pt x="71366" y="61195"/>
                      </a:cubicBezTo>
                      <a:cubicBezTo>
                        <a:pt x="59191" y="79024"/>
                        <a:pt x="34833" y="83553"/>
                        <a:pt x="17048" y="71378"/>
                      </a:cubicBezTo>
                      <a:cubicBezTo>
                        <a:pt x="-807" y="59195"/>
                        <a:pt x="-5345" y="34845"/>
                        <a:pt x="6813" y="17033"/>
                      </a:cubicBezTo>
                      <a:cubicBezTo>
                        <a:pt x="19013" y="-778"/>
                        <a:pt x="43389" y="-5367"/>
                        <a:pt x="61183" y="6825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xmlns="" id="{2E3E844F-4E78-4B94-B7CF-1C2C986E7AA6}"/>
                    </a:ext>
                  </a:extLst>
                </p:cNvPr>
                <p:cNvSpPr/>
                <p:nvPr/>
              </p:nvSpPr>
              <p:spPr>
                <a:xfrm>
                  <a:off x="6036797" y="4335138"/>
                  <a:ext cx="78201" cy="78193"/>
                </a:xfrm>
                <a:custGeom>
                  <a:avLst/>
                  <a:gdLst>
                    <a:gd name="connsiteX0" fmla="*/ 61159 w 78201"/>
                    <a:gd name="connsiteY0" fmla="*/ 6833 h 78193"/>
                    <a:gd name="connsiteX1" fmla="*/ 71351 w 78201"/>
                    <a:gd name="connsiteY1" fmla="*/ 61186 h 78193"/>
                    <a:gd name="connsiteX2" fmla="*/ 17050 w 78201"/>
                    <a:gd name="connsiteY2" fmla="*/ 71369 h 78193"/>
                    <a:gd name="connsiteX3" fmla="*/ 6841 w 78201"/>
                    <a:gd name="connsiteY3" fmla="*/ 17007 h 78193"/>
                    <a:gd name="connsiteX4" fmla="*/ 61159 w 78201"/>
                    <a:gd name="connsiteY4" fmla="*/ 6833 h 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201" h="78193">
                      <a:moveTo>
                        <a:pt x="61159" y="6833"/>
                      </a:moveTo>
                      <a:cubicBezTo>
                        <a:pt x="79005" y="19033"/>
                        <a:pt x="83569" y="43374"/>
                        <a:pt x="71351" y="61186"/>
                      </a:cubicBezTo>
                      <a:cubicBezTo>
                        <a:pt x="59150" y="79023"/>
                        <a:pt x="34836" y="83526"/>
                        <a:pt x="17050" y="71369"/>
                      </a:cubicBezTo>
                      <a:cubicBezTo>
                        <a:pt x="-779" y="59177"/>
                        <a:pt x="-5377" y="34836"/>
                        <a:pt x="6841" y="17007"/>
                      </a:cubicBezTo>
                      <a:cubicBezTo>
                        <a:pt x="19041" y="-779"/>
                        <a:pt x="43356" y="-5368"/>
                        <a:pt x="61159" y="6833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76" name="Graphic 4">
                <a:extLst>
                  <a:ext uri="{FF2B5EF4-FFF2-40B4-BE49-F238E27FC236}">
                    <a16:creationId xmlns:a16="http://schemas.microsoft.com/office/drawing/2014/main" xmlns="" id="{6CD14E41-A9A9-4ACF-9F4F-FA04A8D89980}"/>
                  </a:ext>
                </a:extLst>
              </p:cNvPr>
              <p:cNvGrpSpPr/>
              <p:nvPr/>
            </p:nvGrpSpPr>
            <p:grpSpPr>
              <a:xfrm>
                <a:off x="5834330" y="4174536"/>
                <a:ext cx="1027011" cy="865694"/>
                <a:chOff x="5834330" y="4174536"/>
                <a:chExt cx="1027011" cy="865694"/>
              </a:xfrm>
            </p:grpSpPr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xmlns="" id="{14B5E2DA-7FBF-46D2-8408-051E03028831}"/>
                    </a:ext>
                  </a:extLst>
                </p:cNvPr>
                <p:cNvSpPr/>
                <p:nvPr/>
              </p:nvSpPr>
              <p:spPr>
                <a:xfrm>
                  <a:off x="6142829" y="4382886"/>
                  <a:ext cx="392325" cy="407525"/>
                </a:xfrm>
                <a:custGeom>
                  <a:avLst/>
                  <a:gdLst>
                    <a:gd name="connsiteX0" fmla="*/ 350129 w 392325"/>
                    <a:gd name="connsiteY0" fmla="*/ 388680 h 407525"/>
                    <a:gd name="connsiteX1" fmla="*/ 375301 w 392325"/>
                    <a:gd name="connsiteY1" fmla="*/ 364729 h 407525"/>
                    <a:gd name="connsiteX2" fmla="*/ 159370 w 392325"/>
                    <a:gd name="connsiteY2" fmla="*/ 39026 h 407525"/>
                    <a:gd name="connsiteX3" fmla="*/ 31882 w 392325"/>
                    <a:gd name="connsiteY3" fmla="*/ 24643 h 407525"/>
                    <a:gd name="connsiteX4" fmla="*/ 27639 w 392325"/>
                    <a:gd name="connsiteY4" fmla="*/ 28670 h 407525"/>
                    <a:gd name="connsiteX5" fmla="*/ 35623 w 392325"/>
                    <a:gd name="connsiteY5" fmla="*/ 156712 h 407525"/>
                    <a:gd name="connsiteX6" fmla="*/ 350129 w 392325"/>
                    <a:gd name="connsiteY6" fmla="*/ 388680 h 407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2325" h="407525">
                      <a:moveTo>
                        <a:pt x="350129" y="388680"/>
                      </a:moveTo>
                      <a:cubicBezTo>
                        <a:pt x="394308" y="421290"/>
                        <a:pt x="405652" y="410484"/>
                        <a:pt x="375301" y="364729"/>
                      </a:cubicBezTo>
                      <a:lnTo>
                        <a:pt x="159370" y="39026"/>
                      </a:lnTo>
                      <a:cubicBezTo>
                        <a:pt x="129028" y="-6729"/>
                        <a:pt x="71670" y="-13197"/>
                        <a:pt x="31882" y="24643"/>
                      </a:cubicBezTo>
                      <a:lnTo>
                        <a:pt x="27639" y="28670"/>
                      </a:lnTo>
                      <a:cubicBezTo>
                        <a:pt x="-12141" y="66536"/>
                        <a:pt x="-8548" y="124119"/>
                        <a:pt x="35623" y="156712"/>
                      </a:cubicBezTo>
                      <a:lnTo>
                        <a:pt x="350129" y="388680"/>
                      </a:ln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xmlns="" id="{C6DF6DC0-B971-40F5-82A6-B2CC77E2FC76}"/>
                    </a:ext>
                  </a:extLst>
                </p:cNvPr>
                <p:cNvSpPr/>
                <p:nvPr/>
              </p:nvSpPr>
              <p:spPr>
                <a:xfrm>
                  <a:off x="6142838" y="4409442"/>
                  <a:ext cx="390757" cy="380939"/>
                </a:xfrm>
                <a:custGeom>
                  <a:avLst/>
                  <a:gdLst>
                    <a:gd name="connsiteX0" fmla="*/ 27638 w 390757"/>
                    <a:gd name="connsiteY0" fmla="*/ 2113 h 380939"/>
                    <a:gd name="connsiteX1" fmla="*/ 29889 w 390757"/>
                    <a:gd name="connsiteY1" fmla="*/ 0 h 380939"/>
                    <a:gd name="connsiteX2" fmla="*/ 390757 w 390757"/>
                    <a:gd name="connsiteY2" fmla="*/ 379390 h 380939"/>
                    <a:gd name="connsiteX3" fmla="*/ 350129 w 390757"/>
                    <a:gd name="connsiteY3" fmla="*/ 362123 h 380939"/>
                    <a:gd name="connsiteX4" fmla="*/ 35630 w 390757"/>
                    <a:gd name="connsiteY4" fmla="*/ 130155 h 380939"/>
                    <a:gd name="connsiteX5" fmla="*/ 27638 w 390757"/>
                    <a:gd name="connsiteY5" fmla="*/ 2113 h 380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757" h="380939">
                      <a:moveTo>
                        <a:pt x="27638" y="2113"/>
                      </a:moveTo>
                      <a:lnTo>
                        <a:pt x="29889" y="0"/>
                      </a:lnTo>
                      <a:lnTo>
                        <a:pt x="390757" y="379390"/>
                      </a:lnTo>
                      <a:cubicBezTo>
                        <a:pt x="386315" y="383944"/>
                        <a:pt x="372408" y="378541"/>
                        <a:pt x="350129" y="362123"/>
                      </a:cubicBezTo>
                      <a:lnTo>
                        <a:pt x="35630" y="130155"/>
                      </a:lnTo>
                      <a:cubicBezTo>
                        <a:pt x="-8548" y="97562"/>
                        <a:pt x="-12142" y="39979"/>
                        <a:pt x="27638" y="2113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179" name="Graphic 4">
                  <a:extLst>
                    <a:ext uri="{FF2B5EF4-FFF2-40B4-BE49-F238E27FC236}">
                      <a16:creationId xmlns:a16="http://schemas.microsoft.com/office/drawing/2014/main" xmlns="" id="{9C0EC1C2-10B7-48D8-9E6F-1752B3CA089D}"/>
                    </a:ext>
                  </a:extLst>
                </p:cNvPr>
                <p:cNvGrpSpPr/>
                <p:nvPr/>
              </p:nvGrpSpPr>
              <p:grpSpPr>
                <a:xfrm>
                  <a:off x="5834330" y="4174536"/>
                  <a:ext cx="1027011" cy="865694"/>
                  <a:chOff x="5834330" y="4174536"/>
                  <a:chExt cx="1027011" cy="865694"/>
                </a:xfrm>
              </p:grpSpPr>
              <p:sp>
                <p:nvSpPr>
                  <p:cNvPr id="1180" name="Freeform: Shape 1179">
                    <a:extLst>
                      <a:ext uri="{FF2B5EF4-FFF2-40B4-BE49-F238E27FC236}">
                        <a16:creationId xmlns:a16="http://schemas.microsoft.com/office/drawing/2014/main" xmlns="" id="{C765276D-93AC-40C5-80CA-7CDC5947C162}"/>
                      </a:ext>
                    </a:extLst>
                  </p:cNvPr>
                  <p:cNvSpPr/>
                  <p:nvPr/>
                </p:nvSpPr>
                <p:spPr>
                  <a:xfrm>
                    <a:off x="5834330" y="4503484"/>
                    <a:ext cx="382787" cy="364732"/>
                  </a:xfrm>
                  <a:custGeom>
                    <a:avLst/>
                    <a:gdLst>
                      <a:gd name="connsiteX0" fmla="*/ 356781 w 382787"/>
                      <a:gd name="connsiteY0" fmla="*/ 31758 h 364732"/>
                      <a:gd name="connsiteX1" fmla="*/ 349802 w 382787"/>
                      <a:gd name="connsiteY1" fmla="*/ 24424 h 364732"/>
                      <a:gd name="connsiteX2" fmla="*/ 57280 w 382787"/>
                      <a:gd name="connsiteY2" fmla="*/ 275277 h 364732"/>
                      <a:gd name="connsiteX3" fmla="*/ 2633 w 382787"/>
                      <a:gd name="connsiteY3" fmla="*/ 360457 h 364732"/>
                      <a:gd name="connsiteX4" fmla="*/ 3819 w 382787"/>
                      <a:gd name="connsiteY4" fmla="*/ 361712 h 364732"/>
                      <a:gd name="connsiteX5" fmla="*/ 91579 w 382787"/>
                      <a:gd name="connsiteY5" fmla="*/ 311343 h 364732"/>
                      <a:gd name="connsiteX6" fmla="*/ 356781 w 382787"/>
                      <a:gd name="connsiteY6" fmla="*/ 31758 h 3647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7" h="364732">
                        <a:moveTo>
                          <a:pt x="356781" y="31758"/>
                        </a:moveTo>
                        <a:cubicBezTo>
                          <a:pt x="394032" y="-7520"/>
                          <a:pt x="390880" y="-10828"/>
                          <a:pt x="349802" y="24424"/>
                        </a:cubicBezTo>
                        <a:lnTo>
                          <a:pt x="57280" y="275277"/>
                        </a:lnTo>
                        <a:cubicBezTo>
                          <a:pt x="16228" y="310546"/>
                          <a:pt x="-8390" y="348862"/>
                          <a:pt x="2633" y="360457"/>
                        </a:cubicBezTo>
                        <a:lnTo>
                          <a:pt x="3819" y="361712"/>
                        </a:lnTo>
                        <a:cubicBezTo>
                          <a:pt x="14825" y="373272"/>
                          <a:pt x="54354" y="350612"/>
                          <a:pt x="91579" y="311343"/>
                        </a:cubicBezTo>
                        <a:lnTo>
                          <a:pt x="356781" y="3175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1" name="Freeform: Shape 1180">
                    <a:extLst>
                      <a:ext uri="{FF2B5EF4-FFF2-40B4-BE49-F238E27FC236}">
                        <a16:creationId xmlns:a16="http://schemas.microsoft.com/office/drawing/2014/main" xmlns="" id="{872252AC-5A45-4125-A4B0-B0AA432FBA69}"/>
                      </a:ext>
                    </a:extLst>
                  </p:cNvPr>
                  <p:cNvSpPr/>
                  <p:nvPr/>
                </p:nvSpPr>
                <p:spPr>
                  <a:xfrm>
                    <a:off x="5962218" y="4613787"/>
                    <a:ext cx="382777" cy="364715"/>
                  </a:xfrm>
                  <a:custGeom>
                    <a:avLst/>
                    <a:gdLst>
                      <a:gd name="connsiteX0" fmla="*/ 356753 w 382777"/>
                      <a:gd name="connsiteY0" fmla="*/ 31754 h 364715"/>
                      <a:gd name="connsiteX1" fmla="*/ 349783 w 382777"/>
                      <a:gd name="connsiteY1" fmla="*/ 24420 h 364715"/>
                      <a:gd name="connsiteX2" fmla="*/ 57279 w 382777"/>
                      <a:gd name="connsiteY2" fmla="*/ 275265 h 364715"/>
                      <a:gd name="connsiteX3" fmla="*/ 2640 w 382777"/>
                      <a:gd name="connsiteY3" fmla="*/ 360454 h 364715"/>
                      <a:gd name="connsiteX4" fmla="*/ 3800 w 382777"/>
                      <a:gd name="connsiteY4" fmla="*/ 361683 h 364715"/>
                      <a:gd name="connsiteX5" fmla="*/ 91569 w 382777"/>
                      <a:gd name="connsiteY5" fmla="*/ 311322 h 364715"/>
                      <a:gd name="connsiteX6" fmla="*/ 356753 w 382777"/>
                      <a:gd name="connsiteY6" fmla="*/ 31754 h 364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7" h="364715">
                        <a:moveTo>
                          <a:pt x="356753" y="31754"/>
                        </a:moveTo>
                        <a:cubicBezTo>
                          <a:pt x="394022" y="-7523"/>
                          <a:pt x="390879" y="-10822"/>
                          <a:pt x="349783" y="24420"/>
                        </a:cubicBezTo>
                        <a:lnTo>
                          <a:pt x="57279" y="275265"/>
                        </a:lnTo>
                        <a:cubicBezTo>
                          <a:pt x="16217" y="310525"/>
                          <a:pt x="-8401" y="348859"/>
                          <a:pt x="2640" y="360454"/>
                        </a:cubicBezTo>
                        <a:lnTo>
                          <a:pt x="3800" y="361683"/>
                        </a:lnTo>
                        <a:cubicBezTo>
                          <a:pt x="14832" y="373269"/>
                          <a:pt x="54317" y="350625"/>
                          <a:pt x="91569" y="311322"/>
                        </a:cubicBezTo>
                        <a:lnTo>
                          <a:pt x="356753" y="31754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2" name="Freeform: Shape 1181">
                    <a:extLst>
                      <a:ext uri="{FF2B5EF4-FFF2-40B4-BE49-F238E27FC236}">
                        <a16:creationId xmlns:a16="http://schemas.microsoft.com/office/drawing/2014/main" xmlns="" id="{4FFEA7AD-5092-48C7-BE85-98637601011B}"/>
                      </a:ext>
                    </a:extLst>
                  </p:cNvPr>
                  <p:cNvSpPr/>
                  <p:nvPr/>
                </p:nvSpPr>
                <p:spPr>
                  <a:xfrm>
                    <a:off x="6030110" y="4675524"/>
                    <a:ext cx="382769" cy="364706"/>
                  </a:xfrm>
                  <a:custGeom>
                    <a:avLst/>
                    <a:gdLst>
                      <a:gd name="connsiteX0" fmla="*/ 356749 w 382769"/>
                      <a:gd name="connsiteY0" fmla="*/ 31748 h 364706"/>
                      <a:gd name="connsiteX1" fmla="*/ 349813 w 382769"/>
                      <a:gd name="connsiteY1" fmla="*/ 24414 h 364706"/>
                      <a:gd name="connsiteX2" fmla="*/ 57274 w 382769"/>
                      <a:gd name="connsiteY2" fmla="*/ 275250 h 364706"/>
                      <a:gd name="connsiteX3" fmla="*/ 2635 w 382769"/>
                      <a:gd name="connsiteY3" fmla="*/ 360430 h 364706"/>
                      <a:gd name="connsiteX4" fmla="*/ 3795 w 382769"/>
                      <a:gd name="connsiteY4" fmla="*/ 361668 h 364706"/>
                      <a:gd name="connsiteX5" fmla="*/ 91581 w 382769"/>
                      <a:gd name="connsiteY5" fmla="*/ 311298 h 364706"/>
                      <a:gd name="connsiteX6" fmla="*/ 356749 w 382769"/>
                      <a:gd name="connsiteY6" fmla="*/ 31748 h 3647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69" h="364706">
                        <a:moveTo>
                          <a:pt x="356749" y="31748"/>
                        </a:moveTo>
                        <a:cubicBezTo>
                          <a:pt x="394000" y="-7512"/>
                          <a:pt x="390874" y="-10828"/>
                          <a:pt x="349813" y="24414"/>
                        </a:cubicBezTo>
                        <a:lnTo>
                          <a:pt x="57274" y="275250"/>
                        </a:lnTo>
                        <a:cubicBezTo>
                          <a:pt x="16195" y="310502"/>
                          <a:pt x="-8388" y="348836"/>
                          <a:pt x="2635" y="360430"/>
                        </a:cubicBezTo>
                        <a:lnTo>
                          <a:pt x="3795" y="361668"/>
                        </a:lnTo>
                        <a:cubicBezTo>
                          <a:pt x="14844" y="373271"/>
                          <a:pt x="54338" y="350610"/>
                          <a:pt x="91581" y="311298"/>
                        </a:cubicBezTo>
                        <a:lnTo>
                          <a:pt x="356749" y="31748"/>
                        </a:ln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3" name="Freeform: Shape 1182">
                    <a:extLst>
                      <a:ext uri="{FF2B5EF4-FFF2-40B4-BE49-F238E27FC236}">
                        <a16:creationId xmlns:a16="http://schemas.microsoft.com/office/drawing/2014/main" xmlns="" id="{CCCE38A8-C141-45AB-89B2-C4FDB547B4DE}"/>
                      </a:ext>
                    </a:extLst>
                  </p:cNvPr>
                  <p:cNvSpPr/>
                  <p:nvPr/>
                </p:nvSpPr>
                <p:spPr>
                  <a:xfrm>
                    <a:off x="6283382" y="4174536"/>
                    <a:ext cx="382782" cy="364714"/>
                  </a:xfrm>
                  <a:custGeom>
                    <a:avLst/>
                    <a:gdLst>
                      <a:gd name="connsiteX0" fmla="*/ 32982 w 382782"/>
                      <a:gd name="connsiteY0" fmla="*/ 340314 h 364714"/>
                      <a:gd name="connsiteX1" fmla="*/ 26020 w 382782"/>
                      <a:gd name="connsiteY1" fmla="*/ 332954 h 364714"/>
                      <a:gd name="connsiteX2" fmla="*/ 291179 w 382782"/>
                      <a:gd name="connsiteY2" fmla="*/ 53378 h 364714"/>
                      <a:gd name="connsiteX3" fmla="*/ 378982 w 382782"/>
                      <a:gd name="connsiteY3" fmla="*/ 3034 h 364714"/>
                      <a:gd name="connsiteX4" fmla="*/ 380143 w 382782"/>
                      <a:gd name="connsiteY4" fmla="*/ 4272 h 364714"/>
                      <a:gd name="connsiteX5" fmla="*/ 325478 w 382782"/>
                      <a:gd name="connsiteY5" fmla="*/ 89451 h 364714"/>
                      <a:gd name="connsiteX6" fmla="*/ 32982 w 382782"/>
                      <a:gd name="connsiteY6" fmla="*/ 340314 h 36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82" h="364714">
                        <a:moveTo>
                          <a:pt x="32982" y="340314"/>
                        </a:moveTo>
                        <a:cubicBezTo>
                          <a:pt x="-8122" y="375522"/>
                          <a:pt x="-11222" y="372249"/>
                          <a:pt x="26020" y="332954"/>
                        </a:cubicBezTo>
                        <a:lnTo>
                          <a:pt x="291179" y="53378"/>
                        </a:lnTo>
                        <a:cubicBezTo>
                          <a:pt x="328439" y="14117"/>
                          <a:pt x="367933" y="-8561"/>
                          <a:pt x="378982" y="3034"/>
                        </a:cubicBezTo>
                        <a:lnTo>
                          <a:pt x="380143" y="4272"/>
                        </a:lnTo>
                        <a:cubicBezTo>
                          <a:pt x="391183" y="15884"/>
                          <a:pt x="366565" y="54217"/>
                          <a:pt x="325478" y="89451"/>
                        </a:cubicBezTo>
                        <a:lnTo>
                          <a:pt x="32982" y="340314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4" name="Freeform: Shape 1183">
                    <a:extLst>
                      <a:ext uri="{FF2B5EF4-FFF2-40B4-BE49-F238E27FC236}">
                        <a16:creationId xmlns:a16="http://schemas.microsoft.com/office/drawing/2014/main" xmlns="" id="{D99C9572-70A5-4F61-A78A-8A4D77E117AC}"/>
                      </a:ext>
                    </a:extLst>
                  </p:cNvPr>
                  <p:cNvSpPr/>
                  <p:nvPr/>
                </p:nvSpPr>
                <p:spPr>
                  <a:xfrm>
                    <a:off x="6347220" y="4210292"/>
                    <a:ext cx="382770" cy="364683"/>
                  </a:xfrm>
                  <a:custGeom>
                    <a:avLst/>
                    <a:gdLst>
                      <a:gd name="connsiteX0" fmla="*/ 33006 w 382770"/>
                      <a:gd name="connsiteY0" fmla="*/ 340259 h 364683"/>
                      <a:gd name="connsiteX1" fmla="*/ 26027 w 382770"/>
                      <a:gd name="connsiteY1" fmla="*/ 332933 h 364683"/>
                      <a:gd name="connsiteX2" fmla="*/ 291142 w 382770"/>
                      <a:gd name="connsiteY2" fmla="*/ 53357 h 364683"/>
                      <a:gd name="connsiteX3" fmla="*/ 378945 w 382770"/>
                      <a:gd name="connsiteY3" fmla="*/ 3039 h 364683"/>
                      <a:gd name="connsiteX4" fmla="*/ 380140 w 382770"/>
                      <a:gd name="connsiteY4" fmla="*/ 4268 h 364683"/>
                      <a:gd name="connsiteX5" fmla="*/ 325476 w 382770"/>
                      <a:gd name="connsiteY5" fmla="*/ 89413 h 364683"/>
                      <a:gd name="connsiteX6" fmla="*/ 33006 w 382770"/>
                      <a:gd name="connsiteY6" fmla="*/ 340259 h 364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0" h="364683">
                        <a:moveTo>
                          <a:pt x="33006" y="340259"/>
                        </a:moveTo>
                        <a:cubicBezTo>
                          <a:pt x="-8090" y="375518"/>
                          <a:pt x="-11259" y="372193"/>
                          <a:pt x="26027" y="332933"/>
                        </a:cubicBezTo>
                        <a:lnTo>
                          <a:pt x="291142" y="53357"/>
                        </a:lnTo>
                        <a:cubicBezTo>
                          <a:pt x="328411" y="14096"/>
                          <a:pt x="367931" y="-8564"/>
                          <a:pt x="378945" y="3039"/>
                        </a:cubicBezTo>
                        <a:lnTo>
                          <a:pt x="380140" y="4268"/>
                        </a:lnTo>
                        <a:cubicBezTo>
                          <a:pt x="391155" y="15846"/>
                          <a:pt x="366554" y="54171"/>
                          <a:pt x="325476" y="89413"/>
                        </a:cubicBezTo>
                        <a:lnTo>
                          <a:pt x="33006" y="340259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85" name="Freeform: Shape 1184">
                    <a:extLst>
                      <a:ext uri="{FF2B5EF4-FFF2-40B4-BE49-F238E27FC236}">
                        <a16:creationId xmlns:a16="http://schemas.microsoft.com/office/drawing/2014/main" xmlns="" id="{4B0DD48C-C8D5-4E9B-B98A-55DAA656C886}"/>
                      </a:ext>
                    </a:extLst>
                  </p:cNvPr>
                  <p:cNvSpPr/>
                  <p:nvPr/>
                </p:nvSpPr>
                <p:spPr>
                  <a:xfrm>
                    <a:off x="6478563" y="4370084"/>
                    <a:ext cx="382778" cy="364717"/>
                  </a:xfrm>
                  <a:custGeom>
                    <a:avLst/>
                    <a:gdLst>
                      <a:gd name="connsiteX0" fmla="*/ 32987 w 382778"/>
                      <a:gd name="connsiteY0" fmla="*/ 340287 h 364717"/>
                      <a:gd name="connsiteX1" fmla="*/ 26025 w 382778"/>
                      <a:gd name="connsiteY1" fmla="*/ 332953 h 364717"/>
                      <a:gd name="connsiteX2" fmla="*/ 291184 w 382778"/>
                      <a:gd name="connsiteY2" fmla="*/ 53394 h 364717"/>
                      <a:gd name="connsiteX3" fmla="*/ 378952 w 382778"/>
                      <a:gd name="connsiteY3" fmla="*/ 3033 h 364717"/>
                      <a:gd name="connsiteX4" fmla="*/ 380147 w 382778"/>
                      <a:gd name="connsiteY4" fmla="*/ 4297 h 364717"/>
                      <a:gd name="connsiteX5" fmla="*/ 325474 w 382778"/>
                      <a:gd name="connsiteY5" fmla="*/ 89425 h 364717"/>
                      <a:gd name="connsiteX6" fmla="*/ 32987 w 382778"/>
                      <a:gd name="connsiteY6" fmla="*/ 340287 h 364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778" h="364717">
                        <a:moveTo>
                          <a:pt x="32987" y="340287"/>
                        </a:moveTo>
                        <a:cubicBezTo>
                          <a:pt x="-8101" y="375547"/>
                          <a:pt x="-11244" y="372239"/>
                          <a:pt x="26025" y="332953"/>
                        </a:cubicBezTo>
                        <a:lnTo>
                          <a:pt x="291184" y="53394"/>
                        </a:lnTo>
                        <a:cubicBezTo>
                          <a:pt x="328443" y="14082"/>
                          <a:pt x="367929" y="-8553"/>
                          <a:pt x="378952" y="3033"/>
                        </a:cubicBezTo>
                        <a:lnTo>
                          <a:pt x="380147" y="4297"/>
                        </a:lnTo>
                        <a:cubicBezTo>
                          <a:pt x="391161" y="15866"/>
                          <a:pt x="366587" y="54174"/>
                          <a:pt x="325474" y="89425"/>
                        </a:cubicBezTo>
                        <a:lnTo>
                          <a:pt x="32987" y="340287"/>
                        </a:ln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grpSp>
                <p:nvGrpSpPr>
                  <p:cNvPr id="1186" name="Graphic 4">
                    <a:extLst>
                      <a:ext uri="{FF2B5EF4-FFF2-40B4-BE49-F238E27FC236}">
                        <a16:creationId xmlns:a16="http://schemas.microsoft.com/office/drawing/2014/main" xmlns="" id="{1A006E90-CA72-49AE-934D-4217046CD372}"/>
                      </a:ext>
                    </a:extLst>
                  </p:cNvPr>
                  <p:cNvGrpSpPr/>
                  <p:nvPr/>
                </p:nvGrpSpPr>
                <p:grpSpPr>
                  <a:xfrm>
                    <a:off x="6239271" y="4460124"/>
                    <a:ext cx="62395" cy="59368"/>
                    <a:chOff x="6239271" y="4460124"/>
                    <a:chExt cx="62395" cy="59368"/>
                  </a:xfrm>
                  <a:solidFill>
                    <a:srgbClr val="E49A25"/>
                  </a:solidFill>
                </p:grpSpPr>
                <p:sp>
                  <p:nvSpPr>
                    <p:cNvPr id="1200" name="Freeform: Shape 1199">
                      <a:extLst>
                        <a:ext uri="{FF2B5EF4-FFF2-40B4-BE49-F238E27FC236}">
                          <a16:creationId xmlns:a16="http://schemas.microsoft.com/office/drawing/2014/main" xmlns="" id="{C2DC209C-680E-46BB-AE5D-DBBC42D2C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39271" y="4483225"/>
                      <a:ext cx="37862" cy="36267"/>
                    </a:xfrm>
                    <a:custGeom>
                      <a:avLst/>
                      <a:gdLst>
                        <a:gd name="connsiteX0" fmla="*/ 3708 w 37862"/>
                        <a:gd name="connsiteY0" fmla="*/ 34369 h 36267"/>
                        <a:gd name="connsiteX1" fmla="*/ 2063 w 37862"/>
                        <a:gd name="connsiteY1" fmla="*/ 32654 h 36267"/>
                        <a:gd name="connsiteX2" fmla="*/ 25555 w 37862"/>
                        <a:gd name="connsiteY2" fmla="*/ 3880 h 36267"/>
                        <a:gd name="connsiteX3" fmla="*/ 36249 w 37862"/>
                        <a:gd name="connsiteY3" fmla="*/ 1525 h 36267"/>
                        <a:gd name="connsiteX4" fmla="*/ 36526 w 37862"/>
                        <a:gd name="connsiteY4" fmla="*/ 1794 h 36267"/>
                        <a:gd name="connsiteX5" fmla="*/ 33617 w 37862"/>
                        <a:gd name="connsiteY5" fmla="*/ 12383 h 36267"/>
                        <a:gd name="connsiteX6" fmla="*/ 3708 w 37862"/>
                        <a:gd name="connsiteY6" fmla="*/ 34369 h 362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67">
                          <a:moveTo>
                            <a:pt x="3708" y="34369"/>
                          </a:moveTo>
                          <a:cubicBezTo>
                            <a:pt x="-500" y="37460"/>
                            <a:pt x="-1236" y="36698"/>
                            <a:pt x="2063" y="32654"/>
                          </a:cubicBezTo>
                          <a:lnTo>
                            <a:pt x="25555" y="3880"/>
                          </a:lnTo>
                          <a:cubicBezTo>
                            <a:pt x="28846" y="-155"/>
                            <a:pt x="33677" y="-1220"/>
                            <a:pt x="36249" y="1525"/>
                          </a:cubicBezTo>
                          <a:lnTo>
                            <a:pt x="36526" y="1794"/>
                          </a:lnTo>
                          <a:cubicBezTo>
                            <a:pt x="39133" y="4521"/>
                            <a:pt x="37799" y="9266"/>
                            <a:pt x="33617" y="12383"/>
                          </a:cubicBezTo>
                          <a:lnTo>
                            <a:pt x="3708" y="3436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201" name="Freeform: Shape 1200">
                      <a:extLst>
                        <a:ext uri="{FF2B5EF4-FFF2-40B4-BE49-F238E27FC236}">
                          <a16:creationId xmlns:a16="http://schemas.microsoft.com/office/drawing/2014/main" xmlns="" id="{F51D26E7-E021-4281-B455-004371FCF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3804" y="4460124"/>
                      <a:ext cx="37861" cy="36291"/>
                    </a:xfrm>
                    <a:custGeom>
                      <a:avLst/>
                      <a:gdLst>
                        <a:gd name="connsiteX0" fmla="*/ 35788 w 37861"/>
                        <a:gd name="connsiteY0" fmla="*/ 3610 h 36291"/>
                        <a:gd name="connsiteX1" fmla="*/ 34151 w 37861"/>
                        <a:gd name="connsiteY1" fmla="*/ 1896 h 36291"/>
                        <a:gd name="connsiteX2" fmla="*/ 4243 w 37861"/>
                        <a:gd name="connsiteY2" fmla="*/ 23916 h 36291"/>
                        <a:gd name="connsiteX3" fmla="*/ 1342 w 37861"/>
                        <a:gd name="connsiteY3" fmla="*/ 34506 h 36291"/>
                        <a:gd name="connsiteX4" fmla="*/ 1593 w 37861"/>
                        <a:gd name="connsiteY4" fmla="*/ 34783 h 36291"/>
                        <a:gd name="connsiteX5" fmla="*/ 12304 w 37861"/>
                        <a:gd name="connsiteY5" fmla="*/ 32402 h 36291"/>
                        <a:gd name="connsiteX6" fmla="*/ 35788 w 37861"/>
                        <a:gd name="connsiteY6" fmla="*/ 3610 h 362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1" h="36291">
                          <a:moveTo>
                            <a:pt x="35788" y="3610"/>
                          </a:moveTo>
                          <a:cubicBezTo>
                            <a:pt x="39104" y="-425"/>
                            <a:pt x="38360" y="-1195"/>
                            <a:pt x="34151" y="1896"/>
                          </a:cubicBezTo>
                          <a:lnTo>
                            <a:pt x="4243" y="23916"/>
                          </a:lnTo>
                          <a:cubicBezTo>
                            <a:pt x="43" y="26981"/>
                            <a:pt x="-1264" y="31761"/>
                            <a:pt x="1342" y="34506"/>
                          </a:cubicBezTo>
                          <a:lnTo>
                            <a:pt x="1593" y="34783"/>
                          </a:lnTo>
                          <a:cubicBezTo>
                            <a:pt x="4208" y="37520"/>
                            <a:pt x="9023" y="36420"/>
                            <a:pt x="12304" y="32402"/>
                          </a:cubicBezTo>
                          <a:lnTo>
                            <a:pt x="35788" y="361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7" name="Graphic 4">
                    <a:extLst>
                      <a:ext uri="{FF2B5EF4-FFF2-40B4-BE49-F238E27FC236}">
                        <a16:creationId xmlns:a16="http://schemas.microsoft.com/office/drawing/2014/main" xmlns="" id="{F74D94B4-7BC3-4738-BD7F-4A6DEF1F7C36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76" y="4547804"/>
                    <a:ext cx="62383" cy="59372"/>
                    <a:chOff x="6262976" y="4547804"/>
                    <a:chExt cx="62383" cy="59372"/>
                  </a:xfrm>
                  <a:solidFill>
                    <a:srgbClr val="E49A25"/>
                  </a:solidFill>
                </p:grpSpPr>
                <p:sp>
                  <p:nvSpPr>
                    <p:cNvPr id="1198" name="Freeform: Shape 1197">
                      <a:extLst>
                        <a:ext uri="{FF2B5EF4-FFF2-40B4-BE49-F238E27FC236}">
                          <a16:creationId xmlns:a16="http://schemas.microsoft.com/office/drawing/2014/main" xmlns="" id="{5CFCE484-AAFE-4DB8-9C81-920DA118A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76" y="4570889"/>
                      <a:ext cx="37862" cy="36287"/>
                    </a:xfrm>
                    <a:custGeom>
                      <a:avLst/>
                      <a:gdLst>
                        <a:gd name="connsiteX0" fmla="*/ 3702 w 37862"/>
                        <a:gd name="connsiteY0" fmla="*/ 34379 h 36287"/>
                        <a:gd name="connsiteX1" fmla="*/ 2031 w 37862"/>
                        <a:gd name="connsiteY1" fmla="*/ 32664 h 36287"/>
                        <a:gd name="connsiteX2" fmla="*/ 25532 w 37862"/>
                        <a:gd name="connsiteY2" fmla="*/ 3925 h 36287"/>
                        <a:gd name="connsiteX3" fmla="*/ 36252 w 37862"/>
                        <a:gd name="connsiteY3" fmla="*/ 1518 h 36287"/>
                        <a:gd name="connsiteX4" fmla="*/ 36529 w 37862"/>
                        <a:gd name="connsiteY4" fmla="*/ 1795 h 36287"/>
                        <a:gd name="connsiteX5" fmla="*/ 33602 w 37862"/>
                        <a:gd name="connsiteY5" fmla="*/ 12420 h 36287"/>
                        <a:gd name="connsiteX6" fmla="*/ 3702 w 37862"/>
                        <a:gd name="connsiteY6" fmla="*/ 34379 h 36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2" h="36287">
                          <a:moveTo>
                            <a:pt x="3702" y="34379"/>
                          </a:moveTo>
                          <a:cubicBezTo>
                            <a:pt x="-506" y="37488"/>
                            <a:pt x="-1216" y="36717"/>
                            <a:pt x="2031" y="32664"/>
                          </a:cubicBezTo>
                          <a:lnTo>
                            <a:pt x="25532" y="3925"/>
                          </a:lnTo>
                          <a:cubicBezTo>
                            <a:pt x="28822" y="-145"/>
                            <a:pt x="33663" y="-1227"/>
                            <a:pt x="36252" y="1518"/>
                          </a:cubicBezTo>
                          <a:lnTo>
                            <a:pt x="36529" y="1795"/>
                          </a:lnTo>
                          <a:cubicBezTo>
                            <a:pt x="39136" y="4522"/>
                            <a:pt x="37793" y="9311"/>
                            <a:pt x="33602" y="12420"/>
                          </a:cubicBezTo>
                          <a:lnTo>
                            <a:pt x="3702" y="3437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9" name="Freeform: Shape 1198">
                      <a:extLst>
                        <a:ext uri="{FF2B5EF4-FFF2-40B4-BE49-F238E27FC236}">
                          <a16:creationId xmlns:a16="http://schemas.microsoft.com/office/drawing/2014/main" xmlns="" id="{06348842-6C2C-4847-B336-A59F634DD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7494" y="4547804"/>
                      <a:ext cx="37866" cy="36280"/>
                    </a:xfrm>
                    <a:custGeom>
                      <a:avLst/>
                      <a:gdLst>
                        <a:gd name="connsiteX0" fmla="*/ 35781 w 37866"/>
                        <a:gd name="connsiteY0" fmla="*/ 3630 h 36280"/>
                        <a:gd name="connsiteX1" fmla="*/ 34145 w 37866"/>
                        <a:gd name="connsiteY1" fmla="*/ 1898 h 36280"/>
                        <a:gd name="connsiteX2" fmla="*/ 4271 w 37866"/>
                        <a:gd name="connsiteY2" fmla="*/ 23919 h 36280"/>
                        <a:gd name="connsiteX3" fmla="*/ 1327 w 37866"/>
                        <a:gd name="connsiteY3" fmla="*/ 34483 h 36280"/>
                        <a:gd name="connsiteX4" fmla="*/ 1621 w 37866"/>
                        <a:gd name="connsiteY4" fmla="*/ 34786 h 36280"/>
                        <a:gd name="connsiteX5" fmla="*/ 12341 w 37866"/>
                        <a:gd name="connsiteY5" fmla="*/ 32404 h 36280"/>
                        <a:gd name="connsiteX6" fmla="*/ 35781 w 37866"/>
                        <a:gd name="connsiteY6" fmla="*/ 3630 h 362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6" h="36280">
                          <a:moveTo>
                            <a:pt x="35781" y="3630"/>
                          </a:moveTo>
                          <a:cubicBezTo>
                            <a:pt x="39106" y="-422"/>
                            <a:pt x="38379" y="-1201"/>
                            <a:pt x="34145" y="1898"/>
                          </a:cubicBezTo>
                          <a:lnTo>
                            <a:pt x="4271" y="23919"/>
                          </a:lnTo>
                          <a:cubicBezTo>
                            <a:pt x="54" y="26984"/>
                            <a:pt x="-1263" y="31746"/>
                            <a:pt x="1327" y="34483"/>
                          </a:cubicBezTo>
                          <a:lnTo>
                            <a:pt x="1621" y="34786"/>
                          </a:lnTo>
                          <a:cubicBezTo>
                            <a:pt x="4201" y="37496"/>
                            <a:pt x="9042" y="36414"/>
                            <a:pt x="12341" y="32404"/>
                          </a:cubicBezTo>
                          <a:lnTo>
                            <a:pt x="35781" y="3630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8" name="Graphic 4">
                    <a:extLst>
                      <a:ext uri="{FF2B5EF4-FFF2-40B4-BE49-F238E27FC236}">
                        <a16:creationId xmlns:a16="http://schemas.microsoft.com/office/drawing/2014/main" xmlns="" id="{D7D0230D-35DB-4B02-AA8E-540D30C90CC0}"/>
                      </a:ext>
                    </a:extLst>
                  </p:cNvPr>
                  <p:cNvGrpSpPr/>
                  <p:nvPr/>
                </p:nvGrpSpPr>
                <p:grpSpPr>
                  <a:xfrm>
                    <a:off x="6262967" y="4554988"/>
                    <a:ext cx="54836" cy="52216"/>
                    <a:chOff x="6262967" y="4554988"/>
                    <a:chExt cx="54836" cy="52216"/>
                  </a:xfrm>
                  <a:solidFill>
                    <a:srgbClr val="FBAB1A"/>
                  </a:solidFill>
                </p:grpSpPr>
                <p:sp>
                  <p:nvSpPr>
                    <p:cNvPr id="1196" name="Freeform: Shape 1195">
                      <a:extLst>
                        <a:ext uri="{FF2B5EF4-FFF2-40B4-BE49-F238E27FC236}">
                          <a16:creationId xmlns:a16="http://schemas.microsoft.com/office/drawing/2014/main" xmlns="" id="{54C7D49E-E6D4-4474-9BD4-170EDB7A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967" y="4574934"/>
                      <a:ext cx="33603" cy="32270"/>
                    </a:xfrm>
                    <a:custGeom>
                      <a:avLst/>
                      <a:gdLst>
                        <a:gd name="connsiteX0" fmla="*/ 3383 w 33603"/>
                        <a:gd name="connsiteY0" fmla="*/ 30662 h 32270"/>
                        <a:gd name="connsiteX1" fmla="*/ 1720 w 33603"/>
                        <a:gd name="connsiteY1" fmla="*/ 28940 h 32270"/>
                        <a:gd name="connsiteX2" fmla="*/ 21991 w 33603"/>
                        <a:gd name="connsiteY2" fmla="*/ 3265 h 32270"/>
                        <a:gd name="connsiteX3" fmla="*/ 31862 w 33603"/>
                        <a:gd name="connsiteY3" fmla="*/ 1637 h 32270"/>
                        <a:gd name="connsiteX4" fmla="*/ 32131 w 33603"/>
                        <a:gd name="connsiteY4" fmla="*/ 1949 h 32270"/>
                        <a:gd name="connsiteX5" fmla="*/ 30053 w 33603"/>
                        <a:gd name="connsiteY5" fmla="*/ 11733 h 32270"/>
                        <a:gd name="connsiteX6" fmla="*/ 3383 w 33603"/>
                        <a:gd name="connsiteY6" fmla="*/ 30662 h 32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603" h="32270">
                          <a:moveTo>
                            <a:pt x="3383" y="30662"/>
                          </a:moveTo>
                          <a:cubicBezTo>
                            <a:pt x="-384" y="33347"/>
                            <a:pt x="-1103" y="32602"/>
                            <a:pt x="1720" y="28940"/>
                          </a:cubicBezTo>
                          <a:lnTo>
                            <a:pt x="21991" y="3265"/>
                          </a:lnTo>
                          <a:cubicBezTo>
                            <a:pt x="24805" y="-355"/>
                            <a:pt x="29256" y="-1064"/>
                            <a:pt x="31862" y="1637"/>
                          </a:cubicBezTo>
                          <a:lnTo>
                            <a:pt x="32131" y="1949"/>
                          </a:lnTo>
                          <a:cubicBezTo>
                            <a:pt x="34737" y="4659"/>
                            <a:pt x="33785" y="9067"/>
                            <a:pt x="30053" y="11733"/>
                          </a:cubicBezTo>
                          <a:lnTo>
                            <a:pt x="3383" y="30662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7" name="Freeform: Shape 1196">
                      <a:extLst>
                        <a:ext uri="{FF2B5EF4-FFF2-40B4-BE49-F238E27FC236}">
                          <a16:creationId xmlns:a16="http://schemas.microsoft.com/office/drawing/2014/main" xmlns="" id="{00B73387-3BDC-4EC3-9F7D-1C5D85AB5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4225" y="4554988"/>
                      <a:ext cx="33578" cy="32222"/>
                    </a:xfrm>
                    <a:custGeom>
                      <a:avLst/>
                      <a:gdLst>
                        <a:gd name="connsiteX0" fmla="*/ 31828 w 33578"/>
                        <a:gd name="connsiteY0" fmla="*/ 3286 h 32222"/>
                        <a:gd name="connsiteX1" fmla="*/ 30191 w 33578"/>
                        <a:gd name="connsiteY1" fmla="*/ 1563 h 32222"/>
                        <a:gd name="connsiteX2" fmla="*/ 3564 w 33578"/>
                        <a:gd name="connsiteY2" fmla="*/ 20518 h 32222"/>
                        <a:gd name="connsiteX3" fmla="*/ 1451 w 33578"/>
                        <a:gd name="connsiteY3" fmla="*/ 30277 h 32222"/>
                        <a:gd name="connsiteX4" fmla="*/ 1755 w 33578"/>
                        <a:gd name="connsiteY4" fmla="*/ 30571 h 32222"/>
                        <a:gd name="connsiteX5" fmla="*/ 11643 w 33578"/>
                        <a:gd name="connsiteY5" fmla="*/ 28986 h 32222"/>
                        <a:gd name="connsiteX6" fmla="*/ 31828 w 33578"/>
                        <a:gd name="connsiteY6" fmla="*/ 3286 h 32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3578" h="32222">
                          <a:moveTo>
                            <a:pt x="31828" y="3286"/>
                          </a:moveTo>
                          <a:cubicBezTo>
                            <a:pt x="34694" y="-299"/>
                            <a:pt x="33966" y="-1069"/>
                            <a:pt x="30191" y="1563"/>
                          </a:cubicBezTo>
                          <a:lnTo>
                            <a:pt x="3564" y="20518"/>
                          </a:lnTo>
                          <a:cubicBezTo>
                            <a:pt x="-202" y="23142"/>
                            <a:pt x="-1112" y="27558"/>
                            <a:pt x="1451" y="30277"/>
                          </a:cubicBezTo>
                          <a:lnTo>
                            <a:pt x="1755" y="30571"/>
                          </a:lnTo>
                          <a:cubicBezTo>
                            <a:pt x="4335" y="33282"/>
                            <a:pt x="8768" y="32589"/>
                            <a:pt x="11643" y="28986"/>
                          </a:cubicBezTo>
                          <a:lnTo>
                            <a:pt x="31828" y="3286"/>
                          </a:lnTo>
                          <a:close/>
                        </a:path>
                      </a:pathLst>
                    </a:custGeom>
                    <a:solidFill>
                      <a:srgbClr val="FBAB1A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89" name="Graphic 4">
                    <a:extLst>
                      <a:ext uri="{FF2B5EF4-FFF2-40B4-BE49-F238E27FC236}">
                        <a16:creationId xmlns:a16="http://schemas.microsoft.com/office/drawing/2014/main" xmlns="" id="{6A3EDB07-0D41-4221-B864-0516B406D55E}"/>
                      </a:ext>
                    </a:extLst>
                  </p:cNvPr>
                  <p:cNvGrpSpPr/>
                  <p:nvPr/>
                </p:nvGrpSpPr>
                <p:grpSpPr>
                  <a:xfrm>
                    <a:off x="6392621" y="4587521"/>
                    <a:ext cx="62383" cy="59378"/>
                    <a:chOff x="6392621" y="4587521"/>
                    <a:chExt cx="62383" cy="59378"/>
                  </a:xfrm>
                  <a:solidFill>
                    <a:srgbClr val="E49A25"/>
                  </a:solidFill>
                </p:grpSpPr>
                <p:sp>
                  <p:nvSpPr>
                    <p:cNvPr id="1194" name="Freeform: Shape 1193">
                      <a:extLst>
                        <a:ext uri="{FF2B5EF4-FFF2-40B4-BE49-F238E27FC236}">
                          <a16:creationId xmlns:a16="http://schemas.microsoft.com/office/drawing/2014/main" xmlns="" id="{A7CCDFBF-C0C9-43CB-90EA-A5ABB6BE2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2621" y="4610614"/>
                      <a:ext cx="37858" cy="36285"/>
                    </a:xfrm>
                    <a:custGeom>
                      <a:avLst/>
                      <a:gdLst>
                        <a:gd name="connsiteX0" fmla="*/ 3684 w 37858"/>
                        <a:gd name="connsiteY0" fmla="*/ 34399 h 36285"/>
                        <a:gd name="connsiteX1" fmla="*/ 2048 w 37858"/>
                        <a:gd name="connsiteY1" fmla="*/ 32659 h 36285"/>
                        <a:gd name="connsiteX2" fmla="*/ 25531 w 37858"/>
                        <a:gd name="connsiteY2" fmla="*/ 3919 h 36285"/>
                        <a:gd name="connsiteX3" fmla="*/ 36269 w 37858"/>
                        <a:gd name="connsiteY3" fmla="*/ 1520 h 36285"/>
                        <a:gd name="connsiteX4" fmla="*/ 36520 w 37858"/>
                        <a:gd name="connsiteY4" fmla="*/ 1823 h 36285"/>
                        <a:gd name="connsiteX5" fmla="*/ 33593 w 37858"/>
                        <a:gd name="connsiteY5" fmla="*/ 12396 h 36285"/>
                        <a:gd name="connsiteX6" fmla="*/ 3684 w 37858"/>
                        <a:gd name="connsiteY6" fmla="*/ 34399 h 362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58" h="36285">
                          <a:moveTo>
                            <a:pt x="3684" y="34399"/>
                          </a:moveTo>
                          <a:cubicBezTo>
                            <a:pt x="-463" y="37490"/>
                            <a:pt x="-1251" y="36694"/>
                            <a:pt x="2048" y="32659"/>
                          </a:cubicBezTo>
                          <a:lnTo>
                            <a:pt x="25531" y="3919"/>
                          </a:lnTo>
                          <a:cubicBezTo>
                            <a:pt x="28839" y="-151"/>
                            <a:pt x="33654" y="-1225"/>
                            <a:pt x="36269" y="1520"/>
                          </a:cubicBezTo>
                          <a:lnTo>
                            <a:pt x="36520" y="1823"/>
                          </a:lnTo>
                          <a:cubicBezTo>
                            <a:pt x="39126" y="4534"/>
                            <a:pt x="37810" y="9305"/>
                            <a:pt x="33593" y="12396"/>
                          </a:cubicBezTo>
                          <a:lnTo>
                            <a:pt x="3684" y="34399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5" name="Freeform: Shape 1194">
                      <a:extLst>
                        <a:ext uri="{FF2B5EF4-FFF2-40B4-BE49-F238E27FC236}">
                          <a16:creationId xmlns:a16="http://schemas.microsoft.com/office/drawing/2014/main" xmlns="" id="{AFD3C903-63FD-4C5B-BD14-726116D4E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7139" y="4587521"/>
                      <a:ext cx="37865" cy="36304"/>
                    </a:xfrm>
                    <a:custGeom>
                      <a:avLst/>
                      <a:gdLst>
                        <a:gd name="connsiteX0" fmla="*/ 35823 w 37865"/>
                        <a:gd name="connsiteY0" fmla="*/ 3607 h 36304"/>
                        <a:gd name="connsiteX1" fmla="*/ 34161 w 37865"/>
                        <a:gd name="connsiteY1" fmla="*/ 1910 h 36304"/>
                        <a:gd name="connsiteX2" fmla="*/ 4252 w 37865"/>
                        <a:gd name="connsiteY2" fmla="*/ 23921 h 36304"/>
                        <a:gd name="connsiteX3" fmla="*/ 1325 w 37865"/>
                        <a:gd name="connsiteY3" fmla="*/ 34511 h 36304"/>
                        <a:gd name="connsiteX4" fmla="*/ 1594 w 37865"/>
                        <a:gd name="connsiteY4" fmla="*/ 34806 h 36304"/>
                        <a:gd name="connsiteX5" fmla="*/ 12305 w 37865"/>
                        <a:gd name="connsiteY5" fmla="*/ 32390 h 36304"/>
                        <a:gd name="connsiteX6" fmla="*/ 35823 w 37865"/>
                        <a:gd name="connsiteY6" fmla="*/ 3607 h 363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65" h="36304">
                          <a:moveTo>
                            <a:pt x="35823" y="3607"/>
                          </a:moveTo>
                          <a:cubicBezTo>
                            <a:pt x="39096" y="-403"/>
                            <a:pt x="38360" y="-1217"/>
                            <a:pt x="34161" y="1910"/>
                          </a:cubicBezTo>
                          <a:lnTo>
                            <a:pt x="4252" y="23921"/>
                          </a:lnTo>
                          <a:cubicBezTo>
                            <a:pt x="61" y="27004"/>
                            <a:pt x="-1264" y="31775"/>
                            <a:pt x="1325" y="34511"/>
                          </a:cubicBezTo>
                          <a:lnTo>
                            <a:pt x="1594" y="34806"/>
                          </a:lnTo>
                          <a:cubicBezTo>
                            <a:pt x="4174" y="37524"/>
                            <a:pt x="9023" y="36442"/>
                            <a:pt x="12305" y="32390"/>
                          </a:cubicBezTo>
                          <a:lnTo>
                            <a:pt x="35823" y="3607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grpSp>
                <p:nvGrpSpPr>
                  <p:cNvPr id="1190" name="Graphic 4">
                    <a:extLst>
                      <a:ext uri="{FF2B5EF4-FFF2-40B4-BE49-F238E27FC236}">
                        <a16:creationId xmlns:a16="http://schemas.microsoft.com/office/drawing/2014/main" xmlns="" id="{71FFBF4D-9F81-45E6-91C1-505BFE5A4864}"/>
                      </a:ext>
                    </a:extLst>
                  </p:cNvPr>
                  <p:cNvGrpSpPr/>
                  <p:nvPr/>
                </p:nvGrpSpPr>
                <p:grpSpPr>
                  <a:xfrm>
                    <a:off x="6425588" y="4648074"/>
                    <a:ext cx="62380" cy="59375"/>
                    <a:chOff x="6425588" y="4648074"/>
                    <a:chExt cx="62380" cy="59375"/>
                  </a:xfrm>
                  <a:solidFill>
                    <a:srgbClr val="E49A25"/>
                  </a:solidFill>
                </p:grpSpPr>
                <p:sp>
                  <p:nvSpPr>
                    <p:cNvPr id="1192" name="Freeform: Shape 1191">
                      <a:extLst>
                        <a:ext uri="{FF2B5EF4-FFF2-40B4-BE49-F238E27FC236}">
                          <a16:creationId xmlns:a16="http://schemas.microsoft.com/office/drawing/2014/main" xmlns="" id="{92D45512-C84B-467F-9702-9C15237D94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25588" y="4671162"/>
                      <a:ext cx="37845" cy="36288"/>
                    </a:xfrm>
                    <a:custGeom>
                      <a:avLst/>
                      <a:gdLst>
                        <a:gd name="connsiteX0" fmla="*/ 3682 w 37845"/>
                        <a:gd name="connsiteY0" fmla="*/ 34404 h 36288"/>
                        <a:gd name="connsiteX1" fmla="*/ 2046 w 37845"/>
                        <a:gd name="connsiteY1" fmla="*/ 32664 h 36288"/>
                        <a:gd name="connsiteX2" fmla="*/ 25521 w 37845"/>
                        <a:gd name="connsiteY2" fmla="*/ 3915 h 36288"/>
                        <a:gd name="connsiteX3" fmla="*/ 36232 w 37845"/>
                        <a:gd name="connsiteY3" fmla="*/ 1526 h 36288"/>
                        <a:gd name="connsiteX4" fmla="*/ 36518 w 37845"/>
                        <a:gd name="connsiteY4" fmla="*/ 1811 h 36288"/>
                        <a:gd name="connsiteX5" fmla="*/ 33599 w 37845"/>
                        <a:gd name="connsiteY5" fmla="*/ 12401 h 36288"/>
                        <a:gd name="connsiteX6" fmla="*/ 3682 w 37845"/>
                        <a:gd name="connsiteY6" fmla="*/ 34404 h 362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45" h="36288">
                          <a:moveTo>
                            <a:pt x="3682" y="34404"/>
                          </a:moveTo>
                          <a:cubicBezTo>
                            <a:pt x="-483" y="37478"/>
                            <a:pt x="-1236" y="36716"/>
                            <a:pt x="2046" y="32664"/>
                          </a:cubicBezTo>
                          <a:lnTo>
                            <a:pt x="25521" y="3915"/>
                          </a:lnTo>
                          <a:cubicBezTo>
                            <a:pt x="28802" y="-163"/>
                            <a:pt x="33643" y="-1220"/>
                            <a:pt x="36232" y="1526"/>
                          </a:cubicBezTo>
                          <a:lnTo>
                            <a:pt x="36518" y="1811"/>
                          </a:lnTo>
                          <a:cubicBezTo>
                            <a:pt x="39107" y="4539"/>
                            <a:pt x="37791" y="9276"/>
                            <a:pt x="33599" y="12401"/>
                          </a:cubicBezTo>
                          <a:lnTo>
                            <a:pt x="3682" y="34404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  <p:sp>
                  <p:nvSpPr>
                    <p:cNvPr id="1193" name="Freeform: Shape 1192">
                      <a:extLst>
                        <a:ext uri="{FF2B5EF4-FFF2-40B4-BE49-F238E27FC236}">
                          <a16:creationId xmlns:a16="http://schemas.microsoft.com/office/drawing/2014/main" xmlns="" id="{25F19C92-B1FA-4E45-88DA-B2B884FB24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0089" y="4648074"/>
                      <a:ext cx="37880" cy="36296"/>
                    </a:xfrm>
                    <a:custGeom>
                      <a:avLst/>
                      <a:gdLst>
                        <a:gd name="connsiteX0" fmla="*/ 35777 w 37880"/>
                        <a:gd name="connsiteY0" fmla="*/ 3615 h 36296"/>
                        <a:gd name="connsiteX1" fmla="*/ 34150 w 37880"/>
                        <a:gd name="connsiteY1" fmla="*/ 1892 h 36296"/>
                        <a:gd name="connsiteX2" fmla="*/ 4267 w 37880"/>
                        <a:gd name="connsiteY2" fmla="*/ 23886 h 36296"/>
                        <a:gd name="connsiteX3" fmla="*/ 1314 w 37880"/>
                        <a:gd name="connsiteY3" fmla="*/ 34502 h 36296"/>
                        <a:gd name="connsiteX4" fmla="*/ 1591 w 37880"/>
                        <a:gd name="connsiteY4" fmla="*/ 34787 h 36296"/>
                        <a:gd name="connsiteX5" fmla="*/ 12337 w 37880"/>
                        <a:gd name="connsiteY5" fmla="*/ 32406 h 36296"/>
                        <a:gd name="connsiteX6" fmla="*/ 35777 w 37880"/>
                        <a:gd name="connsiteY6" fmla="*/ 3615 h 362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7880" h="36296">
                          <a:moveTo>
                            <a:pt x="35777" y="3615"/>
                          </a:moveTo>
                          <a:cubicBezTo>
                            <a:pt x="39129" y="-429"/>
                            <a:pt x="38392" y="-1191"/>
                            <a:pt x="34150" y="1892"/>
                          </a:cubicBezTo>
                          <a:lnTo>
                            <a:pt x="4267" y="23886"/>
                          </a:lnTo>
                          <a:cubicBezTo>
                            <a:pt x="59" y="26994"/>
                            <a:pt x="-1257" y="31757"/>
                            <a:pt x="1314" y="34502"/>
                          </a:cubicBezTo>
                          <a:lnTo>
                            <a:pt x="1591" y="34787"/>
                          </a:lnTo>
                          <a:cubicBezTo>
                            <a:pt x="4215" y="37515"/>
                            <a:pt x="9012" y="36441"/>
                            <a:pt x="12337" y="32406"/>
                          </a:cubicBezTo>
                          <a:lnTo>
                            <a:pt x="35777" y="3615"/>
                          </a:lnTo>
                          <a:close/>
                        </a:path>
                      </a:pathLst>
                    </a:custGeom>
                    <a:solidFill>
                      <a:srgbClr val="E49A25"/>
                    </a:solidFill>
                    <a:ln w="865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IN"/>
                    </a:p>
                  </p:txBody>
                </p:sp>
              </p:grpSp>
              <p:sp>
                <p:nvSpPr>
                  <p:cNvPr id="1191" name="Freeform: Shape 1190">
                    <a:extLst>
                      <a:ext uri="{FF2B5EF4-FFF2-40B4-BE49-F238E27FC236}">
                        <a16:creationId xmlns:a16="http://schemas.microsoft.com/office/drawing/2014/main" xmlns="" id="{E9312944-D48E-4499-BAB3-2E3E98DC0581}"/>
                      </a:ext>
                    </a:extLst>
                  </p:cNvPr>
                  <p:cNvSpPr/>
                  <p:nvPr/>
                </p:nvSpPr>
                <p:spPr>
                  <a:xfrm>
                    <a:off x="6239262" y="4496787"/>
                    <a:ext cx="23571" cy="22705"/>
                  </a:xfrm>
                  <a:custGeom>
                    <a:avLst/>
                    <a:gdLst>
                      <a:gd name="connsiteX0" fmla="*/ 2062 w 23571"/>
                      <a:gd name="connsiteY0" fmla="*/ 19093 h 22705"/>
                      <a:gd name="connsiteX1" fmla="*/ 17649 w 23571"/>
                      <a:gd name="connsiteY1" fmla="*/ 0 h 22705"/>
                      <a:gd name="connsiteX2" fmla="*/ 23572 w 23571"/>
                      <a:gd name="connsiteY2" fmla="*/ 6200 h 22705"/>
                      <a:gd name="connsiteX3" fmla="*/ 3716 w 23571"/>
                      <a:gd name="connsiteY3" fmla="*/ 20816 h 22705"/>
                      <a:gd name="connsiteX4" fmla="*/ 2062 w 23571"/>
                      <a:gd name="connsiteY4" fmla="*/ 19093 h 22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571" h="22705">
                        <a:moveTo>
                          <a:pt x="2062" y="19093"/>
                        </a:moveTo>
                        <a:lnTo>
                          <a:pt x="17649" y="0"/>
                        </a:lnTo>
                        <a:lnTo>
                          <a:pt x="23572" y="6200"/>
                        </a:lnTo>
                        <a:lnTo>
                          <a:pt x="3716" y="20816"/>
                        </a:lnTo>
                        <a:cubicBezTo>
                          <a:pt x="-501" y="23899"/>
                          <a:pt x="-1236" y="23128"/>
                          <a:pt x="2062" y="19093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15" name="Graphic 4">
              <a:extLst>
                <a:ext uri="{FF2B5EF4-FFF2-40B4-BE49-F238E27FC236}">
                  <a16:creationId xmlns:a16="http://schemas.microsoft.com/office/drawing/2014/main" xmlns="" id="{415CB31F-13E0-4205-BC25-B3CF742EB9D5}"/>
                </a:ext>
              </a:extLst>
            </p:cNvPr>
            <p:cNvGrpSpPr/>
            <p:nvPr/>
          </p:nvGrpSpPr>
          <p:grpSpPr>
            <a:xfrm>
              <a:off x="1860719" y="3159460"/>
              <a:ext cx="339177" cy="402804"/>
              <a:chOff x="6208297" y="4424466"/>
              <a:chExt cx="138726" cy="164750"/>
            </a:xfrm>
          </p:grpSpPr>
          <p:sp>
            <p:nvSpPr>
              <p:cNvPr id="1104" name="Freeform: Shape 1103">
                <a:extLst>
                  <a:ext uri="{FF2B5EF4-FFF2-40B4-BE49-F238E27FC236}">
                    <a16:creationId xmlns:a16="http://schemas.microsoft.com/office/drawing/2014/main" xmlns="" id="{04807F22-5532-4AD2-8748-F8B80BEC09C7}"/>
                  </a:ext>
                </a:extLst>
              </p:cNvPr>
              <p:cNvSpPr/>
              <p:nvPr/>
            </p:nvSpPr>
            <p:spPr>
              <a:xfrm>
                <a:off x="6281694" y="4435091"/>
                <a:ext cx="20781" cy="35129"/>
              </a:xfrm>
              <a:custGeom>
                <a:avLst/>
                <a:gdLst>
                  <a:gd name="connsiteX0" fmla="*/ 20773 w 20781"/>
                  <a:gd name="connsiteY0" fmla="*/ 0 h 35129"/>
                  <a:gd name="connsiteX1" fmla="*/ 0 w 20781"/>
                  <a:gd name="connsiteY1" fmla="*/ 35129 h 35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781" h="35129">
                    <a:moveTo>
                      <a:pt x="20773" y="0"/>
                    </a:moveTo>
                    <a:cubicBezTo>
                      <a:pt x="20773" y="0"/>
                      <a:pt x="21847" y="17119"/>
                      <a:pt x="0" y="35129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5" name="Graphic 4">
                <a:extLst>
                  <a:ext uri="{FF2B5EF4-FFF2-40B4-BE49-F238E27FC236}">
                    <a16:creationId xmlns:a16="http://schemas.microsoft.com/office/drawing/2014/main" xmlns="" id="{B9F164AD-A0DD-4C3E-B4D0-B1DF0D68640A}"/>
                  </a:ext>
                </a:extLst>
              </p:cNvPr>
              <p:cNvGrpSpPr/>
              <p:nvPr/>
            </p:nvGrpSpPr>
            <p:grpSpPr>
              <a:xfrm>
                <a:off x="6280985" y="4449767"/>
                <a:ext cx="42401" cy="31746"/>
                <a:chOff x="6280985" y="4449767"/>
                <a:chExt cx="42401" cy="31746"/>
              </a:xfrm>
            </p:grpSpPr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xmlns="" id="{CA9F997A-AD94-439F-ACDC-91E7893CDF15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401" cy="31746"/>
                </a:xfrm>
                <a:custGeom>
                  <a:avLst/>
                  <a:gdLst>
                    <a:gd name="connsiteX0" fmla="*/ 42376 w 42401"/>
                    <a:gd name="connsiteY0" fmla="*/ 2434 h 31746"/>
                    <a:gd name="connsiteX1" fmla="*/ 27881 w 42401"/>
                    <a:gd name="connsiteY1" fmla="*/ 26402 h 31746"/>
                    <a:gd name="connsiteX2" fmla="*/ 24 w 42401"/>
                    <a:gd name="connsiteY2" fmla="*/ 29312 h 31746"/>
                    <a:gd name="connsiteX3" fmla="*/ 14528 w 42401"/>
                    <a:gd name="connsiteY3" fmla="*/ 5343 h 31746"/>
                    <a:gd name="connsiteX4" fmla="*/ 42376 w 42401"/>
                    <a:gd name="connsiteY4" fmla="*/ 2434 h 31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401" h="31746">
                      <a:moveTo>
                        <a:pt x="42376" y="2434"/>
                      </a:moveTo>
                      <a:cubicBezTo>
                        <a:pt x="42826" y="10842"/>
                        <a:pt x="37414" y="20358"/>
                        <a:pt x="27881" y="26402"/>
                      </a:cubicBezTo>
                      <a:cubicBezTo>
                        <a:pt x="18364" y="32446"/>
                        <a:pt x="7454" y="33287"/>
                        <a:pt x="24" y="29312"/>
                      </a:cubicBez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xmlns="" id="{45CEB1F5-2208-4BD1-9EA9-246C78008E1D}"/>
                    </a:ext>
                  </a:extLst>
                </p:cNvPr>
                <p:cNvSpPr/>
                <p:nvPr/>
              </p:nvSpPr>
              <p:spPr>
                <a:xfrm>
                  <a:off x="6280985" y="4449767"/>
                  <a:ext cx="42375" cy="29311"/>
                </a:xfrm>
                <a:custGeom>
                  <a:avLst/>
                  <a:gdLst>
                    <a:gd name="connsiteX0" fmla="*/ 42376 w 42375"/>
                    <a:gd name="connsiteY0" fmla="*/ 2434 h 29311"/>
                    <a:gd name="connsiteX1" fmla="*/ 24 w 42375"/>
                    <a:gd name="connsiteY1" fmla="*/ 29312 h 29311"/>
                    <a:gd name="connsiteX2" fmla="*/ 14528 w 42375"/>
                    <a:gd name="connsiteY2" fmla="*/ 5343 h 29311"/>
                    <a:gd name="connsiteX3" fmla="*/ 42376 w 42375"/>
                    <a:gd name="connsiteY3" fmla="*/ 2434 h 2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375" h="29311">
                      <a:moveTo>
                        <a:pt x="42376" y="2434"/>
                      </a:moveTo>
                      <a:lnTo>
                        <a:pt x="24" y="29312"/>
                      </a:lnTo>
                      <a:cubicBezTo>
                        <a:pt x="-409" y="20904"/>
                        <a:pt x="5003" y="11388"/>
                        <a:pt x="14528" y="5343"/>
                      </a:cubicBezTo>
                      <a:cubicBezTo>
                        <a:pt x="24027" y="-701"/>
                        <a:pt x="34964" y="-1540"/>
                        <a:pt x="42376" y="243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6" name="Graphic 4">
                <a:extLst>
                  <a:ext uri="{FF2B5EF4-FFF2-40B4-BE49-F238E27FC236}">
                    <a16:creationId xmlns:a16="http://schemas.microsoft.com/office/drawing/2014/main" xmlns="" id="{800CF4C6-0091-4ECB-8A9E-CCC6C117E407}"/>
                  </a:ext>
                </a:extLst>
              </p:cNvPr>
              <p:cNvGrpSpPr/>
              <p:nvPr/>
            </p:nvGrpSpPr>
            <p:grpSpPr>
              <a:xfrm>
                <a:off x="6293730" y="4470036"/>
                <a:ext cx="49027" cy="26001"/>
                <a:chOff x="6293730" y="4470036"/>
                <a:chExt cx="49027" cy="26001"/>
              </a:xfrm>
            </p:grpSpPr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xmlns="" id="{AD290861-4735-4C98-9790-7FF381B43360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26001"/>
                </a:xfrm>
                <a:custGeom>
                  <a:avLst/>
                  <a:gdLst>
                    <a:gd name="connsiteX0" fmla="*/ 49028 w 49027"/>
                    <a:gd name="connsiteY0" fmla="*/ 18282 h 26001"/>
                    <a:gd name="connsiteX1" fmla="*/ 21890 w 49027"/>
                    <a:gd name="connsiteY1" fmla="*/ 25192 h 26001"/>
                    <a:gd name="connsiteX2" fmla="*/ 0 w 49027"/>
                    <a:gd name="connsiteY2" fmla="*/ 7727 h 26001"/>
                    <a:gd name="connsiteX3" fmla="*/ 27138 w 49027"/>
                    <a:gd name="connsiteY3" fmla="*/ 808 h 26001"/>
                    <a:gd name="connsiteX4" fmla="*/ 49028 w 49027"/>
                    <a:gd name="connsiteY4" fmla="*/ 18282 h 26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27" h="26001">
                      <a:moveTo>
                        <a:pt x="49028" y="18282"/>
                      </a:moveTo>
                      <a:cubicBezTo>
                        <a:pt x="43443" y="24560"/>
                        <a:pt x="32913" y="27565"/>
                        <a:pt x="21890" y="25192"/>
                      </a:cubicBezTo>
                      <a:cubicBezTo>
                        <a:pt x="10867" y="22828"/>
                        <a:pt x="2485" y="15771"/>
                        <a:pt x="0" y="7727"/>
                      </a:cubicBez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xmlns="" id="{FEBB9E20-9A05-492E-B343-4D99742E0113}"/>
                    </a:ext>
                  </a:extLst>
                </p:cNvPr>
                <p:cNvSpPr/>
                <p:nvPr/>
              </p:nvSpPr>
              <p:spPr>
                <a:xfrm>
                  <a:off x="6293730" y="4470036"/>
                  <a:ext cx="49027" cy="18281"/>
                </a:xfrm>
                <a:custGeom>
                  <a:avLst/>
                  <a:gdLst>
                    <a:gd name="connsiteX0" fmla="*/ 49028 w 49027"/>
                    <a:gd name="connsiteY0" fmla="*/ 18282 h 18281"/>
                    <a:gd name="connsiteX1" fmla="*/ 0 w 49027"/>
                    <a:gd name="connsiteY1" fmla="*/ 7727 h 18281"/>
                    <a:gd name="connsiteX2" fmla="*/ 27138 w 49027"/>
                    <a:gd name="connsiteY2" fmla="*/ 808 h 18281"/>
                    <a:gd name="connsiteX3" fmla="*/ 49028 w 49027"/>
                    <a:gd name="connsiteY3" fmla="*/ 18282 h 18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027" h="18281">
                      <a:moveTo>
                        <a:pt x="49028" y="18282"/>
                      </a:moveTo>
                      <a:lnTo>
                        <a:pt x="0" y="7727"/>
                      </a:lnTo>
                      <a:cubicBezTo>
                        <a:pt x="5594" y="1423"/>
                        <a:pt x="16106" y="-1556"/>
                        <a:pt x="27138" y="808"/>
                      </a:cubicBezTo>
                      <a:cubicBezTo>
                        <a:pt x="38161" y="3172"/>
                        <a:pt x="46525" y="10221"/>
                        <a:pt x="49028" y="18282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7" name="Graphic 4">
                <a:extLst>
                  <a:ext uri="{FF2B5EF4-FFF2-40B4-BE49-F238E27FC236}">
                    <a16:creationId xmlns:a16="http://schemas.microsoft.com/office/drawing/2014/main" xmlns="" id="{1C6010B6-18B6-4B2E-937E-509F5BA1E4ED}"/>
                  </a:ext>
                </a:extLst>
              </p:cNvPr>
              <p:cNvGrpSpPr/>
              <p:nvPr/>
            </p:nvGrpSpPr>
            <p:grpSpPr>
              <a:xfrm>
                <a:off x="6270166" y="4424466"/>
                <a:ext cx="25034" cy="50041"/>
                <a:chOff x="6270166" y="4424466"/>
                <a:chExt cx="25034" cy="50041"/>
              </a:xfrm>
            </p:grpSpPr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xmlns="" id="{195E54DF-E1F6-45A9-A2A1-8445CFBB02EA}"/>
                    </a:ext>
                  </a:extLst>
                </p:cNvPr>
                <p:cNvSpPr/>
                <p:nvPr/>
              </p:nvSpPr>
              <p:spPr>
                <a:xfrm>
                  <a:off x="6270166" y="4424466"/>
                  <a:ext cx="25034" cy="50041"/>
                </a:xfrm>
                <a:custGeom>
                  <a:avLst/>
                  <a:gdLst>
                    <a:gd name="connsiteX0" fmla="*/ 14091 w 25034"/>
                    <a:gd name="connsiteY0" fmla="*/ 0 h 50041"/>
                    <a:gd name="connsiteX1" fmla="*/ 72 w 25034"/>
                    <a:gd name="connsiteY1" fmla="*/ 24237 h 50041"/>
                    <a:gd name="connsiteX2" fmla="*/ 10956 w 25034"/>
                    <a:gd name="connsiteY2" fmla="*/ 50041 h 50041"/>
                    <a:gd name="connsiteX3" fmla="*/ 24958 w 25034"/>
                    <a:gd name="connsiteY3" fmla="*/ 25804 h 50041"/>
                    <a:gd name="connsiteX4" fmla="*/ 14091 w 25034"/>
                    <a:gd name="connsiteY4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4" h="50041">
                      <a:moveTo>
                        <a:pt x="14091" y="0"/>
                      </a:moveTo>
                      <a:cubicBezTo>
                        <a:pt x="6523" y="3663"/>
                        <a:pt x="773" y="12980"/>
                        <a:pt x="72" y="24237"/>
                      </a:cubicBezTo>
                      <a:cubicBezTo>
                        <a:pt x="-630" y="35502"/>
                        <a:pt x="3890" y="45469"/>
                        <a:pt x="10956" y="50041"/>
                      </a:cubicBezTo>
                      <a:cubicBezTo>
                        <a:pt x="18524" y="46386"/>
                        <a:pt x="24274" y="37061"/>
                        <a:pt x="24958" y="25804"/>
                      </a:cubicBezTo>
                      <a:cubicBezTo>
                        <a:pt x="25685" y="14556"/>
                        <a:pt x="21156" y="4572"/>
                        <a:pt x="14091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xmlns="" id="{D87D68C1-6DA9-4CB7-B8EB-C8CD305509FE}"/>
                    </a:ext>
                  </a:extLst>
                </p:cNvPr>
                <p:cNvSpPr/>
                <p:nvPr/>
              </p:nvSpPr>
              <p:spPr>
                <a:xfrm>
                  <a:off x="6281122" y="4424466"/>
                  <a:ext cx="14078" cy="50041"/>
                </a:xfrm>
                <a:custGeom>
                  <a:avLst/>
                  <a:gdLst>
                    <a:gd name="connsiteX0" fmla="*/ 3135 w 14078"/>
                    <a:gd name="connsiteY0" fmla="*/ 0 h 50041"/>
                    <a:gd name="connsiteX1" fmla="*/ 0 w 14078"/>
                    <a:gd name="connsiteY1" fmla="*/ 50041 h 50041"/>
                    <a:gd name="connsiteX2" fmla="*/ 14002 w 14078"/>
                    <a:gd name="connsiteY2" fmla="*/ 25804 h 50041"/>
                    <a:gd name="connsiteX3" fmla="*/ 3135 w 14078"/>
                    <a:gd name="connsiteY3" fmla="*/ 0 h 5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78" h="50041">
                      <a:moveTo>
                        <a:pt x="3135" y="0"/>
                      </a:moveTo>
                      <a:lnTo>
                        <a:pt x="0" y="50041"/>
                      </a:lnTo>
                      <a:cubicBezTo>
                        <a:pt x="7568" y="46386"/>
                        <a:pt x="13318" y="37061"/>
                        <a:pt x="14002" y="25804"/>
                      </a:cubicBezTo>
                      <a:cubicBezTo>
                        <a:pt x="14729" y="14556"/>
                        <a:pt x="10200" y="4572"/>
                        <a:pt x="3135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8" name="Graphic 4">
                <a:extLst>
                  <a:ext uri="{FF2B5EF4-FFF2-40B4-BE49-F238E27FC236}">
                    <a16:creationId xmlns:a16="http://schemas.microsoft.com/office/drawing/2014/main" xmlns="" id="{4492E0F5-1EB4-4935-8974-D86C3710EF95}"/>
                  </a:ext>
                </a:extLst>
              </p:cNvPr>
              <p:cNvGrpSpPr/>
              <p:nvPr/>
            </p:nvGrpSpPr>
            <p:grpSpPr>
              <a:xfrm>
                <a:off x="6245280" y="4435345"/>
                <a:ext cx="42562" cy="31605"/>
                <a:chOff x="6245280" y="4435345"/>
                <a:chExt cx="42562" cy="31605"/>
              </a:xfrm>
              <a:solidFill>
                <a:srgbClr val="3E5D2C"/>
              </a:solidFill>
            </p:grpSpPr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xmlns="" id="{A4342CCA-F316-4669-8611-9AEFC435773E}"/>
                    </a:ext>
                  </a:extLst>
                </p:cNvPr>
                <p:cNvSpPr/>
                <p:nvPr/>
              </p:nvSpPr>
              <p:spPr>
                <a:xfrm>
                  <a:off x="6245280" y="4435345"/>
                  <a:ext cx="42562" cy="31605"/>
                </a:xfrm>
                <a:custGeom>
                  <a:avLst/>
                  <a:gdLst>
                    <a:gd name="connsiteX0" fmla="*/ 19 w 42562"/>
                    <a:gd name="connsiteY0" fmla="*/ 2526 h 31605"/>
                    <a:gd name="connsiteX1" fmla="*/ 14653 w 42562"/>
                    <a:gd name="connsiteY1" fmla="*/ 26381 h 31605"/>
                    <a:gd name="connsiteX2" fmla="*/ 42544 w 42562"/>
                    <a:gd name="connsiteY2" fmla="*/ 29100 h 31605"/>
                    <a:gd name="connsiteX3" fmla="*/ 27893 w 42562"/>
                    <a:gd name="connsiteY3" fmla="*/ 5227 h 31605"/>
                    <a:gd name="connsiteX4" fmla="*/ 19 w 42562"/>
                    <a:gd name="connsiteY4" fmla="*/ 2526 h 3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62" h="31605">
                      <a:moveTo>
                        <a:pt x="19" y="2526"/>
                      </a:moveTo>
                      <a:cubicBezTo>
                        <a:pt x="-370" y="10934"/>
                        <a:pt x="5111" y="20398"/>
                        <a:pt x="14653" y="26381"/>
                      </a:cubicBezTo>
                      <a:cubicBezTo>
                        <a:pt x="24221" y="32356"/>
                        <a:pt x="35158" y="33127"/>
                        <a:pt x="42544" y="29100"/>
                      </a:cubicBezTo>
                      <a:cubicBezTo>
                        <a:pt x="42925" y="20675"/>
                        <a:pt x="37444" y="11211"/>
                        <a:pt x="27893" y="5227"/>
                      </a:cubicBezTo>
                      <a:cubicBezTo>
                        <a:pt x="18333" y="-756"/>
                        <a:pt x="7388" y="-1527"/>
                        <a:pt x="19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xmlns="" id="{EE79DF85-45B0-4C88-967E-55040FD23284}"/>
                    </a:ext>
                  </a:extLst>
                </p:cNvPr>
                <p:cNvSpPr/>
                <p:nvPr/>
              </p:nvSpPr>
              <p:spPr>
                <a:xfrm>
                  <a:off x="6245300" y="4435345"/>
                  <a:ext cx="42543" cy="29100"/>
                </a:xfrm>
                <a:custGeom>
                  <a:avLst/>
                  <a:gdLst>
                    <a:gd name="connsiteX0" fmla="*/ 0 w 42543"/>
                    <a:gd name="connsiteY0" fmla="*/ 2526 h 29100"/>
                    <a:gd name="connsiteX1" fmla="*/ 42525 w 42543"/>
                    <a:gd name="connsiteY1" fmla="*/ 29100 h 29100"/>
                    <a:gd name="connsiteX2" fmla="*/ 27874 w 42543"/>
                    <a:gd name="connsiteY2" fmla="*/ 5227 h 29100"/>
                    <a:gd name="connsiteX3" fmla="*/ 0 w 42543"/>
                    <a:gd name="connsiteY3" fmla="*/ 2526 h 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543" h="29100">
                      <a:moveTo>
                        <a:pt x="0" y="2526"/>
                      </a:moveTo>
                      <a:lnTo>
                        <a:pt x="42525" y="29100"/>
                      </a:lnTo>
                      <a:cubicBezTo>
                        <a:pt x="42906" y="20675"/>
                        <a:pt x="37425" y="11211"/>
                        <a:pt x="27874" y="5227"/>
                      </a:cubicBezTo>
                      <a:cubicBezTo>
                        <a:pt x="18314" y="-756"/>
                        <a:pt x="7369" y="-1527"/>
                        <a:pt x="0" y="252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09" name="Graphic 4">
                <a:extLst>
                  <a:ext uri="{FF2B5EF4-FFF2-40B4-BE49-F238E27FC236}">
                    <a16:creationId xmlns:a16="http://schemas.microsoft.com/office/drawing/2014/main" xmlns="" id="{DD0B9898-3B1E-4CC0-B4E2-72AB2C10CB24}"/>
                  </a:ext>
                </a:extLst>
              </p:cNvPr>
              <p:cNvGrpSpPr/>
              <p:nvPr/>
            </p:nvGrpSpPr>
            <p:grpSpPr>
              <a:xfrm>
                <a:off x="6208297" y="4440399"/>
                <a:ext cx="138726" cy="148816"/>
                <a:chOff x="6208297" y="4440399"/>
                <a:chExt cx="138726" cy="148816"/>
              </a:xfrm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xmlns="" id="{A8F87DAE-9889-430E-9BF6-C356E38A2D82}"/>
                    </a:ext>
                  </a:extLst>
                </p:cNvPr>
                <p:cNvSpPr/>
                <p:nvPr/>
              </p:nvSpPr>
              <p:spPr>
                <a:xfrm>
                  <a:off x="6208297" y="4440399"/>
                  <a:ext cx="138726" cy="148816"/>
                </a:xfrm>
                <a:custGeom>
                  <a:avLst/>
                  <a:gdLst>
                    <a:gd name="connsiteX0" fmla="*/ 81 w 138726"/>
                    <a:gd name="connsiteY0" fmla="*/ 115183 h 148816"/>
                    <a:gd name="connsiteX1" fmla="*/ 48554 w 138726"/>
                    <a:gd name="connsiteY1" fmla="*/ 143853 h 148816"/>
                    <a:gd name="connsiteX2" fmla="*/ 125871 w 138726"/>
                    <a:gd name="connsiteY2" fmla="*/ 96306 h 148816"/>
                    <a:gd name="connsiteX3" fmla="*/ 121351 w 138726"/>
                    <a:gd name="connsiteY3" fmla="*/ 48914 h 148816"/>
                    <a:gd name="connsiteX4" fmla="*/ 48234 w 138726"/>
                    <a:gd name="connsiteY4" fmla="*/ 5671 h 148816"/>
                    <a:gd name="connsiteX5" fmla="*/ 4514 w 138726"/>
                    <a:gd name="connsiteY5" fmla="*/ 24513 h 148816"/>
                    <a:gd name="connsiteX6" fmla="*/ 81 w 138726"/>
                    <a:gd name="connsiteY6" fmla="*/ 115183 h 148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8726" h="148816">
                      <a:moveTo>
                        <a:pt x="81" y="115183"/>
                      </a:moveTo>
                      <a:cubicBezTo>
                        <a:pt x="289" y="142874"/>
                        <a:pt x="24179" y="156997"/>
                        <a:pt x="48554" y="143853"/>
                      </a:cubicBezTo>
                      <a:cubicBezTo>
                        <a:pt x="76679" y="128968"/>
                        <a:pt x="102778" y="112481"/>
                        <a:pt x="125871" y="96306"/>
                      </a:cubicBezTo>
                      <a:cubicBezTo>
                        <a:pt x="145337" y="82451"/>
                        <a:pt x="141787" y="61488"/>
                        <a:pt x="121351" y="48914"/>
                      </a:cubicBezTo>
                      <a:cubicBezTo>
                        <a:pt x="96985" y="34497"/>
                        <a:pt x="72601" y="20079"/>
                        <a:pt x="48234" y="5671"/>
                      </a:cubicBezTo>
                      <a:cubicBezTo>
                        <a:pt x="27365" y="-6201"/>
                        <a:pt x="7285" y="796"/>
                        <a:pt x="4514" y="24513"/>
                      </a:cubicBezTo>
                      <a:cubicBezTo>
                        <a:pt x="1466" y="52543"/>
                        <a:pt x="-421" y="83343"/>
                        <a:pt x="81" y="115183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xmlns="" id="{D34EE117-36E0-4C25-8168-849EEAE181C3}"/>
                    </a:ext>
                  </a:extLst>
                </p:cNvPr>
                <p:cNvSpPr/>
                <p:nvPr/>
              </p:nvSpPr>
              <p:spPr>
                <a:xfrm>
                  <a:off x="6229894" y="4463495"/>
                  <a:ext cx="117120" cy="125679"/>
                </a:xfrm>
                <a:custGeom>
                  <a:avLst/>
                  <a:gdLst>
                    <a:gd name="connsiteX0" fmla="*/ 104266 w 117120"/>
                    <a:gd name="connsiteY0" fmla="*/ 73201 h 125679"/>
                    <a:gd name="connsiteX1" fmla="*/ 26949 w 117120"/>
                    <a:gd name="connsiteY1" fmla="*/ 120749 h 125679"/>
                    <a:gd name="connsiteX2" fmla="*/ 1032 w 117120"/>
                    <a:gd name="connsiteY2" fmla="*/ 124784 h 125679"/>
                    <a:gd name="connsiteX3" fmla="*/ 1604 w 117120"/>
                    <a:gd name="connsiteY3" fmla="*/ 106799 h 125679"/>
                    <a:gd name="connsiteX4" fmla="*/ 29200 w 117120"/>
                    <a:gd name="connsiteY4" fmla="*/ 31638 h 125679"/>
                    <a:gd name="connsiteX5" fmla="*/ 57169 w 117120"/>
                    <a:gd name="connsiteY5" fmla="*/ 639 h 125679"/>
                    <a:gd name="connsiteX6" fmla="*/ 99737 w 117120"/>
                    <a:gd name="connsiteY6" fmla="*/ 25811 h 125679"/>
                    <a:gd name="connsiteX7" fmla="*/ 104266 w 117120"/>
                    <a:gd name="connsiteY7" fmla="*/ 73201 h 125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120" h="125679">
                      <a:moveTo>
                        <a:pt x="104266" y="73201"/>
                      </a:moveTo>
                      <a:cubicBezTo>
                        <a:pt x="81172" y="89377"/>
                        <a:pt x="55073" y="105864"/>
                        <a:pt x="26949" y="120749"/>
                      </a:cubicBezTo>
                      <a:cubicBezTo>
                        <a:pt x="17883" y="125554"/>
                        <a:pt x="8808" y="126732"/>
                        <a:pt x="1032" y="124784"/>
                      </a:cubicBezTo>
                      <a:cubicBezTo>
                        <a:pt x="-431" y="119216"/>
                        <a:pt x="-423" y="112886"/>
                        <a:pt x="1604" y="106799"/>
                      </a:cubicBezTo>
                      <a:cubicBezTo>
                        <a:pt x="10107" y="81367"/>
                        <a:pt x="19337" y="56264"/>
                        <a:pt x="29200" y="31638"/>
                      </a:cubicBezTo>
                      <a:cubicBezTo>
                        <a:pt x="37773" y="10501"/>
                        <a:pt x="50657" y="-3180"/>
                        <a:pt x="57169" y="639"/>
                      </a:cubicBezTo>
                      <a:cubicBezTo>
                        <a:pt x="71344" y="9029"/>
                        <a:pt x="85545" y="17420"/>
                        <a:pt x="99737" y="25811"/>
                      </a:cubicBezTo>
                      <a:cubicBezTo>
                        <a:pt x="120181" y="38375"/>
                        <a:pt x="123731" y="59347"/>
                        <a:pt x="104266" y="73201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110" name="Graphic 4">
                <a:extLst>
                  <a:ext uri="{FF2B5EF4-FFF2-40B4-BE49-F238E27FC236}">
                    <a16:creationId xmlns:a16="http://schemas.microsoft.com/office/drawing/2014/main" xmlns="" id="{C7B8B07C-8F42-4732-9CFC-5D136D83F9C5}"/>
                  </a:ext>
                </a:extLst>
              </p:cNvPr>
              <p:cNvGrpSpPr/>
              <p:nvPr/>
            </p:nvGrpSpPr>
            <p:grpSpPr>
              <a:xfrm>
                <a:off x="6223437" y="4451306"/>
                <a:ext cx="118173" cy="118490"/>
                <a:chOff x="6223437" y="4451306"/>
                <a:chExt cx="118173" cy="118490"/>
              </a:xfrm>
            </p:grpSpPr>
            <p:grpSp>
              <p:nvGrpSpPr>
                <p:cNvPr id="1111" name="Graphic 4">
                  <a:extLst>
                    <a:ext uri="{FF2B5EF4-FFF2-40B4-BE49-F238E27FC236}">
                      <a16:creationId xmlns:a16="http://schemas.microsoft.com/office/drawing/2014/main" xmlns="" id="{A0B97D45-9AAE-4050-BD8F-0111C079CAC0}"/>
                    </a:ext>
                  </a:extLst>
                </p:cNvPr>
                <p:cNvGrpSpPr/>
                <p:nvPr/>
              </p:nvGrpSpPr>
              <p:grpSpPr>
                <a:xfrm>
                  <a:off x="6227841" y="4451306"/>
                  <a:ext cx="112016" cy="69926"/>
                  <a:chOff x="6227841" y="4451306"/>
                  <a:chExt cx="112016" cy="69926"/>
                </a:xfrm>
              </p:grpSpPr>
              <p:sp>
                <p:nvSpPr>
                  <p:cNvPr id="1157" name="Freeform: Shape 1156">
                    <a:extLst>
                      <a:ext uri="{FF2B5EF4-FFF2-40B4-BE49-F238E27FC236}">
                        <a16:creationId xmlns:a16="http://schemas.microsoft.com/office/drawing/2014/main" xmlns="" id="{9979C97C-1538-47B7-9037-84D22FA6C273}"/>
                      </a:ext>
                    </a:extLst>
                  </p:cNvPr>
                  <p:cNvSpPr/>
                  <p:nvPr/>
                </p:nvSpPr>
                <p:spPr>
                  <a:xfrm>
                    <a:off x="6333075" y="4513549"/>
                    <a:ext cx="6781" cy="7683"/>
                  </a:xfrm>
                  <a:custGeom>
                    <a:avLst/>
                    <a:gdLst>
                      <a:gd name="connsiteX0" fmla="*/ 131 w 6781"/>
                      <a:gd name="connsiteY0" fmla="*/ 4773 h 7683"/>
                      <a:gd name="connsiteX1" fmla="*/ 1396 w 6781"/>
                      <a:gd name="connsiteY1" fmla="*/ 7206 h 7683"/>
                      <a:gd name="connsiteX2" fmla="*/ 1396 w 6781"/>
                      <a:gd name="connsiteY2" fmla="*/ 7206 h 7683"/>
                      <a:gd name="connsiteX3" fmla="*/ 4140 w 6781"/>
                      <a:gd name="connsiteY3" fmla="*/ 7154 h 7683"/>
                      <a:gd name="connsiteX4" fmla="*/ 6652 w 6781"/>
                      <a:gd name="connsiteY4" fmla="*/ 2903 h 7683"/>
                      <a:gd name="connsiteX5" fmla="*/ 5379 w 6781"/>
                      <a:gd name="connsiteY5" fmla="*/ 478 h 7683"/>
                      <a:gd name="connsiteX6" fmla="*/ 5379 w 6781"/>
                      <a:gd name="connsiteY6" fmla="*/ 478 h 7683"/>
                      <a:gd name="connsiteX7" fmla="*/ 2625 w 6781"/>
                      <a:gd name="connsiteY7" fmla="*/ 530 h 7683"/>
                      <a:gd name="connsiteX8" fmla="*/ 131 w 6781"/>
                      <a:gd name="connsiteY8" fmla="*/ 4773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3">
                        <a:moveTo>
                          <a:pt x="131" y="4773"/>
                        </a:moveTo>
                        <a:cubicBezTo>
                          <a:pt x="-276" y="5448"/>
                          <a:pt x="296" y="6539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64"/>
                          <a:pt x="3733" y="7838"/>
                          <a:pt x="4140" y="7154"/>
                        </a:cubicBezTo>
                        <a:lnTo>
                          <a:pt x="6652" y="2903"/>
                        </a:lnTo>
                        <a:cubicBezTo>
                          <a:pt x="7059" y="2227"/>
                          <a:pt x="6479" y="1127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62" y="-180"/>
                          <a:pt x="3032" y="-154"/>
                          <a:pt x="2625" y="530"/>
                        </a:cubicBezTo>
                        <a:lnTo>
                          <a:pt x="131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8" name="Freeform: Shape 1157">
                    <a:extLst>
                      <a:ext uri="{FF2B5EF4-FFF2-40B4-BE49-F238E27FC236}">
                        <a16:creationId xmlns:a16="http://schemas.microsoft.com/office/drawing/2014/main" xmlns="" id="{A223E6B9-9E54-426E-99D2-C2CC10A2904C}"/>
                      </a:ext>
                    </a:extLst>
                  </p:cNvPr>
                  <p:cNvSpPr/>
                  <p:nvPr/>
                </p:nvSpPr>
                <p:spPr>
                  <a:xfrm>
                    <a:off x="6312024" y="4501097"/>
                    <a:ext cx="6773" cy="7677"/>
                  </a:xfrm>
                  <a:custGeom>
                    <a:avLst/>
                    <a:gdLst>
                      <a:gd name="connsiteX0" fmla="*/ 123 w 6773"/>
                      <a:gd name="connsiteY0" fmla="*/ 4782 h 7677"/>
                      <a:gd name="connsiteX1" fmla="*/ 1396 w 6773"/>
                      <a:gd name="connsiteY1" fmla="*/ 7206 h 7677"/>
                      <a:gd name="connsiteX2" fmla="*/ 1396 w 6773"/>
                      <a:gd name="connsiteY2" fmla="*/ 7206 h 7677"/>
                      <a:gd name="connsiteX3" fmla="*/ 4132 w 6773"/>
                      <a:gd name="connsiteY3" fmla="*/ 7154 h 7677"/>
                      <a:gd name="connsiteX4" fmla="*/ 6644 w 6773"/>
                      <a:gd name="connsiteY4" fmla="*/ 2911 h 7677"/>
                      <a:gd name="connsiteX5" fmla="*/ 5379 w 6773"/>
                      <a:gd name="connsiteY5" fmla="*/ 478 h 7677"/>
                      <a:gd name="connsiteX6" fmla="*/ 5379 w 6773"/>
                      <a:gd name="connsiteY6" fmla="*/ 478 h 7677"/>
                      <a:gd name="connsiteX7" fmla="*/ 2643 w 6773"/>
                      <a:gd name="connsiteY7" fmla="*/ 530 h 7677"/>
                      <a:gd name="connsiteX8" fmla="*/ 123 w 6773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3" h="7677">
                        <a:moveTo>
                          <a:pt x="123" y="4782"/>
                        </a:moveTo>
                        <a:cubicBezTo>
                          <a:pt x="-266" y="5466"/>
                          <a:pt x="297" y="6548"/>
                          <a:pt x="1396" y="7206"/>
                        </a:cubicBezTo>
                        <a:lnTo>
                          <a:pt x="1396" y="7206"/>
                        </a:lnTo>
                        <a:cubicBezTo>
                          <a:pt x="2513" y="7856"/>
                          <a:pt x="3743" y="7830"/>
                          <a:pt x="4132" y="7154"/>
                        </a:cubicBezTo>
                        <a:lnTo>
                          <a:pt x="6644" y="2911"/>
                        </a:lnTo>
                        <a:cubicBezTo>
                          <a:pt x="7042" y="2227"/>
                          <a:pt x="6496" y="1128"/>
                          <a:pt x="5379" y="478"/>
                        </a:cubicBezTo>
                        <a:lnTo>
                          <a:pt x="5379" y="478"/>
                        </a:lnTo>
                        <a:cubicBezTo>
                          <a:pt x="4271" y="-189"/>
                          <a:pt x="3033" y="-146"/>
                          <a:pt x="2643" y="530"/>
                        </a:cubicBezTo>
                        <a:lnTo>
                          <a:pt x="123" y="478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9" name="Freeform: Shape 1158">
                    <a:extLst>
                      <a:ext uri="{FF2B5EF4-FFF2-40B4-BE49-F238E27FC236}">
                        <a16:creationId xmlns:a16="http://schemas.microsoft.com/office/drawing/2014/main" xmlns="" id="{AC511BED-EF1B-456F-AA0B-B02AB2163FEF}"/>
                      </a:ext>
                    </a:extLst>
                  </p:cNvPr>
                  <p:cNvSpPr/>
                  <p:nvPr/>
                </p:nvSpPr>
                <p:spPr>
                  <a:xfrm>
                    <a:off x="6290971" y="4488658"/>
                    <a:ext cx="6775" cy="7676"/>
                  </a:xfrm>
                  <a:custGeom>
                    <a:avLst/>
                    <a:gdLst>
                      <a:gd name="connsiteX0" fmla="*/ 127 w 6775"/>
                      <a:gd name="connsiteY0" fmla="*/ 4769 h 7676"/>
                      <a:gd name="connsiteX1" fmla="*/ 1408 w 6775"/>
                      <a:gd name="connsiteY1" fmla="*/ 7202 h 7676"/>
                      <a:gd name="connsiteX2" fmla="*/ 1408 w 6775"/>
                      <a:gd name="connsiteY2" fmla="*/ 7202 h 7676"/>
                      <a:gd name="connsiteX3" fmla="*/ 4145 w 6775"/>
                      <a:gd name="connsiteY3" fmla="*/ 7150 h 7676"/>
                      <a:gd name="connsiteX4" fmla="*/ 6647 w 6775"/>
                      <a:gd name="connsiteY4" fmla="*/ 2907 h 7676"/>
                      <a:gd name="connsiteX5" fmla="*/ 5383 w 6775"/>
                      <a:gd name="connsiteY5" fmla="*/ 474 h 7676"/>
                      <a:gd name="connsiteX6" fmla="*/ 5383 w 6775"/>
                      <a:gd name="connsiteY6" fmla="*/ 474 h 7676"/>
                      <a:gd name="connsiteX7" fmla="*/ 2646 w 6775"/>
                      <a:gd name="connsiteY7" fmla="*/ 534 h 7676"/>
                      <a:gd name="connsiteX8" fmla="*/ 127 w 6775"/>
                      <a:gd name="connsiteY8" fmla="*/ 4769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5" h="7676">
                        <a:moveTo>
                          <a:pt x="127" y="4769"/>
                        </a:moveTo>
                        <a:cubicBezTo>
                          <a:pt x="-272" y="5461"/>
                          <a:pt x="300" y="6544"/>
                          <a:pt x="1408" y="7202"/>
                        </a:cubicBezTo>
                        <a:lnTo>
                          <a:pt x="1408" y="7202"/>
                        </a:lnTo>
                        <a:cubicBezTo>
                          <a:pt x="2508" y="7860"/>
                          <a:pt x="3746" y="7825"/>
                          <a:pt x="4145" y="7150"/>
                        </a:cubicBezTo>
                        <a:lnTo>
                          <a:pt x="6647" y="2907"/>
                        </a:lnTo>
                        <a:cubicBezTo>
                          <a:pt x="7045" y="2223"/>
                          <a:pt x="6491" y="1123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83" y="-184"/>
                          <a:pt x="3036" y="-150"/>
                          <a:pt x="2646" y="534"/>
                        </a:cubicBezTo>
                        <a:lnTo>
                          <a:pt x="127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0" name="Freeform: Shape 1159">
                    <a:extLst>
                      <a:ext uri="{FF2B5EF4-FFF2-40B4-BE49-F238E27FC236}">
                        <a16:creationId xmlns:a16="http://schemas.microsoft.com/office/drawing/2014/main" xmlns="" id="{4CA881E8-05CE-47C2-B46C-EB444BB75384}"/>
                      </a:ext>
                    </a:extLst>
                  </p:cNvPr>
                  <p:cNvSpPr/>
                  <p:nvPr/>
                </p:nvSpPr>
                <p:spPr>
                  <a:xfrm>
                    <a:off x="6269937" y="4476206"/>
                    <a:ext cx="6786" cy="7673"/>
                  </a:xfrm>
                  <a:custGeom>
                    <a:avLst/>
                    <a:gdLst>
                      <a:gd name="connsiteX0" fmla="*/ 128 w 6786"/>
                      <a:gd name="connsiteY0" fmla="*/ 4778 h 7673"/>
                      <a:gd name="connsiteX1" fmla="*/ 1401 w 6786"/>
                      <a:gd name="connsiteY1" fmla="*/ 7203 h 7673"/>
                      <a:gd name="connsiteX2" fmla="*/ 1401 w 6786"/>
                      <a:gd name="connsiteY2" fmla="*/ 7203 h 7673"/>
                      <a:gd name="connsiteX3" fmla="*/ 4137 w 6786"/>
                      <a:gd name="connsiteY3" fmla="*/ 7151 h 7673"/>
                      <a:gd name="connsiteX4" fmla="*/ 6657 w 6786"/>
                      <a:gd name="connsiteY4" fmla="*/ 2899 h 7673"/>
                      <a:gd name="connsiteX5" fmla="*/ 5384 w 6786"/>
                      <a:gd name="connsiteY5" fmla="*/ 475 h 7673"/>
                      <a:gd name="connsiteX6" fmla="*/ 5384 w 6786"/>
                      <a:gd name="connsiteY6" fmla="*/ 475 h 7673"/>
                      <a:gd name="connsiteX7" fmla="*/ 2639 w 6786"/>
                      <a:gd name="connsiteY7" fmla="*/ 526 h 7673"/>
                      <a:gd name="connsiteX8" fmla="*/ 128 w 6786"/>
                      <a:gd name="connsiteY8" fmla="*/ 4778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73">
                        <a:moveTo>
                          <a:pt x="128" y="4778"/>
                        </a:moveTo>
                        <a:cubicBezTo>
                          <a:pt x="-271" y="5462"/>
                          <a:pt x="292" y="6545"/>
                          <a:pt x="1401" y="7203"/>
                        </a:cubicBezTo>
                        <a:lnTo>
                          <a:pt x="1401" y="7203"/>
                        </a:lnTo>
                        <a:cubicBezTo>
                          <a:pt x="2500" y="7852"/>
                          <a:pt x="3747" y="7826"/>
                          <a:pt x="4137" y="7151"/>
                        </a:cubicBezTo>
                        <a:lnTo>
                          <a:pt x="6657" y="2899"/>
                        </a:lnTo>
                        <a:cubicBezTo>
                          <a:pt x="7064" y="2215"/>
                          <a:pt x="6475" y="1124"/>
                          <a:pt x="5384" y="475"/>
                        </a:cubicBezTo>
                        <a:lnTo>
                          <a:pt x="5384" y="475"/>
                        </a:lnTo>
                        <a:cubicBezTo>
                          <a:pt x="4267" y="-183"/>
                          <a:pt x="3037" y="-149"/>
                          <a:pt x="2639" y="526"/>
                        </a:cubicBezTo>
                        <a:lnTo>
                          <a:pt x="128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1" name="Freeform: Shape 1160">
                    <a:extLst>
                      <a:ext uri="{FF2B5EF4-FFF2-40B4-BE49-F238E27FC236}">
                        <a16:creationId xmlns:a16="http://schemas.microsoft.com/office/drawing/2014/main" xmlns="" id="{D6F58C43-C5EC-4EC4-A90D-6F2E132A1C49}"/>
                      </a:ext>
                    </a:extLst>
                  </p:cNvPr>
                  <p:cNvSpPr/>
                  <p:nvPr/>
                </p:nvSpPr>
                <p:spPr>
                  <a:xfrm>
                    <a:off x="6248891" y="4463759"/>
                    <a:ext cx="6782" cy="7679"/>
                  </a:xfrm>
                  <a:custGeom>
                    <a:avLst/>
                    <a:gdLst>
                      <a:gd name="connsiteX0" fmla="*/ 132 w 6782"/>
                      <a:gd name="connsiteY0" fmla="*/ 4773 h 7679"/>
                      <a:gd name="connsiteX1" fmla="*/ 1405 w 6782"/>
                      <a:gd name="connsiteY1" fmla="*/ 7197 h 7679"/>
                      <a:gd name="connsiteX2" fmla="*/ 1405 w 6782"/>
                      <a:gd name="connsiteY2" fmla="*/ 7197 h 7679"/>
                      <a:gd name="connsiteX3" fmla="*/ 4133 w 6782"/>
                      <a:gd name="connsiteY3" fmla="*/ 7154 h 7679"/>
                      <a:gd name="connsiteX4" fmla="*/ 6652 w 6782"/>
                      <a:gd name="connsiteY4" fmla="*/ 2903 h 7679"/>
                      <a:gd name="connsiteX5" fmla="*/ 5371 w 6782"/>
                      <a:gd name="connsiteY5" fmla="*/ 478 h 7679"/>
                      <a:gd name="connsiteX6" fmla="*/ 5371 w 6782"/>
                      <a:gd name="connsiteY6" fmla="*/ 478 h 7679"/>
                      <a:gd name="connsiteX7" fmla="*/ 2643 w 6782"/>
                      <a:gd name="connsiteY7" fmla="*/ 530 h 7679"/>
                      <a:gd name="connsiteX8" fmla="*/ 132 w 6782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2" y="4773"/>
                        </a:moveTo>
                        <a:cubicBezTo>
                          <a:pt x="-275" y="5457"/>
                          <a:pt x="288" y="6557"/>
                          <a:pt x="1405" y="7197"/>
                        </a:cubicBezTo>
                        <a:lnTo>
                          <a:pt x="1405" y="7197"/>
                        </a:lnTo>
                        <a:cubicBezTo>
                          <a:pt x="2505" y="7855"/>
                          <a:pt x="3752" y="7838"/>
                          <a:pt x="4133" y="7154"/>
                        </a:cubicBezTo>
                        <a:lnTo>
                          <a:pt x="6652" y="2903"/>
                        </a:lnTo>
                        <a:cubicBezTo>
                          <a:pt x="7059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43" y="530"/>
                        </a:cubicBezTo>
                        <a:lnTo>
                          <a:pt x="132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62" name="Freeform: Shape 1161">
                    <a:extLst>
                      <a:ext uri="{FF2B5EF4-FFF2-40B4-BE49-F238E27FC236}">
                        <a16:creationId xmlns:a16="http://schemas.microsoft.com/office/drawing/2014/main" xmlns="" id="{C50573D4-4E66-4EB0-8D87-5F8E8CE1FD84}"/>
                      </a:ext>
                    </a:extLst>
                  </p:cNvPr>
                  <p:cNvSpPr/>
                  <p:nvPr/>
                </p:nvSpPr>
                <p:spPr>
                  <a:xfrm>
                    <a:off x="6227841" y="4451306"/>
                    <a:ext cx="6784" cy="7678"/>
                  </a:xfrm>
                  <a:custGeom>
                    <a:avLst/>
                    <a:gdLst>
                      <a:gd name="connsiteX0" fmla="*/ 123 w 6784"/>
                      <a:gd name="connsiteY0" fmla="*/ 4774 h 7678"/>
                      <a:gd name="connsiteX1" fmla="*/ 1405 w 6784"/>
                      <a:gd name="connsiteY1" fmla="*/ 7207 h 7678"/>
                      <a:gd name="connsiteX2" fmla="*/ 1405 w 6784"/>
                      <a:gd name="connsiteY2" fmla="*/ 7207 h 7678"/>
                      <a:gd name="connsiteX3" fmla="*/ 4132 w 6784"/>
                      <a:gd name="connsiteY3" fmla="*/ 7155 h 7678"/>
                      <a:gd name="connsiteX4" fmla="*/ 6661 w 6784"/>
                      <a:gd name="connsiteY4" fmla="*/ 2903 h 7678"/>
                      <a:gd name="connsiteX5" fmla="*/ 5379 w 6784"/>
                      <a:gd name="connsiteY5" fmla="*/ 470 h 7678"/>
                      <a:gd name="connsiteX6" fmla="*/ 5379 w 6784"/>
                      <a:gd name="connsiteY6" fmla="*/ 470 h 7678"/>
                      <a:gd name="connsiteX7" fmla="*/ 2660 w 6784"/>
                      <a:gd name="connsiteY7" fmla="*/ 531 h 7678"/>
                      <a:gd name="connsiteX8" fmla="*/ 123 w 6784"/>
                      <a:gd name="connsiteY8" fmla="*/ 4774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4" h="7678">
                        <a:moveTo>
                          <a:pt x="123" y="4774"/>
                        </a:moveTo>
                        <a:cubicBezTo>
                          <a:pt x="-266" y="5458"/>
                          <a:pt x="297" y="6549"/>
                          <a:pt x="1405" y="7207"/>
                        </a:cubicBezTo>
                        <a:lnTo>
                          <a:pt x="1405" y="7207"/>
                        </a:lnTo>
                        <a:cubicBezTo>
                          <a:pt x="2513" y="7856"/>
                          <a:pt x="3743" y="7830"/>
                          <a:pt x="4132" y="7155"/>
                        </a:cubicBezTo>
                        <a:lnTo>
                          <a:pt x="6661" y="2903"/>
                        </a:lnTo>
                        <a:cubicBezTo>
                          <a:pt x="7051" y="2219"/>
                          <a:pt x="6488" y="1137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71" y="-179"/>
                          <a:pt x="3041" y="-153"/>
                          <a:pt x="2660" y="531"/>
                        </a:cubicBezTo>
                        <a:lnTo>
                          <a:pt x="123" y="477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2" name="Graphic 4">
                  <a:extLst>
                    <a:ext uri="{FF2B5EF4-FFF2-40B4-BE49-F238E27FC236}">
                      <a16:creationId xmlns:a16="http://schemas.microsoft.com/office/drawing/2014/main" xmlns="" id="{2FA8B0D5-138F-43EC-96DA-C802B2D5F94C}"/>
                    </a:ext>
                  </a:extLst>
                </p:cNvPr>
                <p:cNvGrpSpPr/>
                <p:nvPr/>
              </p:nvGrpSpPr>
              <p:grpSpPr>
                <a:xfrm>
                  <a:off x="6229599" y="4452353"/>
                  <a:ext cx="112011" cy="69911"/>
                  <a:chOff x="6229599" y="4452353"/>
                  <a:chExt cx="112011" cy="69911"/>
                </a:xfrm>
                <a:solidFill>
                  <a:srgbClr val="DCDAC8"/>
                </a:solidFill>
              </p:grpSpPr>
              <p:sp>
                <p:nvSpPr>
                  <p:cNvPr id="1151" name="Freeform: Shape 1150">
                    <a:extLst>
                      <a:ext uri="{FF2B5EF4-FFF2-40B4-BE49-F238E27FC236}">
                        <a16:creationId xmlns:a16="http://schemas.microsoft.com/office/drawing/2014/main" xmlns="" id="{BC30A29D-C693-4B51-AC0D-E43EC7EA012F}"/>
                      </a:ext>
                    </a:extLst>
                  </p:cNvPr>
                  <p:cNvSpPr/>
                  <p:nvPr/>
                </p:nvSpPr>
                <p:spPr>
                  <a:xfrm>
                    <a:off x="6334823" y="4514586"/>
                    <a:ext cx="6787" cy="7677"/>
                  </a:xfrm>
                  <a:custGeom>
                    <a:avLst/>
                    <a:gdLst>
                      <a:gd name="connsiteX0" fmla="*/ 133 w 6787"/>
                      <a:gd name="connsiteY0" fmla="*/ 4783 h 7677"/>
                      <a:gd name="connsiteX1" fmla="*/ 1414 w 6787"/>
                      <a:gd name="connsiteY1" fmla="*/ 7199 h 7677"/>
                      <a:gd name="connsiteX2" fmla="*/ 1414 w 6787"/>
                      <a:gd name="connsiteY2" fmla="*/ 7199 h 7677"/>
                      <a:gd name="connsiteX3" fmla="*/ 4150 w 6787"/>
                      <a:gd name="connsiteY3" fmla="*/ 7156 h 7677"/>
                      <a:gd name="connsiteX4" fmla="*/ 6662 w 6787"/>
                      <a:gd name="connsiteY4" fmla="*/ 2905 h 7677"/>
                      <a:gd name="connsiteX5" fmla="*/ 5389 w 6787"/>
                      <a:gd name="connsiteY5" fmla="*/ 489 h 7677"/>
                      <a:gd name="connsiteX6" fmla="*/ 5389 w 6787"/>
                      <a:gd name="connsiteY6" fmla="*/ 489 h 7677"/>
                      <a:gd name="connsiteX7" fmla="*/ 2652 w 6787"/>
                      <a:gd name="connsiteY7" fmla="*/ 532 h 7677"/>
                      <a:gd name="connsiteX8" fmla="*/ 133 w 6787"/>
                      <a:gd name="connsiteY8" fmla="*/ 4783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7">
                        <a:moveTo>
                          <a:pt x="133" y="4783"/>
                        </a:moveTo>
                        <a:cubicBezTo>
                          <a:pt x="-283" y="5450"/>
                          <a:pt x="315" y="6541"/>
                          <a:pt x="1414" y="7199"/>
                        </a:cubicBezTo>
                        <a:lnTo>
                          <a:pt x="1414" y="7199"/>
                        </a:lnTo>
                        <a:cubicBezTo>
                          <a:pt x="2523" y="7849"/>
                          <a:pt x="3752" y="7840"/>
                          <a:pt x="4150" y="7156"/>
                        </a:cubicBezTo>
                        <a:lnTo>
                          <a:pt x="6662" y="2905"/>
                        </a:lnTo>
                        <a:cubicBezTo>
                          <a:pt x="7060" y="2212"/>
                          <a:pt x="6480" y="1129"/>
                          <a:pt x="5389" y="489"/>
                        </a:cubicBezTo>
                        <a:lnTo>
                          <a:pt x="5389" y="489"/>
                        </a:lnTo>
                        <a:cubicBezTo>
                          <a:pt x="4272" y="-187"/>
                          <a:pt x="3051" y="-152"/>
                          <a:pt x="2652" y="532"/>
                        </a:cubicBezTo>
                        <a:lnTo>
                          <a:pt x="133" y="478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2" name="Freeform: Shape 1151">
                    <a:extLst>
                      <a:ext uri="{FF2B5EF4-FFF2-40B4-BE49-F238E27FC236}">
                        <a16:creationId xmlns:a16="http://schemas.microsoft.com/office/drawing/2014/main" xmlns="" id="{49EC734D-5A75-4FDD-910E-C50DBB37E6F0}"/>
                      </a:ext>
                    </a:extLst>
                  </p:cNvPr>
                  <p:cNvSpPr/>
                  <p:nvPr/>
                </p:nvSpPr>
                <p:spPr>
                  <a:xfrm>
                    <a:off x="6313782" y="4502136"/>
                    <a:ext cx="6779" cy="7673"/>
                  </a:xfrm>
                  <a:custGeom>
                    <a:avLst/>
                    <a:gdLst>
                      <a:gd name="connsiteX0" fmla="*/ 123 w 6779"/>
                      <a:gd name="connsiteY0" fmla="*/ 4781 h 7673"/>
                      <a:gd name="connsiteX1" fmla="*/ 1396 w 6779"/>
                      <a:gd name="connsiteY1" fmla="*/ 7197 h 7673"/>
                      <a:gd name="connsiteX2" fmla="*/ 1396 w 6779"/>
                      <a:gd name="connsiteY2" fmla="*/ 7197 h 7673"/>
                      <a:gd name="connsiteX3" fmla="*/ 4141 w 6779"/>
                      <a:gd name="connsiteY3" fmla="*/ 7162 h 7673"/>
                      <a:gd name="connsiteX4" fmla="*/ 6652 w 6779"/>
                      <a:gd name="connsiteY4" fmla="*/ 2894 h 7673"/>
                      <a:gd name="connsiteX5" fmla="*/ 5371 w 6779"/>
                      <a:gd name="connsiteY5" fmla="*/ 478 h 7673"/>
                      <a:gd name="connsiteX6" fmla="*/ 5371 w 6779"/>
                      <a:gd name="connsiteY6" fmla="*/ 478 h 7673"/>
                      <a:gd name="connsiteX7" fmla="*/ 2652 w 6779"/>
                      <a:gd name="connsiteY7" fmla="*/ 530 h 7673"/>
                      <a:gd name="connsiteX8" fmla="*/ 123 w 6779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3">
                        <a:moveTo>
                          <a:pt x="123" y="4781"/>
                        </a:moveTo>
                        <a:cubicBezTo>
                          <a:pt x="-266" y="5457"/>
                          <a:pt x="297" y="6548"/>
                          <a:pt x="1396" y="7197"/>
                        </a:cubicBezTo>
                        <a:lnTo>
                          <a:pt x="1396" y="7197"/>
                        </a:lnTo>
                        <a:cubicBezTo>
                          <a:pt x="2513" y="7855"/>
                          <a:pt x="3734" y="7821"/>
                          <a:pt x="4141" y="7162"/>
                        </a:cubicBezTo>
                        <a:lnTo>
                          <a:pt x="6652" y="2894"/>
                        </a:lnTo>
                        <a:cubicBezTo>
                          <a:pt x="7051" y="2210"/>
                          <a:pt x="6479" y="1127"/>
                          <a:pt x="5371" y="478"/>
                        </a:cubicBezTo>
                        <a:lnTo>
                          <a:pt x="5371" y="478"/>
                        </a:lnTo>
                        <a:cubicBezTo>
                          <a:pt x="4262" y="-180"/>
                          <a:pt x="3042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3" name="Freeform: Shape 1152">
                    <a:extLst>
                      <a:ext uri="{FF2B5EF4-FFF2-40B4-BE49-F238E27FC236}">
                        <a16:creationId xmlns:a16="http://schemas.microsoft.com/office/drawing/2014/main" xmlns="" id="{5F1382EC-FEA6-4EBD-9625-60F3B34C7EEB}"/>
                      </a:ext>
                    </a:extLst>
                  </p:cNvPr>
                  <p:cNvSpPr/>
                  <p:nvPr/>
                </p:nvSpPr>
                <p:spPr>
                  <a:xfrm>
                    <a:off x="6292737" y="4489692"/>
                    <a:ext cx="6778" cy="7677"/>
                  </a:xfrm>
                  <a:custGeom>
                    <a:avLst/>
                    <a:gdLst>
                      <a:gd name="connsiteX0" fmla="*/ 127 w 6778"/>
                      <a:gd name="connsiteY0" fmla="*/ 4782 h 7677"/>
                      <a:gd name="connsiteX1" fmla="*/ 1400 w 6778"/>
                      <a:gd name="connsiteY1" fmla="*/ 7198 h 7677"/>
                      <a:gd name="connsiteX2" fmla="*/ 1400 w 6778"/>
                      <a:gd name="connsiteY2" fmla="*/ 7198 h 7677"/>
                      <a:gd name="connsiteX3" fmla="*/ 4136 w 6778"/>
                      <a:gd name="connsiteY3" fmla="*/ 7155 h 7677"/>
                      <a:gd name="connsiteX4" fmla="*/ 6647 w 6778"/>
                      <a:gd name="connsiteY4" fmla="*/ 2895 h 7677"/>
                      <a:gd name="connsiteX5" fmla="*/ 5383 w 6778"/>
                      <a:gd name="connsiteY5" fmla="*/ 470 h 7677"/>
                      <a:gd name="connsiteX6" fmla="*/ 5383 w 6778"/>
                      <a:gd name="connsiteY6" fmla="*/ 470 h 7677"/>
                      <a:gd name="connsiteX7" fmla="*/ 2647 w 6778"/>
                      <a:gd name="connsiteY7" fmla="*/ 531 h 7677"/>
                      <a:gd name="connsiteX8" fmla="*/ 127 w 6778"/>
                      <a:gd name="connsiteY8" fmla="*/ 4782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8" h="7677">
                        <a:moveTo>
                          <a:pt x="127" y="4782"/>
                        </a:moveTo>
                        <a:cubicBezTo>
                          <a:pt x="-271" y="5475"/>
                          <a:pt x="300" y="6540"/>
                          <a:pt x="1400" y="7198"/>
                        </a:cubicBezTo>
                        <a:lnTo>
                          <a:pt x="1400" y="7198"/>
                        </a:lnTo>
                        <a:cubicBezTo>
                          <a:pt x="2508" y="7865"/>
                          <a:pt x="3747" y="7822"/>
                          <a:pt x="4136" y="7155"/>
                        </a:cubicBezTo>
                        <a:lnTo>
                          <a:pt x="6647" y="2895"/>
                        </a:lnTo>
                        <a:cubicBezTo>
                          <a:pt x="7054" y="2219"/>
                          <a:pt x="6483" y="1128"/>
                          <a:pt x="5383" y="470"/>
                        </a:cubicBezTo>
                        <a:lnTo>
                          <a:pt x="5383" y="470"/>
                        </a:lnTo>
                        <a:cubicBezTo>
                          <a:pt x="4275" y="-179"/>
                          <a:pt x="3036" y="-153"/>
                          <a:pt x="2647" y="531"/>
                        </a:cubicBezTo>
                        <a:lnTo>
                          <a:pt x="127" y="478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4" name="Freeform: Shape 1153">
                    <a:extLst>
                      <a:ext uri="{FF2B5EF4-FFF2-40B4-BE49-F238E27FC236}">
                        <a16:creationId xmlns:a16="http://schemas.microsoft.com/office/drawing/2014/main" xmlns="" id="{7294B910-D18B-4297-9E73-02EA9CF26215}"/>
                      </a:ext>
                    </a:extLst>
                  </p:cNvPr>
                  <p:cNvSpPr/>
                  <p:nvPr/>
                </p:nvSpPr>
                <p:spPr>
                  <a:xfrm>
                    <a:off x="6271692" y="4477239"/>
                    <a:ext cx="6786" cy="7680"/>
                  </a:xfrm>
                  <a:custGeom>
                    <a:avLst/>
                    <a:gdLst>
                      <a:gd name="connsiteX0" fmla="*/ 130 w 6786"/>
                      <a:gd name="connsiteY0" fmla="*/ 4784 h 7680"/>
                      <a:gd name="connsiteX1" fmla="*/ 1403 w 6786"/>
                      <a:gd name="connsiteY1" fmla="*/ 7208 h 7680"/>
                      <a:gd name="connsiteX2" fmla="*/ 1403 w 6786"/>
                      <a:gd name="connsiteY2" fmla="*/ 7208 h 7680"/>
                      <a:gd name="connsiteX3" fmla="*/ 4140 w 6786"/>
                      <a:gd name="connsiteY3" fmla="*/ 7165 h 7680"/>
                      <a:gd name="connsiteX4" fmla="*/ 6659 w 6786"/>
                      <a:gd name="connsiteY4" fmla="*/ 2896 h 7680"/>
                      <a:gd name="connsiteX5" fmla="*/ 5386 w 6786"/>
                      <a:gd name="connsiteY5" fmla="*/ 488 h 7680"/>
                      <a:gd name="connsiteX6" fmla="*/ 5386 w 6786"/>
                      <a:gd name="connsiteY6" fmla="*/ 488 h 7680"/>
                      <a:gd name="connsiteX7" fmla="*/ 2650 w 6786"/>
                      <a:gd name="connsiteY7" fmla="*/ 532 h 7680"/>
                      <a:gd name="connsiteX8" fmla="*/ 130 w 6786"/>
                      <a:gd name="connsiteY8" fmla="*/ 4784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0">
                        <a:moveTo>
                          <a:pt x="130" y="4784"/>
                        </a:moveTo>
                        <a:cubicBezTo>
                          <a:pt x="-277" y="5459"/>
                          <a:pt x="304" y="6550"/>
                          <a:pt x="1403" y="7208"/>
                        </a:cubicBezTo>
                        <a:lnTo>
                          <a:pt x="1403" y="7208"/>
                        </a:lnTo>
                        <a:cubicBezTo>
                          <a:pt x="2511" y="7866"/>
                          <a:pt x="3750" y="7823"/>
                          <a:pt x="4140" y="7165"/>
                        </a:cubicBezTo>
                        <a:lnTo>
                          <a:pt x="6659" y="2896"/>
                        </a:lnTo>
                        <a:cubicBezTo>
                          <a:pt x="7058" y="2220"/>
                          <a:pt x="6486" y="1130"/>
                          <a:pt x="5386" y="488"/>
                        </a:cubicBezTo>
                        <a:lnTo>
                          <a:pt x="5386" y="488"/>
                        </a:lnTo>
                        <a:cubicBezTo>
                          <a:pt x="4278" y="-187"/>
                          <a:pt x="3040" y="-152"/>
                          <a:pt x="2650" y="532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5" name="Freeform: Shape 1154">
                    <a:extLst>
                      <a:ext uri="{FF2B5EF4-FFF2-40B4-BE49-F238E27FC236}">
                        <a16:creationId xmlns:a16="http://schemas.microsoft.com/office/drawing/2014/main" xmlns="" id="{D9C86092-B428-4879-95A1-651C5043FD36}"/>
                      </a:ext>
                    </a:extLst>
                  </p:cNvPr>
                  <p:cNvSpPr/>
                  <p:nvPr/>
                </p:nvSpPr>
                <p:spPr>
                  <a:xfrm>
                    <a:off x="6250645" y="4464796"/>
                    <a:ext cx="6790" cy="7674"/>
                  </a:xfrm>
                  <a:custGeom>
                    <a:avLst/>
                    <a:gdLst>
                      <a:gd name="connsiteX0" fmla="*/ 127 w 6790"/>
                      <a:gd name="connsiteY0" fmla="*/ 4792 h 7674"/>
                      <a:gd name="connsiteX1" fmla="*/ 1400 w 6790"/>
                      <a:gd name="connsiteY1" fmla="*/ 7191 h 7674"/>
                      <a:gd name="connsiteX2" fmla="*/ 1400 w 6790"/>
                      <a:gd name="connsiteY2" fmla="*/ 7191 h 7674"/>
                      <a:gd name="connsiteX3" fmla="*/ 4145 w 6790"/>
                      <a:gd name="connsiteY3" fmla="*/ 7165 h 7674"/>
                      <a:gd name="connsiteX4" fmla="*/ 6656 w 6790"/>
                      <a:gd name="connsiteY4" fmla="*/ 2913 h 7674"/>
                      <a:gd name="connsiteX5" fmla="*/ 5383 w 6790"/>
                      <a:gd name="connsiteY5" fmla="*/ 480 h 7674"/>
                      <a:gd name="connsiteX6" fmla="*/ 5383 w 6790"/>
                      <a:gd name="connsiteY6" fmla="*/ 480 h 7674"/>
                      <a:gd name="connsiteX7" fmla="*/ 2655 w 6790"/>
                      <a:gd name="connsiteY7" fmla="*/ 541 h 7674"/>
                      <a:gd name="connsiteX8" fmla="*/ 127 w 6790"/>
                      <a:gd name="connsiteY8" fmla="*/ 4792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90" h="7674">
                        <a:moveTo>
                          <a:pt x="127" y="4792"/>
                        </a:moveTo>
                        <a:cubicBezTo>
                          <a:pt x="-271" y="5459"/>
                          <a:pt x="300" y="6541"/>
                          <a:pt x="1400" y="7191"/>
                        </a:cubicBezTo>
                        <a:lnTo>
                          <a:pt x="1400" y="7191"/>
                        </a:lnTo>
                        <a:cubicBezTo>
                          <a:pt x="2508" y="7857"/>
                          <a:pt x="3746" y="7823"/>
                          <a:pt x="4145" y="7165"/>
                        </a:cubicBezTo>
                        <a:lnTo>
                          <a:pt x="6656" y="2913"/>
                        </a:lnTo>
                        <a:cubicBezTo>
                          <a:pt x="7071" y="2220"/>
                          <a:pt x="6491" y="1138"/>
                          <a:pt x="5383" y="480"/>
                        </a:cubicBezTo>
                        <a:lnTo>
                          <a:pt x="5383" y="480"/>
                        </a:lnTo>
                        <a:cubicBezTo>
                          <a:pt x="4275" y="-178"/>
                          <a:pt x="3036" y="-161"/>
                          <a:pt x="2655" y="541"/>
                        </a:cubicBezTo>
                        <a:lnTo>
                          <a:pt x="127" y="479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6" name="Freeform: Shape 1155">
                    <a:extLst>
                      <a:ext uri="{FF2B5EF4-FFF2-40B4-BE49-F238E27FC236}">
                        <a16:creationId xmlns:a16="http://schemas.microsoft.com/office/drawing/2014/main" xmlns="" id="{877036CF-657A-4DEA-A292-96A1995034CE}"/>
                      </a:ext>
                    </a:extLst>
                  </p:cNvPr>
                  <p:cNvSpPr/>
                  <p:nvPr/>
                </p:nvSpPr>
                <p:spPr>
                  <a:xfrm>
                    <a:off x="6229599" y="4452353"/>
                    <a:ext cx="6782" cy="7664"/>
                  </a:xfrm>
                  <a:custGeom>
                    <a:avLst/>
                    <a:gdLst>
                      <a:gd name="connsiteX0" fmla="*/ 131 w 6782"/>
                      <a:gd name="connsiteY0" fmla="*/ 4775 h 7664"/>
                      <a:gd name="connsiteX1" fmla="*/ 1395 w 6782"/>
                      <a:gd name="connsiteY1" fmla="*/ 7199 h 7664"/>
                      <a:gd name="connsiteX2" fmla="*/ 1395 w 6782"/>
                      <a:gd name="connsiteY2" fmla="*/ 7199 h 7664"/>
                      <a:gd name="connsiteX3" fmla="*/ 4141 w 6782"/>
                      <a:gd name="connsiteY3" fmla="*/ 7148 h 7664"/>
                      <a:gd name="connsiteX4" fmla="*/ 6652 w 6782"/>
                      <a:gd name="connsiteY4" fmla="*/ 2896 h 7664"/>
                      <a:gd name="connsiteX5" fmla="*/ 5387 w 6782"/>
                      <a:gd name="connsiteY5" fmla="*/ 471 h 7664"/>
                      <a:gd name="connsiteX6" fmla="*/ 5387 w 6782"/>
                      <a:gd name="connsiteY6" fmla="*/ 471 h 7664"/>
                      <a:gd name="connsiteX7" fmla="*/ 2643 w 6782"/>
                      <a:gd name="connsiteY7" fmla="*/ 523 h 7664"/>
                      <a:gd name="connsiteX8" fmla="*/ 131 w 6782"/>
                      <a:gd name="connsiteY8" fmla="*/ 4775 h 76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64">
                        <a:moveTo>
                          <a:pt x="131" y="4775"/>
                        </a:moveTo>
                        <a:cubicBezTo>
                          <a:pt x="-276" y="5441"/>
                          <a:pt x="296" y="6541"/>
                          <a:pt x="1395" y="7199"/>
                        </a:cubicBezTo>
                        <a:lnTo>
                          <a:pt x="1395" y="7199"/>
                        </a:lnTo>
                        <a:cubicBezTo>
                          <a:pt x="2513" y="7840"/>
                          <a:pt x="3742" y="7814"/>
                          <a:pt x="4141" y="7148"/>
                        </a:cubicBezTo>
                        <a:lnTo>
                          <a:pt x="6652" y="2896"/>
                        </a:lnTo>
                        <a:cubicBezTo>
                          <a:pt x="7058" y="2203"/>
                          <a:pt x="6487" y="1129"/>
                          <a:pt x="5387" y="471"/>
                        </a:cubicBezTo>
                        <a:lnTo>
                          <a:pt x="5387" y="471"/>
                        </a:lnTo>
                        <a:cubicBezTo>
                          <a:pt x="4270" y="-178"/>
                          <a:pt x="3041" y="-152"/>
                          <a:pt x="2643" y="523"/>
                        </a:cubicBezTo>
                        <a:lnTo>
                          <a:pt x="131" y="477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3" name="Graphic 4">
                  <a:extLst>
                    <a:ext uri="{FF2B5EF4-FFF2-40B4-BE49-F238E27FC236}">
                      <a16:creationId xmlns:a16="http://schemas.microsoft.com/office/drawing/2014/main" xmlns="" id="{717A6408-62B5-41F2-AFAD-068A8EB1AE1D}"/>
                    </a:ext>
                  </a:extLst>
                </p:cNvPr>
                <p:cNvGrpSpPr/>
                <p:nvPr/>
              </p:nvGrpSpPr>
              <p:grpSpPr>
                <a:xfrm>
                  <a:off x="6226967" y="4473269"/>
                  <a:ext cx="90954" cy="57454"/>
                  <a:chOff x="6226967" y="4473269"/>
                  <a:chExt cx="90954" cy="57454"/>
                </a:xfrm>
              </p:grpSpPr>
              <p:sp>
                <p:nvSpPr>
                  <p:cNvPr id="1146" name="Freeform: Shape 1145">
                    <a:extLst>
                      <a:ext uri="{FF2B5EF4-FFF2-40B4-BE49-F238E27FC236}">
                        <a16:creationId xmlns:a16="http://schemas.microsoft.com/office/drawing/2014/main" xmlns="" id="{53690651-1591-4020-8743-121AA2969BC9}"/>
                      </a:ext>
                    </a:extLst>
                  </p:cNvPr>
                  <p:cNvSpPr/>
                  <p:nvPr/>
                </p:nvSpPr>
                <p:spPr>
                  <a:xfrm>
                    <a:off x="6311134" y="4523052"/>
                    <a:ext cx="6787" cy="7671"/>
                  </a:xfrm>
                  <a:custGeom>
                    <a:avLst/>
                    <a:gdLst>
                      <a:gd name="connsiteX0" fmla="*/ 122 w 6787"/>
                      <a:gd name="connsiteY0" fmla="*/ 4769 h 7671"/>
                      <a:gd name="connsiteX1" fmla="*/ 1404 w 6787"/>
                      <a:gd name="connsiteY1" fmla="*/ 7194 h 7671"/>
                      <a:gd name="connsiteX2" fmla="*/ 1404 w 6787"/>
                      <a:gd name="connsiteY2" fmla="*/ 7194 h 7671"/>
                      <a:gd name="connsiteX3" fmla="*/ 4131 w 6787"/>
                      <a:gd name="connsiteY3" fmla="*/ 7142 h 7671"/>
                      <a:gd name="connsiteX4" fmla="*/ 6660 w 6787"/>
                      <a:gd name="connsiteY4" fmla="*/ 2899 h 7671"/>
                      <a:gd name="connsiteX5" fmla="*/ 5387 w 6787"/>
                      <a:gd name="connsiteY5" fmla="*/ 474 h 7671"/>
                      <a:gd name="connsiteX6" fmla="*/ 5387 w 6787"/>
                      <a:gd name="connsiteY6" fmla="*/ 474 h 7671"/>
                      <a:gd name="connsiteX7" fmla="*/ 2633 w 6787"/>
                      <a:gd name="connsiteY7" fmla="*/ 527 h 7671"/>
                      <a:gd name="connsiteX8" fmla="*/ 122 w 6787"/>
                      <a:gd name="connsiteY8" fmla="*/ 4769 h 7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7" h="7671">
                        <a:moveTo>
                          <a:pt x="122" y="4769"/>
                        </a:moveTo>
                        <a:cubicBezTo>
                          <a:pt x="-267" y="5453"/>
                          <a:pt x="304" y="6536"/>
                          <a:pt x="1404" y="7194"/>
                        </a:cubicBezTo>
                        <a:lnTo>
                          <a:pt x="1404" y="7194"/>
                        </a:lnTo>
                        <a:cubicBezTo>
                          <a:pt x="2521" y="7852"/>
                          <a:pt x="3751" y="7826"/>
                          <a:pt x="4131" y="7142"/>
                        </a:cubicBezTo>
                        <a:lnTo>
                          <a:pt x="6660" y="2899"/>
                        </a:lnTo>
                        <a:cubicBezTo>
                          <a:pt x="7058" y="2224"/>
                          <a:pt x="6495" y="1133"/>
                          <a:pt x="5387" y="474"/>
                        </a:cubicBezTo>
                        <a:lnTo>
                          <a:pt x="5387" y="474"/>
                        </a:lnTo>
                        <a:cubicBezTo>
                          <a:pt x="4270" y="-175"/>
                          <a:pt x="3041" y="-158"/>
                          <a:pt x="2633" y="527"/>
                        </a:cubicBezTo>
                        <a:lnTo>
                          <a:pt x="122" y="47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7" name="Freeform: Shape 1146">
                    <a:extLst>
                      <a:ext uri="{FF2B5EF4-FFF2-40B4-BE49-F238E27FC236}">
                        <a16:creationId xmlns:a16="http://schemas.microsoft.com/office/drawing/2014/main" xmlns="" id="{6A58306A-E55B-45C4-A16C-0496EEC907B6}"/>
                      </a:ext>
                    </a:extLst>
                  </p:cNvPr>
                  <p:cNvSpPr/>
                  <p:nvPr/>
                </p:nvSpPr>
                <p:spPr>
                  <a:xfrm>
                    <a:off x="6290097" y="4510605"/>
                    <a:ext cx="6781" cy="7679"/>
                  </a:xfrm>
                  <a:custGeom>
                    <a:avLst/>
                    <a:gdLst>
                      <a:gd name="connsiteX0" fmla="*/ 126 w 6781"/>
                      <a:gd name="connsiteY0" fmla="*/ 4773 h 7679"/>
                      <a:gd name="connsiteX1" fmla="*/ 1407 w 6781"/>
                      <a:gd name="connsiteY1" fmla="*/ 7206 h 7679"/>
                      <a:gd name="connsiteX2" fmla="*/ 1407 w 6781"/>
                      <a:gd name="connsiteY2" fmla="*/ 7206 h 7679"/>
                      <a:gd name="connsiteX3" fmla="*/ 4135 w 6781"/>
                      <a:gd name="connsiteY3" fmla="*/ 7145 h 7679"/>
                      <a:gd name="connsiteX4" fmla="*/ 6655 w 6781"/>
                      <a:gd name="connsiteY4" fmla="*/ 2911 h 7679"/>
                      <a:gd name="connsiteX5" fmla="*/ 5373 w 6781"/>
                      <a:gd name="connsiteY5" fmla="*/ 478 h 7679"/>
                      <a:gd name="connsiteX6" fmla="*/ 5373 w 6781"/>
                      <a:gd name="connsiteY6" fmla="*/ 478 h 7679"/>
                      <a:gd name="connsiteX7" fmla="*/ 2637 w 6781"/>
                      <a:gd name="connsiteY7" fmla="*/ 530 h 7679"/>
                      <a:gd name="connsiteX8" fmla="*/ 126 w 6781"/>
                      <a:gd name="connsiteY8" fmla="*/ 4773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9">
                        <a:moveTo>
                          <a:pt x="126" y="4773"/>
                        </a:moveTo>
                        <a:cubicBezTo>
                          <a:pt x="-272" y="5456"/>
                          <a:pt x="308" y="6548"/>
                          <a:pt x="1407" y="7206"/>
                        </a:cubicBezTo>
                        <a:lnTo>
                          <a:pt x="1407" y="7206"/>
                        </a:lnTo>
                        <a:cubicBezTo>
                          <a:pt x="2516" y="7864"/>
                          <a:pt x="3745" y="7829"/>
                          <a:pt x="4135" y="7145"/>
                        </a:cubicBezTo>
                        <a:lnTo>
                          <a:pt x="6655" y="2911"/>
                        </a:lnTo>
                        <a:cubicBezTo>
                          <a:pt x="7053" y="2218"/>
                          <a:pt x="6482" y="1127"/>
                          <a:pt x="5373" y="478"/>
                        </a:cubicBezTo>
                        <a:lnTo>
                          <a:pt x="5373" y="478"/>
                        </a:lnTo>
                        <a:cubicBezTo>
                          <a:pt x="4265" y="-181"/>
                          <a:pt x="3044" y="-154"/>
                          <a:pt x="2637" y="530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8" name="Freeform: Shape 1147">
                    <a:extLst>
                      <a:ext uri="{FF2B5EF4-FFF2-40B4-BE49-F238E27FC236}">
                        <a16:creationId xmlns:a16="http://schemas.microsoft.com/office/drawing/2014/main" xmlns="" id="{46E0A7A9-B805-44D9-B4D7-1F6CB90AF53E}"/>
                      </a:ext>
                    </a:extLst>
                  </p:cNvPr>
                  <p:cNvSpPr/>
                  <p:nvPr/>
                </p:nvSpPr>
                <p:spPr>
                  <a:xfrm>
                    <a:off x="6269059" y="4498160"/>
                    <a:ext cx="6770" cy="7669"/>
                  </a:xfrm>
                  <a:custGeom>
                    <a:avLst/>
                    <a:gdLst>
                      <a:gd name="connsiteX0" fmla="*/ 131 w 6770"/>
                      <a:gd name="connsiteY0" fmla="*/ 4783 h 7669"/>
                      <a:gd name="connsiteX1" fmla="*/ 1396 w 6770"/>
                      <a:gd name="connsiteY1" fmla="*/ 7199 h 7669"/>
                      <a:gd name="connsiteX2" fmla="*/ 1396 w 6770"/>
                      <a:gd name="connsiteY2" fmla="*/ 7199 h 7669"/>
                      <a:gd name="connsiteX3" fmla="*/ 4132 w 6770"/>
                      <a:gd name="connsiteY3" fmla="*/ 7147 h 7669"/>
                      <a:gd name="connsiteX4" fmla="*/ 6643 w 6770"/>
                      <a:gd name="connsiteY4" fmla="*/ 2895 h 7669"/>
                      <a:gd name="connsiteX5" fmla="*/ 5379 w 6770"/>
                      <a:gd name="connsiteY5" fmla="*/ 470 h 7669"/>
                      <a:gd name="connsiteX6" fmla="*/ 5379 w 6770"/>
                      <a:gd name="connsiteY6" fmla="*/ 470 h 7669"/>
                      <a:gd name="connsiteX7" fmla="*/ 2642 w 6770"/>
                      <a:gd name="connsiteY7" fmla="*/ 531 h 7669"/>
                      <a:gd name="connsiteX8" fmla="*/ 131 w 6770"/>
                      <a:gd name="connsiteY8" fmla="*/ 4783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0" h="7669">
                        <a:moveTo>
                          <a:pt x="131" y="4783"/>
                        </a:moveTo>
                        <a:cubicBezTo>
                          <a:pt x="-276" y="5458"/>
                          <a:pt x="296" y="6532"/>
                          <a:pt x="1396" y="7199"/>
                        </a:cubicBezTo>
                        <a:lnTo>
                          <a:pt x="1396" y="7199"/>
                        </a:lnTo>
                        <a:cubicBezTo>
                          <a:pt x="2504" y="7848"/>
                          <a:pt x="3725" y="7822"/>
                          <a:pt x="4132" y="7147"/>
                        </a:cubicBezTo>
                        <a:lnTo>
                          <a:pt x="6643" y="2895"/>
                        </a:lnTo>
                        <a:cubicBezTo>
                          <a:pt x="7041" y="2220"/>
                          <a:pt x="6478" y="1129"/>
                          <a:pt x="5379" y="470"/>
                        </a:cubicBezTo>
                        <a:lnTo>
                          <a:pt x="5379" y="470"/>
                        </a:lnTo>
                        <a:cubicBezTo>
                          <a:pt x="4262" y="-188"/>
                          <a:pt x="3032" y="-144"/>
                          <a:pt x="2642" y="531"/>
                        </a:cubicBezTo>
                        <a:lnTo>
                          <a:pt x="131" y="4783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9" name="Freeform: Shape 1148">
                    <a:extLst>
                      <a:ext uri="{FF2B5EF4-FFF2-40B4-BE49-F238E27FC236}">
                        <a16:creationId xmlns:a16="http://schemas.microsoft.com/office/drawing/2014/main" xmlns="" id="{D7270846-4B13-43BA-A534-F10DDFDBDB4C}"/>
                      </a:ext>
                    </a:extLst>
                  </p:cNvPr>
                  <p:cNvSpPr/>
                  <p:nvPr/>
                </p:nvSpPr>
                <p:spPr>
                  <a:xfrm>
                    <a:off x="6248005" y="4485709"/>
                    <a:ext cx="6777" cy="7678"/>
                  </a:xfrm>
                  <a:custGeom>
                    <a:avLst/>
                    <a:gdLst>
                      <a:gd name="connsiteX0" fmla="*/ 126 w 6777"/>
                      <a:gd name="connsiteY0" fmla="*/ 4782 h 7678"/>
                      <a:gd name="connsiteX1" fmla="*/ 1399 w 6777"/>
                      <a:gd name="connsiteY1" fmla="*/ 7207 h 7678"/>
                      <a:gd name="connsiteX2" fmla="*/ 1399 w 6777"/>
                      <a:gd name="connsiteY2" fmla="*/ 7207 h 7678"/>
                      <a:gd name="connsiteX3" fmla="*/ 4144 w 6777"/>
                      <a:gd name="connsiteY3" fmla="*/ 7155 h 7678"/>
                      <a:gd name="connsiteX4" fmla="*/ 6646 w 6777"/>
                      <a:gd name="connsiteY4" fmla="*/ 2903 h 7678"/>
                      <a:gd name="connsiteX5" fmla="*/ 5382 w 6777"/>
                      <a:gd name="connsiteY5" fmla="*/ 470 h 7678"/>
                      <a:gd name="connsiteX6" fmla="*/ 5382 w 6777"/>
                      <a:gd name="connsiteY6" fmla="*/ 470 h 7678"/>
                      <a:gd name="connsiteX7" fmla="*/ 2646 w 6777"/>
                      <a:gd name="connsiteY7" fmla="*/ 531 h 7678"/>
                      <a:gd name="connsiteX8" fmla="*/ 126 w 6777"/>
                      <a:gd name="connsiteY8" fmla="*/ 478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7" h="7678">
                        <a:moveTo>
                          <a:pt x="126" y="4782"/>
                        </a:moveTo>
                        <a:cubicBezTo>
                          <a:pt x="-272" y="5458"/>
                          <a:pt x="308" y="6540"/>
                          <a:pt x="1399" y="7207"/>
                        </a:cubicBezTo>
                        <a:lnTo>
                          <a:pt x="1399" y="7207"/>
                        </a:lnTo>
                        <a:cubicBezTo>
                          <a:pt x="2516" y="7857"/>
                          <a:pt x="3745" y="7831"/>
                          <a:pt x="4144" y="7155"/>
                        </a:cubicBezTo>
                        <a:lnTo>
                          <a:pt x="6646" y="2903"/>
                        </a:lnTo>
                        <a:cubicBezTo>
                          <a:pt x="7053" y="2228"/>
                          <a:pt x="6482" y="1128"/>
                          <a:pt x="5382" y="470"/>
                        </a:cubicBezTo>
                        <a:lnTo>
                          <a:pt x="5382" y="470"/>
                        </a:lnTo>
                        <a:cubicBezTo>
                          <a:pt x="4265" y="-179"/>
                          <a:pt x="3035" y="-153"/>
                          <a:pt x="2646" y="531"/>
                        </a:cubicBezTo>
                        <a:lnTo>
                          <a:pt x="126" y="478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50" name="Freeform: Shape 1149">
                    <a:extLst>
                      <a:ext uri="{FF2B5EF4-FFF2-40B4-BE49-F238E27FC236}">
                        <a16:creationId xmlns:a16="http://schemas.microsoft.com/office/drawing/2014/main" xmlns="" id="{608D0C07-FC35-40BE-A383-51FCFF1BB6D5}"/>
                      </a:ext>
                    </a:extLst>
                  </p:cNvPr>
                  <p:cNvSpPr/>
                  <p:nvPr/>
                </p:nvSpPr>
                <p:spPr>
                  <a:xfrm>
                    <a:off x="6226967" y="4473269"/>
                    <a:ext cx="6781" cy="7661"/>
                  </a:xfrm>
                  <a:custGeom>
                    <a:avLst/>
                    <a:gdLst>
                      <a:gd name="connsiteX0" fmla="*/ 131 w 6781"/>
                      <a:gd name="connsiteY0" fmla="*/ 4780 h 7661"/>
                      <a:gd name="connsiteX1" fmla="*/ 1404 w 6781"/>
                      <a:gd name="connsiteY1" fmla="*/ 7186 h 7661"/>
                      <a:gd name="connsiteX2" fmla="*/ 1404 w 6781"/>
                      <a:gd name="connsiteY2" fmla="*/ 7186 h 7661"/>
                      <a:gd name="connsiteX3" fmla="*/ 4132 w 6781"/>
                      <a:gd name="connsiteY3" fmla="*/ 7143 h 7661"/>
                      <a:gd name="connsiteX4" fmla="*/ 6652 w 6781"/>
                      <a:gd name="connsiteY4" fmla="*/ 2892 h 7661"/>
                      <a:gd name="connsiteX5" fmla="*/ 5379 w 6781"/>
                      <a:gd name="connsiteY5" fmla="*/ 467 h 7661"/>
                      <a:gd name="connsiteX6" fmla="*/ 5379 w 6781"/>
                      <a:gd name="connsiteY6" fmla="*/ 467 h 7661"/>
                      <a:gd name="connsiteX7" fmla="*/ 2642 w 6781"/>
                      <a:gd name="connsiteY7" fmla="*/ 528 h 7661"/>
                      <a:gd name="connsiteX8" fmla="*/ 131 w 6781"/>
                      <a:gd name="connsiteY8" fmla="*/ 4780 h 7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61">
                        <a:moveTo>
                          <a:pt x="131" y="4780"/>
                        </a:moveTo>
                        <a:cubicBezTo>
                          <a:pt x="-276" y="5446"/>
                          <a:pt x="296" y="6528"/>
                          <a:pt x="1404" y="7186"/>
                        </a:cubicBezTo>
                        <a:lnTo>
                          <a:pt x="1404" y="7186"/>
                        </a:lnTo>
                        <a:cubicBezTo>
                          <a:pt x="2521" y="7836"/>
                          <a:pt x="3742" y="7818"/>
                          <a:pt x="4132" y="7143"/>
                        </a:cubicBezTo>
                        <a:lnTo>
                          <a:pt x="6652" y="2892"/>
                        </a:lnTo>
                        <a:cubicBezTo>
                          <a:pt x="7059" y="2199"/>
                          <a:pt x="6478" y="1125"/>
                          <a:pt x="5379" y="467"/>
                        </a:cubicBezTo>
                        <a:lnTo>
                          <a:pt x="5379" y="467"/>
                        </a:lnTo>
                        <a:cubicBezTo>
                          <a:pt x="4270" y="-182"/>
                          <a:pt x="3032" y="-148"/>
                          <a:pt x="2642" y="528"/>
                        </a:cubicBezTo>
                        <a:lnTo>
                          <a:pt x="131" y="478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4" name="Graphic 4">
                  <a:extLst>
                    <a:ext uri="{FF2B5EF4-FFF2-40B4-BE49-F238E27FC236}">
                      <a16:creationId xmlns:a16="http://schemas.microsoft.com/office/drawing/2014/main" xmlns="" id="{99CE44E1-D4EC-484A-B2CE-7A77F6328CDB}"/>
                    </a:ext>
                  </a:extLst>
                </p:cNvPr>
                <p:cNvGrpSpPr/>
                <p:nvPr/>
              </p:nvGrpSpPr>
              <p:grpSpPr>
                <a:xfrm>
                  <a:off x="6228726" y="4474312"/>
                  <a:ext cx="90951" cy="57468"/>
                  <a:chOff x="6228726" y="4474312"/>
                  <a:chExt cx="90951" cy="57468"/>
                </a:xfrm>
                <a:solidFill>
                  <a:srgbClr val="DCDAC8"/>
                </a:solidFill>
              </p:grpSpPr>
              <p:sp>
                <p:nvSpPr>
                  <p:cNvPr id="1141" name="Freeform: Shape 1140">
                    <a:extLst>
                      <a:ext uri="{FF2B5EF4-FFF2-40B4-BE49-F238E27FC236}">
                        <a16:creationId xmlns:a16="http://schemas.microsoft.com/office/drawing/2014/main" xmlns="" id="{18C2332E-691B-4AF9-95F2-AF3FC47B4AFB}"/>
                      </a:ext>
                    </a:extLst>
                  </p:cNvPr>
                  <p:cNvSpPr/>
                  <p:nvPr/>
                </p:nvSpPr>
                <p:spPr>
                  <a:xfrm>
                    <a:off x="6312895" y="4524102"/>
                    <a:ext cx="6782" cy="7677"/>
                  </a:xfrm>
                  <a:custGeom>
                    <a:avLst/>
                    <a:gdLst>
                      <a:gd name="connsiteX0" fmla="*/ 127 w 6782"/>
                      <a:gd name="connsiteY0" fmla="*/ 4784 h 7677"/>
                      <a:gd name="connsiteX1" fmla="*/ 1400 w 6782"/>
                      <a:gd name="connsiteY1" fmla="*/ 7200 h 7677"/>
                      <a:gd name="connsiteX2" fmla="*/ 1400 w 6782"/>
                      <a:gd name="connsiteY2" fmla="*/ 7200 h 7677"/>
                      <a:gd name="connsiteX3" fmla="*/ 4136 w 6782"/>
                      <a:gd name="connsiteY3" fmla="*/ 7148 h 7677"/>
                      <a:gd name="connsiteX4" fmla="*/ 6647 w 6782"/>
                      <a:gd name="connsiteY4" fmla="*/ 2896 h 7677"/>
                      <a:gd name="connsiteX5" fmla="*/ 5383 w 6782"/>
                      <a:gd name="connsiteY5" fmla="*/ 463 h 7677"/>
                      <a:gd name="connsiteX6" fmla="*/ 5383 w 6782"/>
                      <a:gd name="connsiteY6" fmla="*/ 463 h 7677"/>
                      <a:gd name="connsiteX7" fmla="*/ 2647 w 6782"/>
                      <a:gd name="connsiteY7" fmla="*/ 532 h 7677"/>
                      <a:gd name="connsiteX8" fmla="*/ 127 w 6782"/>
                      <a:gd name="connsiteY8" fmla="*/ 4784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7">
                        <a:moveTo>
                          <a:pt x="127" y="4784"/>
                        </a:moveTo>
                        <a:cubicBezTo>
                          <a:pt x="-271" y="5442"/>
                          <a:pt x="300" y="6542"/>
                          <a:pt x="1400" y="7200"/>
                        </a:cubicBezTo>
                        <a:lnTo>
                          <a:pt x="1400" y="7200"/>
                        </a:lnTo>
                        <a:cubicBezTo>
                          <a:pt x="2508" y="7867"/>
                          <a:pt x="3746" y="7823"/>
                          <a:pt x="4136" y="7148"/>
                        </a:cubicBezTo>
                        <a:lnTo>
                          <a:pt x="6647" y="2896"/>
                        </a:lnTo>
                        <a:cubicBezTo>
                          <a:pt x="7063" y="2220"/>
                          <a:pt x="6483" y="1130"/>
                          <a:pt x="5383" y="463"/>
                        </a:cubicBezTo>
                        <a:lnTo>
                          <a:pt x="5383" y="463"/>
                        </a:lnTo>
                        <a:cubicBezTo>
                          <a:pt x="4283" y="-178"/>
                          <a:pt x="3045" y="-152"/>
                          <a:pt x="2647" y="532"/>
                        </a:cubicBezTo>
                        <a:lnTo>
                          <a:pt x="127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2" name="Freeform: Shape 1141">
                    <a:extLst>
                      <a:ext uri="{FF2B5EF4-FFF2-40B4-BE49-F238E27FC236}">
                        <a16:creationId xmlns:a16="http://schemas.microsoft.com/office/drawing/2014/main" xmlns="" id="{4201EE03-3320-4A7E-B763-68009AE26E3D}"/>
                      </a:ext>
                    </a:extLst>
                  </p:cNvPr>
                  <p:cNvSpPr/>
                  <p:nvPr/>
                </p:nvSpPr>
                <p:spPr>
                  <a:xfrm>
                    <a:off x="6291851" y="4511643"/>
                    <a:ext cx="6789" cy="7679"/>
                  </a:xfrm>
                  <a:custGeom>
                    <a:avLst/>
                    <a:gdLst>
                      <a:gd name="connsiteX0" fmla="*/ 130 w 6789"/>
                      <a:gd name="connsiteY0" fmla="*/ 4791 h 7679"/>
                      <a:gd name="connsiteX1" fmla="*/ 1412 w 6789"/>
                      <a:gd name="connsiteY1" fmla="*/ 7190 h 7679"/>
                      <a:gd name="connsiteX2" fmla="*/ 1412 w 6789"/>
                      <a:gd name="connsiteY2" fmla="*/ 7190 h 7679"/>
                      <a:gd name="connsiteX3" fmla="*/ 4148 w 6789"/>
                      <a:gd name="connsiteY3" fmla="*/ 7156 h 7679"/>
                      <a:gd name="connsiteX4" fmla="*/ 6659 w 6789"/>
                      <a:gd name="connsiteY4" fmla="*/ 2895 h 7679"/>
                      <a:gd name="connsiteX5" fmla="*/ 5386 w 6789"/>
                      <a:gd name="connsiteY5" fmla="*/ 470 h 7679"/>
                      <a:gd name="connsiteX6" fmla="*/ 5386 w 6789"/>
                      <a:gd name="connsiteY6" fmla="*/ 470 h 7679"/>
                      <a:gd name="connsiteX7" fmla="*/ 2659 w 6789"/>
                      <a:gd name="connsiteY7" fmla="*/ 531 h 7679"/>
                      <a:gd name="connsiteX8" fmla="*/ 130 w 6789"/>
                      <a:gd name="connsiteY8" fmla="*/ 4791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9">
                        <a:moveTo>
                          <a:pt x="130" y="4791"/>
                        </a:moveTo>
                        <a:cubicBezTo>
                          <a:pt x="-277" y="5449"/>
                          <a:pt x="304" y="6540"/>
                          <a:pt x="1412" y="7190"/>
                        </a:cubicBezTo>
                        <a:lnTo>
                          <a:pt x="1412" y="7190"/>
                        </a:lnTo>
                        <a:cubicBezTo>
                          <a:pt x="2520" y="7857"/>
                          <a:pt x="3750" y="7839"/>
                          <a:pt x="4148" y="7156"/>
                        </a:cubicBezTo>
                        <a:lnTo>
                          <a:pt x="6659" y="2895"/>
                        </a:lnTo>
                        <a:cubicBezTo>
                          <a:pt x="7066" y="2228"/>
                          <a:pt x="6486" y="1128"/>
                          <a:pt x="5386" y="470"/>
                        </a:cubicBezTo>
                        <a:lnTo>
                          <a:pt x="5386" y="470"/>
                        </a:lnTo>
                        <a:cubicBezTo>
                          <a:pt x="4287" y="-188"/>
                          <a:pt x="3048" y="-144"/>
                          <a:pt x="2659" y="531"/>
                        </a:cubicBezTo>
                        <a:lnTo>
                          <a:pt x="130" y="479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3" name="Freeform: Shape 1142">
                    <a:extLst>
                      <a:ext uri="{FF2B5EF4-FFF2-40B4-BE49-F238E27FC236}">
                        <a16:creationId xmlns:a16="http://schemas.microsoft.com/office/drawing/2014/main" xmlns="" id="{06A8AA6D-B05C-4026-8725-1F9E7CB8BA67}"/>
                      </a:ext>
                    </a:extLst>
                  </p:cNvPr>
                  <p:cNvSpPr/>
                  <p:nvPr/>
                </p:nvSpPr>
                <p:spPr>
                  <a:xfrm>
                    <a:off x="6270812" y="4499203"/>
                    <a:ext cx="6779" cy="7685"/>
                  </a:xfrm>
                  <a:custGeom>
                    <a:avLst/>
                    <a:gdLst>
                      <a:gd name="connsiteX0" fmla="*/ 127 w 6779"/>
                      <a:gd name="connsiteY0" fmla="*/ 4779 h 7685"/>
                      <a:gd name="connsiteX1" fmla="*/ 1391 w 6779"/>
                      <a:gd name="connsiteY1" fmla="*/ 7203 h 7685"/>
                      <a:gd name="connsiteX2" fmla="*/ 1391 w 6779"/>
                      <a:gd name="connsiteY2" fmla="*/ 7203 h 7685"/>
                      <a:gd name="connsiteX3" fmla="*/ 4136 w 6779"/>
                      <a:gd name="connsiteY3" fmla="*/ 7160 h 7685"/>
                      <a:gd name="connsiteX4" fmla="*/ 6647 w 6779"/>
                      <a:gd name="connsiteY4" fmla="*/ 2917 h 7685"/>
                      <a:gd name="connsiteX5" fmla="*/ 5383 w 6779"/>
                      <a:gd name="connsiteY5" fmla="*/ 484 h 7685"/>
                      <a:gd name="connsiteX6" fmla="*/ 5383 w 6779"/>
                      <a:gd name="connsiteY6" fmla="*/ 484 h 7685"/>
                      <a:gd name="connsiteX7" fmla="*/ 2621 w 6779"/>
                      <a:gd name="connsiteY7" fmla="*/ 536 h 7685"/>
                      <a:gd name="connsiteX8" fmla="*/ 127 w 6779"/>
                      <a:gd name="connsiteY8" fmla="*/ 4779 h 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5">
                        <a:moveTo>
                          <a:pt x="127" y="4779"/>
                        </a:moveTo>
                        <a:cubicBezTo>
                          <a:pt x="-271" y="5463"/>
                          <a:pt x="300" y="6554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46" y="7836"/>
                          <a:pt x="4136" y="7160"/>
                        </a:cubicBezTo>
                        <a:lnTo>
                          <a:pt x="6647" y="2917"/>
                        </a:lnTo>
                        <a:cubicBezTo>
                          <a:pt x="7054" y="2224"/>
                          <a:pt x="6491" y="1134"/>
                          <a:pt x="5383" y="484"/>
                        </a:cubicBezTo>
                        <a:lnTo>
                          <a:pt x="5383" y="484"/>
                        </a:lnTo>
                        <a:cubicBezTo>
                          <a:pt x="4266" y="-182"/>
                          <a:pt x="3036" y="-157"/>
                          <a:pt x="2621" y="536"/>
                        </a:cubicBezTo>
                        <a:lnTo>
                          <a:pt x="127" y="477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4" name="Freeform: Shape 1143">
                    <a:extLst>
                      <a:ext uri="{FF2B5EF4-FFF2-40B4-BE49-F238E27FC236}">
                        <a16:creationId xmlns:a16="http://schemas.microsoft.com/office/drawing/2014/main" xmlns="" id="{1F587DD2-8DB5-4E9B-9612-BF62DE4596EE}"/>
                      </a:ext>
                    </a:extLst>
                  </p:cNvPr>
                  <p:cNvSpPr/>
                  <p:nvPr/>
                </p:nvSpPr>
                <p:spPr>
                  <a:xfrm>
                    <a:off x="6249759" y="4486754"/>
                    <a:ext cx="6789" cy="7680"/>
                  </a:xfrm>
                  <a:custGeom>
                    <a:avLst/>
                    <a:gdLst>
                      <a:gd name="connsiteX0" fmla="*/ 130 w 6789"/>
                      <a:gd name="connsiteY0" fmla="*/ 4776 h 7680"/>
                      <a:gd name="connsiteX1" fmla="*/ 1403 w 6789"/>
                      <a:gd name="connsiteY1" fmla="*/ 7209 h 7680"/>
                      <a:gd name="connsiteX2" fmla="*/ 1403 w 6789"/>
                      <a:gd name="connsiteY2" fmla="*/ 7209 h 7680"/>
                      <a:gd name="connsiteX3" fmla="*/ 4139 w 6789"/>
                      <a:gd name="connsiteY3" fmla="*/ 7157 h 7680"/>
                      <a:gd name="connsiteX4" fmla="*/ 6650 w 6789"/>
                      <a:gd name="connsiteY4" fmla="*/ 2897 h 7680"/>
                      <a:gd name="connsiteX5" fmla="*/ 5386 w 6789"/>
                      <a:gd name="connsiteY5" fmla="*/ 481 h 7680"/>
                      <a:gd name="connsiteX6" fmla="*/ 5386 w 6789"/>
                      <a:gd name="connsiteY6" fmla="*/ 481 h 7680"/>
                      <a:gd name="connsiteX7" fmla="*/ 2650 w 6789"/>
                      <a:gd name="connsiteY7" fmla="*/ 533 h 7680"/>
                      <a:gd name="connsiteX8" fmla="*/ 130 w 6789"/>
                      <a:gd name="connsiteY8" fmla="*/ 477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0">
                        <a:moveTo>
                          <a:pt x="130" y="4776"/>
                        </a:moveTo>
                        <a:cubicBezTo>
                          <a:pt x="-277" y="5460"/>
                          <a:pt x="303" y="6551"/>
                          <a:pt x="1403" y="7209"/>
                        </a:cubicBezTo>
                        <a:lnTo>
                          <a:pt x="1403" y="7209"/>
                        </a:lnTo>
                        <a:cubicBezTo>
                          <a:pt x="2520" y="7859"/>
                          <a:pt x="3741" y="7833"/>
                          <a:pt x="4139" y="7157"/>
                        </a:cubicBezTo>
                        <a:lnTo>
                          <a:pt x="6650" y="2897"/>
                        </a:lnTo>
                        <a:cubicBezTo>
                          <a:pt x="7075" y="2222"/>
                          <a:pt x="6495" y="1139"/>
                          <a:pt x="5386" y="481"/>
                        </a:cubicBezTo>
                        <a:lnTo>
                          <a:pt x="5386" y="481"/>
                        </a:lnTo>
                        <a:cubicBezTo>
                          <a:pt x="4287" y="-186"/>
                          <a:pt x="3048" y="-151"/>
                          <a:pt x="2650" y="533"/>
                        </a:cubicBezTo>
                        <a:lnTo>
                          <a:pt x="130" y="47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5" name="Freeform: Shape 1144">
                    <a:extLst>
                      <a:ext uri="{FF2B5EF4-FFF2-40B4-BE49-F238E27FC236}">
                        <a16:creationId xmlns:a16="http://schemas.microsoft.com/office/drawing/2014/main" xmlns="" id="{6F7BB67A-54BF-419B-BC15-893691F0827B}"/>
                      </a:ext>
                    </a:extLst>
                  </p:cNvPr>
                  <p:cNvSpPr/>
                  <p:nvPr/>
                </p:nvSpPr>
                <p:spPr>
                  <a:xfrm>
                    <a:off x="6228726" y="4474312"/>
                    <a:ext cx="6788" cy="7674"/>
                  </a:xfrm>
                  <a:custGeom>
                    <a:avLst/>
                    <a:gdLst>
                      <a:gd name="connsiteX0" fmla="*/ 130 w 6788"/>
                      <a:gd name="connsiteY0" fmla="*/ 4784 h 7674"/>
                      <a:gd name="connsiteX1" fmla="*/ 1403 w 6788"/>
                      <a:gd name="connsiteY1" fmla="*/ 7200 h 7674"/>
                      <a:gd name="connsiteX2" fmla="*/ 1403 w 6788"/>
                      <a:gd name="connsiteY2" fmla="*/ 7200 h 7674"/>
                      <a:gd name="connsiteX3" fmla="*/ 4140 w 6788"/>
                      <a:gd name="connsiteY3" fmla="*/ 7148 h 7674"/>
                      <a:gd name="connsiteX4" fmla="*/ 6659 w 6788"/>
                      <a:gd name="connsiteY4" fmla="*/ 2906 h 7674"/>
                      <a:gd name="connsiteX5" fmla="*/ 5378 w 6788"/>
                      <a:gd name="connsiteY5" fmla="*/ 481 h 7674"/>
                      <a:gd name="connsiteX6" fmla="*/ 5378 w 6788"/>
                      <a:gd name="connsiteY6" fmla="*/ 481 h 7674"/>
                      <a:gd name="connsiteX7" fmla="*/ 2624 w 6788"/>
                      <a:gd name="connsiteY7" fmla="*/ 533 h 7674"/>
                      <a:gd name="connsiteX8" fmla="*/ 130 w 6788"/>
                      <a:gd name="connsiteY8" fmla="*/ 4784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4">
                        <a:moveTo>
                          <a:pt x="130" y="4784"/>
                        </a:moveTo>
                        <a:cubicBezTo>
                          <a:pt x="-277" y="5442"/>
                          <a:pt x="304" y="6542"/>
                          <a:pt x="1403" y="7200"/>
                        </a:cubicBezTo>
                        <a:lnTo>
                          <a:pt x="1403" y="7200"/>
                        </a:lnTo>
                        <a:cubicBezTo>
                          <a:pt x="2512" y="7858"/>
                          <a:pt x="3741" y="7824"/>
                          <a:pt x="4140" y="7148"/>
                        </a:cubicBezTo>
                        <a:lnTo>
                          <a:pt x="6659" y="2906"/>
                        </a:lnTo>
                        <a:cubicBezTo>
                          <a:pt x="7066" y="2213"/>
                          <a:pt x="6477" y="1130"/>
                          <a:pt x="5378" y="481"/>
                        </a:cubicBezTo>
                        <a:lnTo>
                          <a:pt x="5378" y="481"/>
                        </a:lnTo>
                        <a:cubicBezTo>
                          <a:pt x="4261" y="-177"/>
                          <a:pt x="3040" y="-160"/>
                          <a:pt x="2624" y="533"/>
                        </a:cubicBezTo>
                        <a:lnTo>
                          <a:pt x="130" y="478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5" name="Graphic 4">
                  <a:extLst>
                    <a:ext uri="{FF2B5EF4-FFF2-40B4-BE49-F238E27FC236}">
                      <a16:creationId xmlns:a16="http://schemas.microsoft.com/office/drawing/2014/main" xmlns="" id="{CA5E050C-101F-44A2-BD23-1CBFEBA760EF}"/>
                    </a:ext>
                  </a:extLst>
                </p:cNvPr>
                <p:cNvGrpSpPr/>
                <p:nvPr/>
              </p:nvGrpSpPr>
              <p:grpSpPr>
                <a:xfrm>
                  <a:off x="6226084" y="4495230"/>
                  <a:ext cx="69917" cy="45014"/>
                  <a:chOff x="6226084" y="4495230"/>
                  <a:chExt cx="69917" cy="45014"/>
                </a:xfrm>
              </p:grpSpPr>
              <p:sp>
                <p:nvSpPr>
                  <p:cNvPr id="1137" name="Freeform: Shape 1136">
                    <a:extLst>
                      <a:ext uri="{FF2B5EF4-FFF2-40B4-BE49-F238E27FC236}">
                        <a16:creationId xmlns:a16="http://schemas.microsoft.com/office/drawing/2014/main" xmlns="" id="{331C385A-A532-4165-8921-6CC61BC4FB96}"/>
                      </a:ext>
                    </a:extLst>
                  </p:cNvPr>
                  <p:cNvSpPr/>
                  <p:nvPr/>
                </p:nvSpPr>
                <p:spPr>
                  <a:xfrm>
                    <a:off x="6289221" y="4532559"/>
                    <a:ext cx="6779" cy="7684"/>
                  </a:xfrm>
                  <a:custGeom>
                    <a:avLst/>
                    <a:gdLst>
                      <a:gd name="connsiteX0" fmla="*/ 127 w 6779"/>
                      <a:gd name="connsiteY0" fmla="*/ 4778 h 7684"/>
                      <a:gd name="connsiteX1" fmla="*/ 1391 w 6779"/>
                      <a:gd name="connsiteY1" fmla="*/ 7203 h 7684"/>
                      <a:gd name="connsiteX2" fmla="*/ 1391 w 6779"/>
                      <a:gd name="connsiteY2" fmla="*/ 7203 h 7684"/>
                      <a:gd name="connsiteX3" fmla="*/ 4127 w 6779"/>
                      <a:gd name="connsiteY3" fmla="*/ 7159 h 7684"/>
                      <a:gd name="connsiteX4" fmla="*/ 6656 w 6779"/>
                      <a:gd name="connsiteY4" fmla="*/ 2908 h 7684"/>
                      <a:gd name="connsiteX5" fmla="*/ 5374 w 6779"/>
                      <a:gd name="connsiteY5" fmla="*/ 466 h 7684"/>
                      <a:gd name="connsiteX6" fmla="*/ 5374 w 6779"/>
                      <a:gd name="connsiteY6" fmla="*/ 466 h 7684"/>
                      <a:gd name="connsiteX7" fmla="*/ 2638 w 6779"/>
                      <a:gd name="connsiteY7" fmla="*/ 536 h 7684"/>
                      <a:gd name="connsiteX8" fmla="*/ 127 w 6779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84">
                        <a:moveTo>
                          <a:pt x="127" y="4778"/>
                        </a:moveTo>
                        <a:cubicBezTo>
                          <a:pt x="-272" y="5445"/>
                          <a:pt x="300" y="6545"/>
                          <a:pt x="1391" y="7203"/>
                        </a:cubicBezTo>
                        <a:lnTo>
                          <a:pt x="1391" y="7203"/>
                        </a:lnTo>
                        <a:cubicBezTo>
                          <a:pt x="2508" y="7870"/>
                          <a:pt x="3738" y="7835"/>
                          <a:pt x="4127" y="7159"/>
                        </a:cubicBezTo>
                        <a:lnTo>
                          <a:pt x="6656" y="2908"/>
                        </a:lnTo>
                        <a:cubicBezTo>
                          <a:pt x="7045" y="2224"/>
                          <a:pt x="6483" y="1133"/>
                          <a:pt x="5374" y="466"/>
                        </a:cubicBezTo>
                        <a:lnTo>
                          <a:pt x="5374" y="466"/>
                        </a:lnTo>
                        <a:cubicBezTo>
                          <a:pt x="4257" y="-183"/>
                          <a:pt x="3028" y="-149"/>
                          <a:pt x="2638" y="536"/>
                        </a:cubicBezTo>
                        <a:lnTo>
                          <a:pt x="127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8" name="Freeform: Shape 1137">
                    <a:extLst>
                      <a:ext uri="{FF2B5EF4-FFF2-40B4-BE49-F238E27FC236}">
                        <a16:creationId xmlns:a16="http://schemas.microsoft.com/office/drawing/2014/main" xmlns="" id="{6DD61F5A-A516-46AF-BD8F-238323887F4A}"/>
                      </a:ext>
                    </a:extLst>
                  </p:cNvPr>
                  <p:cNvSpPr/>
                  <p:nvPr/>
                </p:nvSpPr>
                <p:spPr>
                  <a:xfrm>
                    <a:off x="6268170" y="4520124"/>
                    <a:ext cx="6780" cy="7669"/>
                  </a:xfrm>
                  <a:custGeom>
                    <a:avLst/>
                    <a:gdLst>
                      <a:gd name="connsiteX0" fmla="*/ 128 w 6780"/>
                      <a:gd name="connsiteY0" fmla="*/ 4770 h 7669"/>
                      <a:gd name="connsiteX1" fmla="*/ 1392 w 6780"/>
                      <a:gd name="connsiteY1" fmla="*/ 7203 h 7669"/>
                      <a:gd name="connsiteX2" fmla="*/ 1392 w 6780"/>
                      <a:gd name="connsiteY2" fmla="*/ 7203 h 7669"/>
                      <a:gd name="connsiteX3" fmla="*/ 4128 w 6780"/>
                      <a:gd name="connsiteY3" fmla="*/ 7142 h 7669"/>
                      <a:gd name="connsiteX4" fmla="*/ 6648 w 6780"/>
                      <a:gd name="connsiteY4" fmla="*/ 2899 h 7669"/>
                      <a:gd name="connsiteX5" fmla="*/ 5367 w 6780"/>
                      <a:gd name="connsiteY5" fmla="*/ 475 h 7669"/>
                      <a:gd name="connsiteX6" fmla="*/ 5367 w 6780"/>
                      <a:gd name="connsiteY6" fmla="*/ 475 h 7669"/>
                      <a:gd name="connsiteX7" fmla="*/ 2630 w 6780"/>
                      <a:gd name="connsiteY7" fmla="*/ 527 h 7669"/>
                      <a:gd name="connsiteX8" fmla="*/ 128 w 6780"/>
                      <a:gd name="connsiteY8" fmla="*/ 477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69">
                        <a:moveTo>
                          <a:pt x="128" y="4770"/>
                        </a:moveTo>
                        <a:cubicBezTo>
                          <a:pt x="-271" y="5445"/>
                          <a:pt x="292" y="6545"/>
                          <a:pt x="1392" y="7203"/>
                        </a:cubicBezTo>
                        <a:lnTo>
                          <a:pt x="1392" y="7203"/>
                        </a:lnTo>
                        <a:cubicBezTo>
                          <a:pt x="2509" y="7852"/>
                          <a:pt x="3739" y="7817"/>
                          <a:pt x="4128" y="7142"/>
                        </a:cubicBezTo>
                        <a:lnTo>
                          <a:pt x="6648" y="2899"/>
                        </a:lnTo>
                        <a:cubicBezTo>
                          <a:pt x="7055" y="2224"/>
                          <a:pt x="6492" y="1124"/>
                          <a:pt x="5367" y="475"/>
                        </a:cubicBezTo>
                        <a:lnTo>
                          <a:pt x="5367" y="475"/>
                        </a:lnTo>
                        <a:cubicBezTo>
                          <a:pt x="4258" y="-184"/>
                          <a:pt x="3037" y="-149"/>
                          <a:pt x="2630" y="527"/>
                        </a:cubicBezTo>
                        <a:lnTo>
                          <a:pt x="128" y="477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9" name="Freeform: Shape 1138">
                    <a:extLst>
                      <a:ext uri="{FF2B5EF4-FFF2-40B4-BE49-F238E27FC236}">
                        <a16:creationId xmlns:a16="http://schemas.microsoft.com/office/drawing/2014/main" xmlns="" id="{8FDA9B0A-4AB1-4783-BE52-442338F5AED6}"/>
                      </a:ext>
                    </a:extLst>
                  </p:cNvPr>
                  <p:cNvSpPr/>
                  <p:nvPr/>
                </p:nvSpPr>
                <p:spPr>
                  <a:xfrm>
                    <a:off x="6247130" y="4507671"/>
                    <a:ext cx="6783" cy="7678"/>
                  </a:xfrm>
                  <a:custGeom>
                    <a:avLst/>
                    <a:gdLst>
                      <a:gd name="connsiteX0" fmla="*/ 127 w 6783"/>
                      <a:gd name="connsiteY0" fmla="*/ 4772 h 7678"/>
                      <a:gd name="connsiteX1" fmla="*/ 1417 w 6783"/>
                      <a:gd name="connsiteY1" fmla="*/ 7205 h 7678"/>
                      <a:gd name="connsiteX2" fmla="*/ 1417 w 6783"/>
                      <a:gd name="connsiteY2" fmla="*/ 7205 h 7678"/>
                      <a:gd name="connsiteX3" fmla="*/ 4127 w 6783"/>
                      <a:gd name="connsiteY3" fmla="*/ 7144 h 7678"/>
                      <a:gd name="connsiteX4" fmla="*/ 6656 w 6783"/>
                      <a:gd name="connsiteY4" fmla="*/ 2901 h 7678"/>
                      <a:gd name="connsiteX5" fmla="*/ 5383 w 6783"/>
                      <a:gd name="connsiteY5" fmla="*/ 476 h 7678"/>
                      <a:gd name="connsiteX6" fmla="*/ 5383 w 6783"/>
                      <a:gd name="connsiteY6" fmla="*/ 476 h 7678"/>
                      <a:gd name="connsiteX7" fmla="*/ 2647 w 6783"/>
                      <a:gd name="connsiteY7" fmla="*/ 537 h 7678"/>
                      <a:gd name="connsiteX8" fmla="*/ 127 w 6783"/>
                      <a:gd name="connsiteY8" fmla="*/ 4772 h 7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78">
                        <a:moveTo>
                          <a:pt x="127" y="4772"/>
                        </a:moveTo>
                        <a:cubicBezTo>
                          <a:pt x="-272" y="5464"/>
                          <a:pt x="300" y="6547"/>
                          <a:pt x="1417" y="7205"/>
                        </a:cubicBezTo>
                        <a:lnTo>
                          <a:pt x="1417" y="7205"/>
                        </a:lnTo>
                        <a:cubicBezTo>
                          <a:pt x="2517" y="7854"/>
                          <a:pt x="3746" y="7837"/>
                          <a:pt x="4127" y="7144"/>
                        </a:cubicBezTo>
                        <a:lnTo>
                          <a:pt x="6656" y="2901"/>
                        </a:lnTo>
                        <a:cubicBezTo>
                          <a:pt x="7054" y="2217"/>
                          <a:pt x="6491" y="1126"/>
                          <a:pt x="5383" y="476"/>
                        </a:cubicBezTo>
                        <a:lnTo>
                          <a:pt x="5383" y="476"/>
                        </a:lnTo>
                        <a:cubicBezTo>
                          <a:pt x="4266" y="-173"/>
                          <a:pt x="3036" y="-164"/>
                          <a:pt x="2647" y="537"/>
                        </a:cubicBezTo>
                        <a:lnTo>
                          <a:pt x="127" y="477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40" name="Freeform: Shape 1139">
                    <a:extLst>
                      <a:ext uri="{FF2B5EF4-FFF2-40B4-BE49-F238E27FC236}">
                        <a16:creationId xmlns:a16="http://schemas.microsoft.com/office/drawing/2014/main" xmlns="" id="{554F6510-743E-4740-8032-FE38619C85AE}"/>
                      </a:ext>
                    </a:extLst>
                  </p:cNvPr>
                  <p:cNvSpPr/>
                  <p:nvPr/>
                </p:nvSpPr>
                <p:spPr>
                  <a:xfrm>
                    <a:off x="6226084" y="4495230"/>
                    <a:ext cx="6779" cy="7669"/>
                  </a:xfrm>
                  <a:custGeom>
                    <a:avLst/>
                    <a:gdLst>
                      <a:gd name="connsiteX0" fmla="*/ 131 w 6779"/>
                      <a:gd name="connsiteY0" fmla="*/ 4778 h 7669"/>
                      <a:gd name="connsiteX1" fmla="*/ 1395 w 6779"/>
                      <a:gd name="connsiteY1" fmla="*/ 7203 h 7669"/>
                      <a:gd name="connsiteX2" fmla="*/ 1395 w 6779"/>
                      <a:gd name="connsiteY2" fmla="*/ 7203 h 7669"/>
                      <a:gd name="connsiteX3" fmla="*/ 4141 w 6779"/>
                      <a:gd name="connsiteY3" fmla="*/ 7142 h 7669"/>
                      <a:gd name="connsiteX4" fmla="*/ 6652 w 6779"/>
                      <a:gd name="connsiteY4" fmla="*/ 2899 h 7669"/>
                      <a:gd name="connsiteX5" fmla="*/ 5387 w 6779"/>
                      <a:gd name="connsiteY5" fmla="*/ 475 h 7669"/>
                      <a:gd name="connsiteX6" fmla="*/ 5387 w 6779"/>
                      <a:gd name="connsiteY6" fmla="*/ 475 h 7669"/>
                      <a:gd name="connsiteX7" fmla="*/ 2651 w 6779"/>
                      <a:gd name="connsiteY7" fmla="*/ 527 h 7669"/>
                      <a:gd name="connsiteX8" fmla="*/ 131 w 6779"/>
                      <a:gd name="connsiteY8" fmla="*/ 4778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69">
                        <a:moveTo>
                          <a:pt x="131" y="4778"/>
                        </a:moveTo>
                        <a:cubicBezTo>
                          <a:pt x="-276" y="5453"/>
                          <a:pt x="296" y="6545"/>
                          <a:pt x="1395" y="7203"/>
                        </a:cubicBezTo>
                        <a:lnTo>
                          <a:pt x="1395" y="7203"/>
                        </a:lnTo>
                        <a:cubicBezTo>
                          <a:pt x="2521" y="7852"/>
                          <a:pt x="3742" y="7817"/>
                          <a:pt x="4141" y="7142"/>
                        </a:cubicBezTo>
                        <a:lnTo>
                          <a:pt x="6652" y="2899"/>
                        </a:lnTo>
                        <a:cubicBezTo>
                          <a:pt x="7050" y="2215"/>
                          <a:pt x="6487" y="1124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53" y="-184"/>
                          <a:pt x="3041" y="-149"/>
                          <a:pt x="2651" y="527"/>
                        </a:cubicBezTo>
                        <a:lnTo>
                          <a:pt x="131" y="4778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6" name="Graphic 4">
                  <a:extLst>
                    <a:ext uri="{FF2B5EF4-FFF2-40B4-BE49-F238E27FC236}">
                      <a16:creationId xmlns:a16="http://schemas.microsoft.com/office/drawing/2014/main" xmlns="" id="{DE81C0D4-CB4A-438E-9773-86D32F2F6C41}"/>
                    </a:ext>
                  </a:extLst>
                </p:cNvPr>
                <p:cNvGrpSpPr/>
                <p:nvPr/>
              </p:nvGrpSpPr>
              <p:grpSpPr>
                <a:xfrm>
                  <a:off x="6227834" y="4496266"/>
                  <a:ext cx="69912" cy="45011"/>
                  <a:chOff x="6227834" y="4496266"/>
                  <a:chExt cx="69912" cy="45011"/>
                </a:xfrm>
                <a:solidFill>
                  <a:srgbClr val="DCDAC8"/>
                </a:solidFill>
              </p:grpSpPr>
              <p:sp>
                <p:nvSpPr>
                  <p:cNvPr id="1133" name="Freeform: Shape 1132">
                    <a:extLst>
                      <a:ext uri="{FF2B5EF4-FFF2-40B4-BE49-F238E27FC236}">
                        <a16:creationId xmlns:a16="http://schemas.microsoft.com/office/drawing/2014/main" xmlns="" id="{E535FA2B-EB33-4074-B3AC-91ED4DA811DC}"/>
                      </a:ext>
                    </a:extLst>
                  </p:cNvPr>
                  <p:cNvSpPr/>
                  <p:nvPr/>
                </p:nvSpPr>
                <p:spPr>
                  <a:xfrm>
                    <a:off x="6290966" y="4533602"/>
                    <a:ext cx="6780" cy="7675"/>
                  </a:xfrm>
                  <a:custGeom>
                    <a:avLst/>
                    <a:gdLst>
                      <a:gd name="connsiteX0" fmla="*/ 122 w 6780"/>
                      <a:gd name="connsiteY0" fmla="*/ 4774 h 7675"/>
                      <a:gd name="connsiteX1" fmla="*/ 1404 w 6780"/>
                      <a:gd name="connsiteY1" fmla="*/ 7198 h 7675"/>
                      <a:gd name="connsiteX2" fmla="*/ 1404 w 6780"/>
                      <a:gd name="connsiteY2" fmla="*/ 7198 h 7675"/>
                      <a:gd name="connsiteX3" fmla="*/ 4149 w 6780"/>
                      <a:gd name="connsiteY3" fmla="*/ 7138 h 7675"/>
                      <a:gd name="connsiteX4" fmla="*/ 6651 w 6780"/>
                      <a:gd name="connsiteY4" fmla="*/ 2904 h 7675"/>
                      <a:gd name="connsiteX5" fmla="*/ 5387 w 6780"/>
                      <a:gd name="connsiteY5" fmla="*/ 479 h 7675"/>
                      <a:gd name="connsiteX6" fmla="*/ 5387 w 6780"/>
                      <a:gd name="connsiteY6" fmla="*/ 479 h 7675"/>
                      <a:gd name="connsiteX7" fmla="*/ 2642 w 6780"/>
                      <a:gd name="connsiteY7" fmla="*/ 522 h 7675"/>
                      <a:gd name="connsiteX8" fmla="*/ 122 w 6780"/>
                      <a:gd name="connsiteY8" fmla="*/ 4774 h 7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5">
                        <a:moveTo>
                          <a:pt x="122" y="4774"/>
                        </a:moveTo>
                        <a:cubicBezTo>
                          <a:pt x="-267" y="5458"/>
                          <a:pt x="304" y="6540"/>
                          <a:pt x="1404" y="7198"/>
                        </a:cubicBezTo>
                        <a:lnTo>
                          <a:pt x="1404" y="7198"/>
                        </a:lnTo>
                        <a:cubicBezTo>
                          <a:pt x="2521" y="7857"/>
                          <a:pt x="3751" y="7830"/>
                          <a:pt x="4149" y="7138"/>
                        </a:cubicBezTo>
                        <a:lnTo>
                          <a:pt x="6651" y="2904"/>
                        </a:lnTo>
                        <a:cubicBezTo>
                          <a:pt x="7050" y="2211"/>
                          <a:pt x="6495" y="1128"/>
                          <a:pt x="5387" y="479"/>
                        </a:cubicBezTo>
                        <a:lnTo>
                          <a:pt x="5387" y="479"/>
                        </a:lnTo>
                        <a:cubicBezTo>
                          <a:pt x="4287" y="-179"/>
                          <a:pt x="3041" y="-153"/>
                          <a:pt x="2642" y="522"/>
                        </a:cubicBezTo>
                        <a:lnTo>
                          <a:pt x="122" y="477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4" name="Freeform: Shape 1133">
                    <a:extLst>
                      <a:ext uri="{FF2B5EF4-FFF2-40B4-BE49-F238E27FC236}">
                        <a16:creationId xmlns:a16="http://schemas.microsoft.com/office/drawing/2014/main" xmlns="" id="{58B15A80-FA78-443B-95BA-E11755FF9DAA}"/>
                      </a:ext>
                    </a:extLst>
                  </p:cNvPr>
                  <p:cNvSpPr/>
                  <p:nvPr/>
                </p:nvSpPr>
                <p:spPr>
                  <a:xfrm>
                    <a:off x="6269937" y="4521156"/>
                    <a:ext cx="6781" cy="7680"/>
                  </a:xfrm>
                  <a:custGeom>
                    <a:avLst/>
                    <a:gdLst>
                      <a:gd name="connsiteX0" fmla="*/ 128 w 6781"/>
                      <a:gd name="connsiteY0" fmla="*/ 4786 h 7680"/>
                      <a:gd name="connsiteX1" fmla="*/ 1418 w 6781"/>
                      <a:gd name="connsiteY1" fmla="*/ 7202 h 7680"/>
                      <a:gd name="connsiteX2" fmla="*/ 1418 w 6781"/>
                      <a:gd name="connsiteY2" fmla="*/ 7202 h 7680"/>
                      <a:gd name="connsiteX3" fmla="*/ 4137 w 6781"/>
                      <a:gd name="connsiteY3" fmla="*/ 7159 h 7680"/>
                      <a:gd name="connsiteX4" fmla="*/ 6648 w 6781"/>
                      <a:gd name="connsiteY4" fmla="*/ 2898 h 7680"/>
                      <a:gd name="connsiteX5" fmla="*/ 5375 w 6781"/>
                      <a:gd name="connsiteY5" fmla="*/ 473 h 7680"/>
                      <a:gd name="connsiteX6" fmla="*/ 5375 w 6781"/>
                      <a:gd name="connsiteY6" fmla="*/ 473 h 7680"/>
                      <a:gd name="connsiteX7" fmla="*/ 2639 w 6781"/>
                      <a:gd name="connsiteY7" fmla="*/ 534 h 7680"/>
                      <a:gd name="connsiteX8" fmla="*/ 128 w 6781"/>
                      <a:gd name="connsiteY8" fmla="*/ 4786 h 7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80">
                        <a:moveTo>
                          <a:pt x="128" y="4786"/>
                        </a:moveTo>
                        <a:cubicBezTo>
                          <a:pt x="-271" y="5461"/>
                          <a:pt x="292" y="6535"/>
                          <a:pt x="1418" y="7202"/>
                        </a:cubicBezTo>
                        <a:lnTo>
                          <a:pt x="1418" y="7202"/>
                        </a:lnTo>
                        <a:cubicBezTo>
                          <a:pt x="2517" y="7851"/>
                          <a:pt x="3739" y="7842"/>
                          <a:pt x="4137" y="7159"/>
                        </a:cubicBezTo>
                        <a:lnTo>
                          <a:pt x="6648" y="2898"/>
                        </a:lnTo>
                        <a:cubicBezTo>
                          <a:pt x="7064" y="2214"/>
                          <a:pt x="6475" y="1131"/>
                          <a:pt x="5375" y="473"/>
                        </a:cubicBezTo>
                        <a:lnTo>
                          <a:pt x="5375" y="473"/>
                        </a:lnTo>
                        <a:cubicBezTo>
                          <a:pt x="4267" y="-176"/>
                          <a:pt x="3037" y="-159"/>
                          <a:pt x="2639" y="534"/>
                        </a:cubicBezTo>
                        <a:lnTo>
                          <a:pt x="128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5" name="Freeform: Shape 1134">
                    <a:extLst>
                      <a:ext uri="{FF2B5EF4-FFF2-40B4-BE49-F238E27FC236}">
                        <a16:creationId xmlns:a16="http://schemas.microsoft.com/office/drawing/2014/main" xmlns="" id="{0A20876D-9119-49E3-864A-E716ADEF8D2C}"/>
                      </a:ext>
                    </a:extLst>
                  </p:cNvPr>
                  <p:cNvSpPr/>
                  <p:nvPr/>
                </p:nvSpPr>
                <p:spPr>
                  <a:xfrm>
                    <a:off x="6248888" y="4508710"/>
                    <a:ext cx="6785" cy="7669"/>
                  </a:xfrm>
                  <a:custGeom>
                    <a:avLst/>
                    <a:gdLst>
                      <a:gd name="connsiteX0" fmla="*/ 127 w 6785"/>
                      <a:gd name="connsiteY0" fmla="*/ 4780 h 7669"/>
                      <a:gd name="connsiteX1" fmla="*/ 1408 w 6785"/>
                      <a:gd name="connsiteY1" fmla="*/ 7187 h 7669"/>
                      <a:gd name="connsiteX2" fmla="*/ 1408 w 6785"/>
                      <a:gd name="connsiteY2" fmla="*/ 7187 h 7669"/>
                      <a:gd name="connsiteX3" fmla="*/ 4136 w 6785"/>
                      <a:gd name="connsiteY3" fmla="*/ 7153 h 7669"/>
                      <a:gd name="connsiteX4" fmla="*/ 6656 w 6785"/>
                      <a:gd name="connsiteY4" fmla="*/ 2892 h 7669"/>
                      <a:gd name="connsiteX5" fmla="*/ 5374 w 6785"/>
                      <a:gd name="connsiteY5" fmla="*/ 485 h 7669"/>
                      <a:gd name="connsiteX6" fmla="*/ 5374 w 6785"/>
                      <a:gd name="connsiteY6" fmla="*/ 485 h 7669"/>
                      <a:gd name="connsiteX7" fmla="*/ 2638 w 6785"/>
                      <a:gd name="connsiteY7" fmla="*/ 528 h 7669"/>
                      <a:gd name="connsiteX8" fmla="*/ 127 w 6785"/>
                      <a:gd name="connsiteY8" fmla="*/ 4780 h 7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69">
                        <a:moveTo>
                          <a:pt x="127" y="4780"/>
                        </a:moveTo>
                        <a:cubicBezTo>
                          <a:pt x="-272" y="5447"/>
                          <a:pt x="300" y="6529"/>
                          <a:pt x="1408" y="7187"/>
                        </a:cubicBezTo>
                        <a:lnTo>
                          <a:pt x="1408" y="7187"/>
                        </a:lnTo>
                        <a:cubicBezTo>
                          <a:pt x="2508" y="7845"/>
                          <a:pt x="3746" y="7828"/>
                          <a:pt x="4136" y="7153"/>
                        </a:cubicBezTo>
                        <a:lnTo>
                          <a:pt x="6656" y="2892"/>
                        </a:lnTo>
                        <a:cubicBezTo>
                          <a:pt x="7063" y="2208"/>
                          <a:pt x="6483" y="1126"/>
                          <a:pt x="5374" y="485"/>
                        </a:cubicBezTo>
                        <a:lnTo>
                          <a:pt x="5374" y="485"/>
                        </a:lnTo>
                        <a:cubicBezTo>
                          <a:pt x="4266" y="-173"/>
                          <a:pt x="3045" y="-164"/>
                          <a:pt x="2638" y="528"/>
                        </a:cubicBezTo>
                        <a:lnTo>
                          <a:pt x="127" y="478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6" name="Freeform: Shape 1135">
                    <a:extLst>
                      <a:ext uri="{FF2B5EF4-FFF2-40B4-BE49-F238E27FC236}">
                        <a16:creationId xmlns:a16="http://schemas.microsoft.com/office/drawing/2014/main" xmlns="" id="{D245B9AC-702F-4DCF-A50E-95D3FA03B854}"/>
                      </a:ext>
                    </a:extLst>
                  </p:cNvPr>
                  <p:cNvSpPr/>
                  <p:nvPr/>
                </p:nvSpPr>
                <p:spPr>
                  <a:xfrm>
                    <a:off x="6227834" y="4496266"/>
                    <a:ext cx="6789" cy="7674"/>
                  </a:xfrm>
                  <a:custGeom>
                    <a:avLst/>
                    <a:gdLst>
                      <a:gd name="connsiteX0" fmla="*/ 130 w 6789"/>
                      <a:gd name="connsiteY0" fmla="*/ 4781 h 7674"/>
                      <a:gd name="connsiteX1" fmla="*/ 1412 w 6789"/>
                      <a:gd name="connsiteY1" fmla="*/ 7197 h 7674"/>
                      <a:gd name="connsiteX2" fmla="*/ 1412 w 6789"/>
                      <a:gd name="connsiteY2" fmla="*/ 7197 h 7674"/>
                      <a:gd name="connsiteX3" fmla="*/ 4148 w 6789"/>
                      <a:gd name="connsiteY3" fmla="*/ 7145 h 7674"/>
                      <a:gd name="connsiteX4" fmla="*/ 6659 w 6789"/>
                      <a:gd name="connsiteY4" fmla="*/ 2902 h 7674"/>
                      <a:gd name="connsiteX5" fmla="*/ 5386 w 6789"/>
                      <a:gd name="connsiteY5" fmla="*/ 486 h 7674"/>
                      <a:gd name="connsiteX6" fmla="*/ 5386 w 6789"/>
                      <a:gd name="connsiteY6" fmla="*/ 486 h 7674"/>
                      <a:gd name="connsiteX7" fmla="*/ 2641 w 6789"/>
                      <a:gd name="connsiteY7" fmla="*/ 521 h 7674"/>
                      <a:gd name="connsiteX8" fmla="*/ 130 w 6789"/>
                      <a:gd name="connsiteY8" fmla="*/ 4781 h 7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74">
                        <a:moveTo>
                          <a:pt x="130" y="4781"/>
                        </a:moveTo>
                        <a:cubicBezTo>
                          <a:pt x="-277" y="5448"/>
                          <a:pt x="304" y="6530"/>
                          <a:pt x="1412" y="7197"/>
                        </a:cubicBezTo>
                        <a:lnTo>
                          <a:pt x="1412" y="7197"/>
                        </a:lnTo>
                        <a:cubicBezTo>
                          <a:pt x="2503" y="7846"/>
                          <a:pt x="3750" y="7838"/>
                          <a:pt x="4148" y="7145"/>
                        </a:cubicBezTo>
                        <a:lnTo>
                          <a:pt x="6659" y="2902"/>
                        </a:lnTo>
                        <a:cubicBezTo>
                          <a:pt x="7066" y="2209"/>
                          <a:pt x="6486" y="1127"/>
                          <a:pt x="5386" y="486"/>
                        </a:cubicBezTo>
                        <a:lnTo>
                          <a:pt x="5386" y="486"/>
                        </a:lnTo>
                        <a:cubicBezTo>
                          <a:pt x="4278" y="-181"/>
                          <a:pt x="3048" y="-154"/>
                          <a:pt x="2641" y="521"/>
                        </a:cubicBezTo>
                        <a:lnTo>
                          <a:pt x="130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7" name="Graphic 4">
                  <a:extLst>
                    <a:ext uri="{FF2B5EF4-FFF2-40B4-BE49-F238E27FC236}">
                      <a16:creationId xmlns:a16="http://schemas.microsoft.com/office/drawing/2014/main" xmlns="" id="{F3D82683-11D2-48E2-BB25-A24A78A45688}"/>
                    </a:ext>
                  </a:extLst>
                </p:cNvPr>
                <p:cNvGrpSpPr/>
                <p:nvPr/>
              </p:nvGrpSpPr>
              <p:grpSpPr>
                <a:xfrm>
                  <a:off x="6225207" y="4517181"/>
                  <a:ext cx="48874" cy="32568"/>
                  <a:chOff x="6225207" y="4517181"/>
                  <a:chExt cx="48874" cy="32568"/>
                </a:xfrm>
              </p:grpSpPr>
              <p:sp>
                <p:nvSpPr>
                  <p:cNvPr id="1130" name="Freeform: Shape 1129">
                    <a:extLst>
                      <a:ext uri="{FF2B5EF4-FFF2-40B4-BE49-F238E27FC236}">
                        <a16:creationId xmlns:a16="http://schemas.microsoft.com/office/drawing/2014/main" xmlns="" id="{1FAA72A8-8954-4226-A709-85A30A9CF96C}"/>
                      </a:ext>
                    </a:extLst>
                  </p:cNvPr>
                  <p:cNvSpPr/>
                  <p:nvPr/>
                </p:nvSpPr>
                <p:spPr>
                  <a:xfrm>
                    <a:off x="6267294" y="4542072"/>
                    <a:ext cx="6788" cy="7676"/>
                  </a:xfrm>
                  <a:custGeom>
                    <a:avLst/>
                    <a:gdLst>
                      <a:gd name="connsiteX0" fmla="*/ 138 w 6788"/>
                      <a:gd name="connsiteY0" fmla="*/ 4772 h 7676"/>
                      <a:gd name="connsiteX1" fmla="*/ 1403 w 6788"/>
                      <a:gd name="connsiteY1" fmla="*/ 7197 h 7676"/>
                      <a:gd name="connsiteX2" fmla="*/ 1403 w 6788"/>
                      <a:gd name="connsiteY2" fmla="*/ 7197 h 7676"/>
                      <a:gd name="connsiteX3" fmla="*/ 4147 w 6788"/>
                      <a:gd name="connsiteY3" fmla="*/ 7162 h 7676"/>
                      <a:gd name="connsiteX4" fmla="*/ 6650 w 6788"/>
                      <a:gd name="connsiteY4" fmla="*/ 2911 h 7676"/>
                      <a:gd name="connsiteX5" fmla="*/ 5386 w 6788"/>
                      <a:gd name="connsiteY5" fmla="*/ 478 h 7676"/>
                      <a:gd name="connsiteX6" fmla="*/ 5386 w 6788"/>
                      <a:gd name="connsiteY6" fmla="*/ 478 h 7676"/>
                      <a:gd name="connsiteX7" fmla="*/ 2650 w 6788"/>
                      <a:gd name="connsiteY7" fmla="*/ 530 h 7676"/>
                      <a:gd name="connsiteX8" fmla="*/ 138 w 6788"/>
                      <a:gd name="connsiteY8" fmla="*/ 4772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8" h="7676">
                        <a:moveTo>
                          <a:pt x="138" y="4772"/>
                        </a:moveTo>
                        <a:cubicBezTo>
                          <a:pt x="-286" y="5457"/>
                          <a:pt x="303" y="6539"/>
                          <a:pt x="1403" y="7197"/>
                        </a:cubicBezTo>
                        <a:lnTo>
                          <a:pt x="1403" y="7197"/>
                        </a:lnTo>
                        <a:cubicBezTo>
                          <a:pt x="2528" y="7855"/>
                          <a:pt x="3749" y="7829"/>
                          <a:pt x="4147" y="7162"/>
                        </a:cubicBezTo>
                        <a:lnTo>
                          <a:pt x="6650" y="2911"/>
                        </a:lnTo>
                        <a:cubicBezTo>
                          <a:pt x="7074" y="2227"/>
                          <a:pt x="6485" y="1127"/>
                          <a:pt x="5386" y="478"/>
                        </a:cubicBezTo>
                        <a:lnTo>
                          <a:pt x="5386" y="478"/>
                        </a:lnTo>
                        <a:cubicBezTo>
                          <a:pt x="4277" y="-180"/>
                          <a:pt x="3048" y="-154"/>
                          <a:pt x="2650" y="530"/>
                        </a:cubicBezTo>
                        <a:lnTo>
                          <a:pt x="138" y="477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1" name="Freeform: Shape 1130">
                    <a:extLst>
                      <a:ext uri="{FF2B5EF4-FFF2-40B4-BE49-F238E27FC236}">
                        <a16:creationId xmlns:a16="http://schemas.microsoft.com/office/drawing/2014/main" xmlns="" id="{BD4467C9-B390-4FA0-A495-402517F19673}"/>
                      </a:ext>
                    </a:extLst>
                  </p:cNvPr>
                  <p:cNvSpPr/>
                  <p:nvPr/>
                </p:nvSpPr>
                <p:spPr>
                  <a:xfrm>
                    <a:off x="6246243" y="4529620"/>
                    <a:ext cx="6779" cy="7676"/>
                  </a:xfrm>
                  <a:custGeom>
                    <a:avLst/>
                    <a:gdLst>
                      <a:gd name="connsiteX0" fmla="*/ 139 w 6779"/>
                      <a:gd name="connsiteY0" fmla="*/ 4790 h 7676"/>
                      <a:gd name="connsiteX1" fmla="*/ 1404 w 6779"/>
                      <a:gd name="connsiteY1" fmla="*/ 7197 h 7676"/>
                      <a:gd name="connsiteX2" fmla="*/ 1404 w 6779"/>
                      <a:gd name="connsiteY2" fmla="*/ 7197 h 7676"/>
                      <a:gd name="connsiteX3" fmla="*/ 4140 w 6779"/>
                      <a:gd name="connsiteY3" fmla="*/ 7154 h 7676"/>
                      <a:gd name="connsiteX4" fmla="*/ 6642 w 6779"/>
                      <a:gd name="connsiteY4" fmla="*/ 2902 h 7676"/>
                      <a:gd name="connsiteX5" fmla="*/ 5387 w 6779"/>
                      <a:gd name="connsiteY5" fmla="*/ 469 h 7676"/>
                      <a:gd name="connsiteX6" fmla="*/ 5387 w 6779"/>
                      <a:gd name="connsiteY6" fmla="*/ 469 h 7676"/>
                      <a:gd name="connsiteX7" fmla="*/ 2633 w 6779"/>
                      <a:gd name="connsiteY7" fmla="*/ 539 h 7676"/>
                      <a:gd name="connsiteX8" fmla="*/ 139 w 6779"/>
                      <a:gd name="connsiteY8" fmla="*/ 4790 h 7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79" h="7676">
                        <a:moveTo>
                          <a:pt x="139" y="4790"/>
                        </a:moveTo>
                        <a:cubicBezTo>
                          <a:pt x="-285" y="5457"/>
                          <a:pt x="295" y="6539"/>
                          <a:pt x="1404" y="7197"/>
                        </a:cubicBezTo>
                        <a:lnTo>
                          <a:pt x="1404" y="7197"/>
                        </a:lnTo>
                        <a:cubicBezTo>
                          <a:pt x="2512" y="7855"/>
                          <a:pt x="3750" y="7830"/>
                          <a:pt x="4140" y="7154"/>
                        </a:cubicBezTo>
                        <a:lnTo>
                          <a:pt x="6642" y="2902"/>
                        </a:lnTo>
                        <a:cubicBezTo>
                          <a:pt x="7058" y="2218"/>
                          <a:pt x="6495" y="1127"/>
                          <a:pt x="5387" y="469"/>
                        </a:cubicBezTo>
                        <a:lnTo>
                          <a:pt x="5387" y="469"/>
                        </a:lnTo>
                        <a:cubicBezTo>
                          <a:pt x="4270" y="-180"/>
                          <a:pt x="3040" y="-154"/>
                          <a:pt x="2633" y="539"/>
                        </a:cubicBezTo>
                        <a:lnTo>
                          <a:pt x="139" y="479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32" name="Freeform: Shape 1131">
                    <a:extLst>
                      <a:ext uri="{FF2B5EF4-FFF2-40B4-BE49-F238E27FC236}">
                        <a16:creationId xmlns:a16="http://schemas.microsoft.com/office/drawing/2014/main" xmlns="" id="{65F32910-0FA7-4C51-98B4-42F936FA2EA1}"/>
                      </a:ext>
                    </a:extLst>
                  </p:cNvPr>
                  <p:cNvSpPr/>
                  <p:nvPr/>
                </p:nvSpPr>
                <p:spPr>
                  <a:xfrm>
                    <a:off x="6225207" y="4517181"/>
                    <a:ext cx="6780" cy="7672"/>
                  </a:xfrm>
                  <a:custGeom>
                    <a:avLst/>
                    <a:gdLst>
                      <a:gd name="connsiteX0" fmla="*/ 124 w 6780"/>
                      <a:gd name="connsiteY0" fmla="*/ 4769 h 7672"/>
                      <a:gd name="connsiteX1" fmla="*/ 1397 w 6780"/>
                      <a:gd name="connsiteY1" fmla="*/ 7202 h 7672"/>
                      <a:gd name="connsiteX2" fmla="*/ 1397 w 6780"/>
                      <a:gd name="connsiteY2" fmla="*/ 7202 h 7672"/>
                      <a:gd name="connsiteX3" fmla="*/ 4142 w 6780"/>
                      <a:gd name="connsiteY3" fmla="*/ 7142 h 7672"/>
                      <a:gd name="connsiteX4" fmla="*/ 6662 w 6780"/>
                      <a:gd name="connsiteY4" fmla="*/ 2908 h 7672"/>
                      <a:gd name="connsiteX5" fmla="*/ 5389 w 6780"/>
                      <a:gd name="connsiteY5" fmla="*/ 474 h 7672"/>
                      <a:gd name="connsiteX6" fmla="*/ 5389 w 6780"/>
                      <a:gd name="connsiteY6" fmla="*/ 474 h 7672"/>
                      <a:gd name="connsiteX7" fmla="*/ 2644 w 6780"/>
                      <a:gd name="connsiteY7" fmla="*/ 526 h 7672"/>
                      <a:gd name="connsiteX8" fmla="*/ 124 w 6780"/>
                      <a:gd name="connsiteY8" fmla="*/ 4769 h 7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72">
                        <a:moveTo>
                          <a:pt x="124" y="4769"/>
                        </a:moveTo>
                        <a:cubicBezTo>
                          <a:pt x="-265" y="5454"/>
                          <a:pt x="289" y="6536"/>
                          <a:pt x="1397" y="7202"/>
                        </a:cubicBezTo>
                        <a:lnTo>
                          <a:pt x="1397" y="7202"/>
                        </a:lnTo>
                        <a:cubicBezTo>
                          <a:pt x="2506" y="7852"/>
                          <a:pt x="3744" y="7826"/>
                          <a:pt x="4142" y="7142"/>
                        </a:cubicBezTo>
                        <a:lnTo>
                          <a:pt x="6662" y="2908"/>
                        </a:lnTo>
                        <a:cubicBezTo>
                          <a:pt x="7043" y="2215"/>
                          <a:pt x="6480" y="1124"/>
                          <a:pt x="5389" y="474"/>
                        </a:cubicBezTo>
                        <a:lnTo>
                          <a:pt x="5389" y="474"/>
                        </a:lnTo>
                        <a:cubicBezTo>
                          <a:pt x="4263" y="-175"/>
                          <a:pt x="3043" y="-158"/>
                          <a:pt x="2644" y="526"/>
                        </a:cubicBezTo>
                        <a:lnTo>
                          <a:pt x="124" y="476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8" name="Graphic 4">
                  <a:extLst>
                    <a:ext uri="{FF2B5EF4-FFF2-40B4-BE49-F238E27FC236}">
                      <a16:creationId xmlns:a16="http://schemas.microsoft.com/office/drawing/2014/main" xmlns="" id="{1CCF43FD-5F5A-48ED-BE03-34D3F72BB358}"/>
                    </a:ext>
                  </a:extLst>
                </p:cNvPr>
                <p:cNvGrpSpPr/>
                <p:nvPr/>
              </p:nvGrpSpPr>
              <p:grpSpPr>
                <a:xfrm>
                  <a:off x="6226963" y="4518217"/>
                  <a:ext cx="48869" cy="32573"/>
                  <a:chOff x="6226963" y="4518217"/>
                  <a:chExt cx="48869" cy="32573"/>
                </a:xfrm>
                <a:solidFill>
                  <a:srgbClr val="DCDAC8"/>
                </a:solidFill>
              </p:grpSpPr>
              <p:sp>
                <p:nvSpPr>
                  <p:cNvPr id="1127" name="Freeform: Shape 1126">
                    <a:extLst>
                      <a:ext uri="{FF2B5EF4-FFF2-40B4-BE49-F238E27FC236}">
                        <a16:creationId xmlns:a16="http://schemas.microsoft.com/office/drawing/2014/main" xmlns="" id="{60452D33-0B4E-46A2-B21F-1BCCB6E35617}"/>
                      </a:ext>
                    </a:extLst>
                  </p:cNvPr>
                  <p:cNvSpPr/>
                  <p:nvPr/>
                </p:nvSpPr>
                <p:spPr>
                  <a:xfrm>
                    <a:off x="6269051" y="4543106"/>
                    <a:ext cx="6780" cy="7684"/>
                  </a:xfrm>
                  <a:custGeom>
                    <a:avLst/>
                    <a:gdLst>
                      <a:gd name="connsiteX0" fmla="*/ 130 w 6780"/>
                      <a:gd name="connsiteY0" fmla="*/ 4778 h 7684"/>
                      <a:gd name="connsiteX1" fmla="*/ 1403 w 6780"/>
                      <a:gd name="connsiteY1" fmla="*/ 7203 h 7684"/>
                      <a:gd name="connsiteX2" fmla="*/ 1403 w 6780"/>
                      <a:gd name="connsiteY2" fmla="*/ 7203 h 7684"/>
                      <a:gd name="connsiteX3" fmla="*/ 4148 w 6780"/>
                      <a:gd name="connsiteY3" fmla="*/ 7159 h 7684"/>
                      <a:gd name="connsiteX4" fmla="*/ 6650 w 6780"/>
                      <a:gd name="connsiteY4" fmla="*/ 2899 h 7684"/>
                      <a:gd name="connsiteX5" fmla="*/ 5386 w 6780"/>
                      <a:gd name="connsiteY5" fmla="*/ 475 h 7684"/>
                      <a:gd name="connsiteX6" fmla="*/ 5386 w 6780"/>
                      <a:gd name="connsiteY6" fmla="*/ 475 h 7684"/>
                      <a:gd name="connsiteX7" fmla="*/ 2650 w 6780"/>
                      <a:gd name="connsiteY7" fmla="*/ 552 h 7684"/>
                      <a:gd name="connsiteX8" fmla="*/ 130 w 6780"/>
                      <a:gd name="connsiteY8" fmla="*/ 4778 h 7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0" h="7684">
                        <a:moveTo>
                          <a:pt x="130" y="4778"/>
                        </a:moveTo>
                        <a:cubicBezTo>
                          <a:pt x="-277" y="5471"/>
                          <a:pt x="303" y="6545"/>
                          <a:pt x="1403" y="7203"/>
                        </a:cubicBezTo>
                        <a:lnTo>
                          <a:pt x="1403" y="7203"/>
                        </a:lnTo>
                        <a:cubicBezTo>
                          <a:pt x="2511" y="7861"/>
                          <a:pt x="3750" y="7843"/>
                          <a:pt x="4148" y="7159"/>
                        </a:cubicBezTo>
                        <a:lnTo>
                          <a:pt x="6650" y="2899"/>
                        </a:lnTo>
                        <a:cubicBezTo>
                          <a:pt x="7057" y="2233"/>
                          <a:pt x="6477" y="1141"/>
                          <a:pt x="5386" y="475"/>
                        </a:cubicBezTo>
                        <a:lnTo>
                          <a:pt x="5386" y="475"/>
                        </a:lnTo>
                        <a:cubicBezTo>
                          <a:pt x="4269" y="-183"/>
                          <a:pt x="3048" y="-157"/>
                          <a:pt x="2650" y="552"/>
                        </a:cubicBezTo>
                        <a:lnTo>
                          <a:pt x="130" y="477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8" name="Freeform: Shape 1127">
                    <a:extLst>
                      <a:ext uri="{FF2B5EF4-FFF2-40B4-BE49-F238E27FC236}">
                        <a16:creationId xmlns:a16="http://schemas.microsoft.com/office/drawing/2014/main" xmlns="" id="{83A66963-E42E-4D8C-97B7-B22E995C3BEF}"/>
                      </a:ext>
                    </a:extLst>
                  </p:cNvPr>
                  <p:cNvSpPr/>
                  <p:nvPr/>
                </p:nvSpPr>
                <p:spPr>
                  <a:xfrm>
                    <a:off x="6248000" y="4530663"/>
                    <a:ext cx="6782" cy="7679"/>
                  </a:xfrm>
                  <a:custGeom>
                    <a:avLst/>
                    <a:gdLst>
                      <a:gd name="connsiteX0" fmla="*/ 131 w 6782"/>
                      <a:gd name="connsiteY0" fmla="*/ 4787 h 7679"/>
                      <a:gd name="connsiteX1" fmla="*/ 1404 w 6782"/>
                      <a:gd name="connsiteY1" fmla="*/ 7203 h 7679"/>
                      <a:gd name="connsiteX2" fmla="*/ 1404 w 6782"/>
                      <a:gd name="connsiteY2" fmla="*/ 7203 h 7679"/>
                      <a:gd name="connsiteX3" fmla="*/ 4140 w 6782"/>
                      <a:gd name="connsiteY3" fmla="*/ 7142 h 7679"/>
                      <a:gd name="connsiteX4" fmla="*/ 6651 w 6782"/>
                      <a:gd name="connsiteY4" fmla="*/ 2908 h 7679"/>
                      <a:gd name="connsiteX5" fmla="*/ 5387 w 6782"/>
                      <a:gd name="connsiteY5" fmla="*/ 475 h 7679"/>
                      <a:gd name="connsiteX6" fmla="*/ 5387 w 6782"/>
                      <a:gd name="connsiteY6" fmla="*/ 475 h 7679"/>
                      <a:gd name="connsiteX7" fmla="*/ 2651 w 6782"/>
                      <a:gd name="connsiteY7" fmla="*/ 526 h 7679"/>
                      <a:gd name="connsiteX8" fmla="*/ 131 w 6782"/>
                      <a:gd name="connsiteY8" fmla="*/ 4787 h 7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2" h="7679">
                        <a:moveTo>
                          <a:pt x="131" y="4787"/>
                        </a:moveTo>
                        <a:cubicBezTo>
                          <a:pt x="-276" y="5462"/>
                          <a:pt x="296" y="6536"/>
                          <a:pt x="1404" y="7203"/>
                        </a:cubicBezTo>
                        <a:lnTo>
                          <a:pt x="1404" y="7203"/>
                        </a:lnTo>
                        <a:cubicBezTo>
                          <a:pt x="2504" y="7861"/>
                          <a:pt x="3751" y="7835"/>
                          <a:pt x="4140" y="7142"/>
                        </a:cubicBezTo>
                        <a:lnTo>
                          <a:pt x="6651" y="2908"/>
                        </a:lnTo>
                        <a:cubicBezTo>
                          <a:pt x="7058" y="2215"/>
                          <a:pt x="6487" y="1133"/>
                          <a:pt x="5387" y="475"/>
                        </a:cubicBezTo>
                        <a:lnTo>
                          <a:pt x="5387" y="475"/>
                        </a:lnTo>
                        <a:cubicBezTo>
                          <a:pt x="4279" y="-183"/>
                          <a:pt x="3041" y="-149"/>
                          <a:pt x="2651" y="526"/>
                        </a:cubicBezTo>
                        <a:lnTo>
                          <a:pt x="131" y="478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9" name="Freeform: Shape 1128">
                    <a:extLst>
                      <a:ext uri="{FF2B5EF4-FFF2-40B4-BE49-F238E27FC236}">
                        <a16:creationId xmlns:a16="http://schemas.microsoft.com/office/drawing/2014/main" xmlns="" id="{DFC0EEFF-B0E7-4411-B127-B9BE96087F47}"/>
                      </a:ext>
                    </a:extLst>
                  </p:cNvPr>
                  <p:cNvSpPr/>
                  <p:nvPr/>
                </p:nvSpPr>
                <p:spPr>
                  <a:xfrm>
                    <a:off x="6226963" y="4518217"/>
                    <a:ext cx="6785" cy="7673"/>
                  </a:xfrm>
                  <a:custGeom>
                    <a:avLst/>
                    <a:gdLst>
                      <a:gd name="connsiteX0" fmla="*/ 127 w 6785"/>
                      <a:gd name="connsiteY0" fmla="*/ 4781 h 7673"/>
                      <a:gd name="connsiteX1" fmla="*/ 1408 w 6785"/>
                      <a:gd name="connsiteY1" fmla="*/ 7205 h 7673"/>
                      <a:gd name="connsiteX2" fmla="*/ 1408 w 6785"/>
                      <a:gd name="connsiteY2" fmla="*/ 7205 h 7673"/>
                      <a:gd name="connsiteX3" fmla="*/ 4136 w 6785"/>
                      <a:gd name="connsiteY3" fmla="*/ 7154 h 7673"/>
                      <a:gd name="connsiteX4" fmla="*/ 6656 w 6785"/>
                      <a:gd name="connsiteY4" fmla="*/ 2911 h 7673"/>
                      <a:gd name="connsiteX5" fmla="*/ 5365 w 6785"/>
                      <a:gd name="connsiteY5" fmla="*/ 478 h 7673"/>
                      <a:gd name="connsiteX6" fmla="*/ 5365 w 6785"/>
                      <a:gd name="connsiteY6" fmla="*/ 478 h 7673"/>
                      <a:gd name="connsiteX7" fmla="*/ 2646 w 6785"/>
                      <a:gd name="connsiteY7" fmla="*/ 529 h 7673"/>
                      <a:gd name="connsiteX8" fmla="*/ 127 w 6785"/>
                      <a:gd name="connsiteY8" fmla="*/ 4781 h 7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5" h="7673">
                        <a:moveTo>
                          <a:pt x="127" y="4781"/>
                        </a:moveTo>
                        <a:cubicBezTo>
                          <a:pt x="-272" y="5465"/>
                          <a:pt x="300" y="6539"/>
                          <a:pt x="1408" y="7205"/>
                        </a:cubicBezTo>
                        <a:lnTo>
                          <a:pt x="1408" y="7205"/>
                        </a:lnTo>
                        <a:cubicBezTo>
                          <a:pt x="2525" y="7838"/>
                          <a:pt x="3746" y="7838"/>
                          <a:pt x="4136" y="7154"/>
                        </a:cubicBezTo>
                        <a:lnTo>
                          <a:pt x="6656" y="2911"/>
                        </a:lnTo>
                        <a:cubicBezTo>
                          <a:pt x="7063" y="2218"/>
                          <a:pt x="6482" y="1127"/>
                          <a:pt x="5365" y="478"/>
                        </a:cubicBezTo>
                        <a:lnTo>
                          <a:pt x="5365" y="478"/>
                        </a:lnTo>
                        <a:cubicBezTo>
                          <a:pt x="4275" y="-172"/>
                          <a:pt x="3045" y="-163"/>
                          <a:pt x="2646" y="529"/>
                        </a:cubicBezTo>
                        <a:lnTo>
                          <a:pt x="127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19" name="Graphic 4">
                  <a:extLst>
                    <a:ext uri="{FF2B5EF4-FFF2-40B4-BE49-F238E27FC236}">
                      <a16:creationId xmlns:a16="http://schemas.microsoft.com/office/drawing/2014/main" xmlns="" id="{104CCFF6-26D4-43F9-B976-71FF65CA3DFD}"/>
                    </a:ext>
                  </a:extLst>
                </p:cNvPr>
                <p:cNvGrpSpPr/>
                <p:nvPr/>
              </p:nvGrpSpPr>
              <p:grpSpPr>
                <a:xfrm>
                  <a:off x="6224314" y="4539128"/>
                  <a:ext cx="27838" cy="20123"/>
                  <a:chOff x="6224314" y="4539128"/>
                  <a:chExt cx="27838" cy="20123"/>
                </a:xfrm>
              </p:grpSpPr>
              <p:sp>
                <p:nvSpPr>
                  <p:cNvPr id="1125" name="Freeform: Shape 1124">
                    <a:extLst>
                      <a:ext uri="{FF2B5EF4-FFF2-40B4-BE49-F238E27FC236}">
                        <a16:creationId xmlns:a16="http://schemas.microsoft.com/office/drawing/2014/main" xmlns="" id="{5588DA8A-465D-45D3-8413-D613338439D0}"/>
                      </a:ext>
                    </a:extLst>
                  </p:cNvPr>
                  <p:cNvSpPr/>
                  <p:nvPr/>
                </p:nvSpPr>
                <p:spPr>
                  <a:xfrm>
                    <a:off x="6245371" y="4551574"/>
                    <a:ext cx="6781" cy="7677"/>
                  </a:xfrm>
                  <a:custGeom>
                    <a:avLst/>
                    <a:gdLst>
                      <a:gd name="connsiteX0" fmla="*/ 136 w 6781"/>
                      <a:gd name="connsiteY0" fmla="*/ 4778 h 7677"/>
                      <a:gd name="connsiteX1" fmla="*/ 1400 w 6781"/>
                      <a:gd name="connsiteY1" fmla="*/ 7211 h 7677"/>
                      <a:gd name="connsiteX2" fmla="*/ 1400 w 6781"/>
                      <a:gd name="connsiteY2" fmla="*/ 7211 h 7677"/>
                      <a:gd name="connsiteX3" fmla="*/ 4145 w 6781"/>
                      <a:gd name="connsiteY3" fmla="*/ 7142 h 7677"/>
                      <a:gd name="connsiteX4" fmla="*/ 6648 w 6781"/>
                      <a:gd name="connsiteY4" fmla="*/ 2908 h 7677"/>
                      <a:gd name="connsiteX5" fmla="*/ 5383 w 6781"/>
                      <a:gd name="connsiteY5" fmla="*/ 474 h 7677"/>
                      <a:gd name="connsiteX6" fmla="*/ 5383 w 6781"/>
                      <a:gd name="connsiteY6" fmla="*/ 474 h 7677"/>
                      <a:gd name="connsiteX7" fmla="*/ 2638 w 6781"/>
                      <a:gd name="connsiteY7" fmla="*/ 527 h 7677"/>
                      <a:gd name="connsiteX8" fmla="*/ 136 w 6781"/>
                      <a:gd name="connsiteY8" fmla="*/ 4778 h 7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1" h="7677">
                        <a:moveTo>
                          <a:pt x="136" y="4778"/>
                        </a:moveTo>
                        <a:cubicBezTo>
                          <a:pt x="-280" y="5453"/>
                          <a:pt x="292" y="6536"/>
                          <a:pt x="1400" y="7211"/>
                        </a:cubicBezTo>
                        <a:lnTo>
                          <a:pt x="1400" y="7211"/>
                        </a:lnTo>
                        <a:cubicBezTo>
                          <a:pt x="2517" y="7861"/>
                          <a:pt x="3738" y="7826"/>
                          <a:pt x="4145" y="7142"/>
                        </a:cubicBezTo>
                        <a:lnTo>
                          <a:pt x="6648" y="2908"/>
                        </a:lnTo>
                        <a:cubicBezTo>
                          <a:pt x="7063" y="2215"/>
                          <a:pt x="6474" y="1124"/>
                          <a:pt x="5383" y="474"/>
                        </a:cubicBezTo>
                        <a:lnTo>
                          <a:pt x="5383" y="474"/>
                        </a:lnTo>
                        <a:cubicBezTo>
                          <a:pt x="4266" y="-175"/>
                          <a:pt x="3037" y="-158"/>
                          <a:pt x="2638" y="527"/>
                        </a:cubicBezTo>
                        <a:lnTo>
                          <a:pt x="136" y="477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6" name="Freeform: Shape 1125">
                    <a:extLst>
                      <a:ext uri="{FF2B5EF4-FFF2-40B4-BE49-F238E27FC236}">
                        <a16:creationId xmlns:a16="http://schemas.microsoft.com/office/drawing/2014/main" xmlns="" id="{B6963447-B6B5-4FAE-BA76-FAADDC41948D}"/>
                      </a:ext>
                    </a:extLst>
                  </p:cNvPr>
                  <p:cNvSpPr/>
                  <p:nvPr/>
                </p:nvSpPr>
                <p:spPr>
                  <a:xfrm>
                    <a:off x="6224314" y="4539128"/>
                    <a:ext cx="6786" cy="7687"/>
                  </a:xfrm>
                  <a:custGeom>
                    <a:avLst/>
                    <a:gdLst>
                      <a:gd name="connsiteX0" fmla="*/ 126 w 6786"/>
                      <a:gd name="connsiteY0" fmla="*/ 4773 h 7687"/>
                      <a:gd name="connsiteX1" fmla="*/ 1416 w 6786"/>
                      <a:gd name="connsiteY1" fmla="*/ 7206 h 7687"/>
                      <a:gd name="connsiteX2" fmla="*/ 1416 w 6786"/>
                      <a:gd name="connsiteY2" fmla="*/ 7206 h 7687"/>
                      <a:gd name="connsiteX3" fmla="*/ 4152 w 6786"/>
                      <a:gd name="connsiteY3" fmla="*/ 7163 h 7687"/>
                      <a:gd name="connsiteX4" fmla="*/ 6655 w 6786"/>
                      <a:gd name="connsiteY4" fmla="*/ 2911 h 7687"/>
                      <a:gd name="connsiteX5" fmla="*/ 5382 w 6786"/>
                      <a:gd name="connsiteY5" fmla="*/ 486 h 7687"/>
                      <a:gd name="connsiteX6" fmla="*/ 5382 w 6786"/>
                      <a:gd name="connsiteY6" fmla="*/ 486 h 7687"/>
                      <a:gd name="connsiteX7" fmla="*/ 2654 w 6786"/>
                      <a:gd name="connsiteY7" fmla="*/ 521 h 7687"/>
                      <a:gd name="connsiteX8" fmla="*/ 126 w 6786"/>
                      <a:gd name="connsiteY8" fmla="*/ 4773 h 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6" h="7687">
                        <a:moveTo>
                          <a:pt x="126" y="4773"/>
                        </a:moveTo>
                        <a:cubicBezTo>
                          <a:pt x="-273" y="5448"/>
                          <a:pt x="308" y="6556"/>
                          <a:pt x="1416" y="7206"/>
                        </a:cubicBezTo>
                        <a:lnTo>
                          <a:pt x="1416" y="7206"/>
                        </a:lnTo>
                        <a:cubicBezTo>
                          <a:pt x="2524" y="7872"/>
                          <a:pt x="3754" y="7838"/>
                          <a:pt x="4152" y="7163"/>
                        </a:cubicBezTo>
                        <a:lnTo>
                          <a:pt x="6655" y="2911"/>
                        </a:lnTo>
                        <a:cubicBezTo>
                          <a:pt x="7062" y="2227"/>
                          <a:pt x="6499" y="1127"/>
                          <a:pt x="5382" y="486"/>
                        </a:cubicBezTo>
                        <a:lnTo>
                          <a:pt x="5382" y="486"/>
                        </a:lnTo>
                        <a:cubicBezTo>
                          <a:pt x="4282" y="-180"/>
                          <a:pt x="3044" y="-155"/>
                          <a:pt x="2654" y="521"/>
                        </a:cubicBezTo>
                        <a:lnTo>
                          <a:pt x="126" y="477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120" name="Graphic 4">
                  <a:extLst>
                    <a:ext uri="{FF2B5EF4-FFF2-40B4-BE49-F238E27FC236}">
                      <a16:creationId xmlns:a16="http://schemas.microsoft.com/office/drawing/2014/main" xmlns="" id="{AA8CC186-E991-4EB2-B130-55D7539F10C3}"/>
                    </a:ext>
                  </a:extLst>
                </p:cNvPr>
                <p:cNvGrpSpPr/>
                <p:nvPr/>
              </p:nvGrpSpPr>
              <p:grpSpPr>
                <a:xfrm>
                  <a:off x="6226079" y="4540163"/>
                  <a:ext cx="27835" cy="20131"/>
                  <a:chOff x="6226079" y="4540163"/>
                  <a:chExt cx="27835" cy="20131"/>
                </a:xfrm>
                <a:solidFill>
                  <a:srgbClr val="DCDAC8"/>
                </a:solidFill>
              </p:grpSpPr>
              <p:sp>
                <p:nvSpPr>
                  <p:cNvPr id="1123" name="Freeform: Shape 1122">
                    <a:extLst>
                      <a:ext uri="{FF2B5EF4-FFF2-40B4-BE49-F238E27FC236}">
                        <a16:creationId xmlns:a16="http://schemas.microsoft.com/office/drawing/2014/main" xmlns="" id="{43D193E8-0C53-41C6-A41C-1014268A699A}"/>
                      </a:ext>
                    </a:extLst>
                  </p:cNvPr>
                  <p:cNvSpPr/>
                  <p:nvPr/>
                </p:nvSpPr>
                <p:spPr>
                  <a:xfrm>
                    <a:off x="6247125" y="4552610"/>
                    <a:ext cx="6789" cy="7683"/>
                  </a:xfrm>
                  <a:custGeom>
                    <a:avLst/>
                    <a:gdLst>
                      <a:gd name="connsiteX0" fmla="*/ 123 w 6789"/>
                      <a:gd name="connsiteY0" fmla="*/ 4781 h 7683"/>
                      <a:gd name="connsiteX1" fmla="*/ 1422 w 6789"/>
                      <a:gd name="connsiteY1" fmla="*/ 7206 h 7683"/>
                      <a:gd name="connsiteX2" fmla="*/ 1422 w 6789"/>
                      <a:gd name="connsiteY2" fmla="*/ 7206 h 7683"/>
                      <a:gd name="connsiteX3" fmla="*/ 4141 w 6789"/>
                      <a:gd name="connsiteY3" fmla="*/ 7154 h 7683"/>
                      <a:gd name="connsiteX4" fmla="*/ 6661 w 6789"/>
                      <a:gd name="connsiteY4" fmla="*/ 2902 h 7683"/>
                      <a:gd name="connsiteX5" fmla="*/ 5388 w 6789"/>
                      <a:gd name="connsiteY5" fmla="*/ 478 h 7683"/>
                      <a:gd name="connsiteX6" fmla="*/ 5388 w 6789"/>
                      <a:gd name="connsiteY6" fmla="*/ 478 h 7683"/>
                      <a:gd name="connsiteX7" fmla="*/ 2652 w 6789"/>
                      <a:gd name="connsiteY7" fmla="*/ 530 h 7683"/>
                      <a:gd name="connsiteX8" fmla="*/ 123 w 6789"/>
                      <a:gd name="connsiteY8" fmla="*/ 4781 h 76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9" h="7683">
                        <a:moveTo>
                          <a:pt x="123" y="4781"/>
                        </a:moveTo>
                        <a:cubicBezTo>
                          <a:pt x="-267" y="5466"/>
                          <a:pt x="296" y="6557"/>
                          <a:pt x="1422" y="7206"/>
                        </a:cubicBezTo>
                        <a:lnTo>
                          <a:pt x="1422" y="7206"/>
                        </a:lnTo>
                        <a:cubicBezTo>
                          <a:pt x="2513" y="7864"/>
                          <a:pt x="3751" y="7838"/>
                          <a:pt x="4141" y="7154"/>
                        </a:cubicBezTo>
                        <a:lnTo>
                          <a:pt x="6661" y="2902"/>
                        </a:lnTo>
                        <a:cubicBezTo>
                          <a:pt x="7068" y="2227"/>
                          <a:pt x="6479" y="1136"/>
                          <a:pt x="5388" y="478"/>
                        </a:cubicBezTo>
                        <a:lnTo>
                          <a:pt x="5388" y="478"/>
                        </a:lnTo>
                        <a:cubicBezTo>
                          <a:pt x="4279" y="-180"/>
                          <a:pt x="3050" y="-154"/>
                          <a:pt x="2652" y="530"/>
                        </a:cubicBezTo>
                        <a:lnTo>
                          <a:pt x="123" y="478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124" name="Freeform: Shape 1123">
                    <a:extLst>
                      <a:ext uri="{FF2B5EF4-FFF2-40B4-BE49-F238E27FC236}">
                        <a16:creationId xmlns:a16="http://schemas.microsoft.com/office/drawing/2014/main" xmlns="" id="{AC968B22-EA2B-4A32-A632-AB3B0996A00E}"/>
                      </a:ext>
                    </a:extLst>
                  </p:cNvPr>
                  <p:cNvSpPr/>
                  <p:nvPr/>
                </p:nvSpPr>
                <p:spPr>
                  <a:xfrm>
                    <a:off x="6226079" y="4540163"/>
                    <a:ext cx="6783" cy="7681"/>
                  </a:xfrm>
                  <a:custGeom>
                    <a:avLst/>
                    <a:gdLst>
                      <a:gd name="connsiteX0" fmla="*/ 127 w 6783"/>
                      <a:gd name="connsiteY0" fmla="*/ 4786 h 7681"/>
                      <a:gd name="connsiteX1" fmla="*/ 1391 w 6783"/>
                      <a:gd name="connsiteY1" fmla="*/ 7210 h 7681"/>
                      <a:gd name="connsiteX2" fmla="*/ 1391 w 6783"/>
                      <a:gd name="connsiteY2" fmla="*/ 7210 h 7681"/>
                      <a:gd name="connsiteX3" fmla="*/ 4136 w 6783"/>
                      <a:gd name="connsiteY3" fmla="*/ 7159 h 7681"/>
                      <a:gd name="connsiteX4" fmla="*/ 6656 w 6783"/>
                      <a:gd name="connsiteY4" fmla="*/ 2907 h 7681"/>
                      <a:gd name="connsiteX5" fmla="*/ 5383 w 6783"/>
                      <a:gd name="connsiteY5" fmla="*/ 473 h 7681"/>
                      <a:gd name="connsiteX6" fmla="*/ 5383 w 6783"/>
                      <a:gd name="connsiteY6" fmla="*/ 473 h 7681"/>
                      <a:gd name="connsiteX7" fmla="*/ 2656 w 6783"/>
                      <a:gd name="connsiteY7" fmla="*/ 534 h 7681"/>
                      <a:gd name="connsiteX8" fmla="*/ 127 w 6783"/>
                      <a:gd name="connsiteY8" fmla="*/ 4786 h 76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783" h="7681">
                        <a:moveTo>
                          <a:pt x="127" y="4786"/>
                        </a:moveTo>
                        <a:cubicBezTo>
                          <a:pt x="-271" y="5470"/>
                          <a:pt x="300" y="6569"/>
                          <a:pt x="1391" y="7210"/>
                        </a:cubicBezTo>
                        <a:lnTo>
                          <a:pt x="1391" y="7210"/>
                        </a:lnTo>
                        <a:cubicBezTo>
                          <a:pt x="2517" y="7860"/>
                          <a:pt x="3738" y="7834"/>
                          <a:pt x="4136" y="7159"/>
                        </a:cubicBezTo>
                        <a:lnTo>
                          <a:pt x="6656" y="2907"/>
                        </a:lnTo>
                        <a:cubicBezTo>
                          <a:pt x="7054" y="2223"/>
                          <a:pt x="6491" y="1131"/>
                          <a:pt x="5383" y="473"/>
                        </a:cubicBezTo>
                        <a:lnTo>
                          <a:pt x="5383" y="473"/>
                        </a:lnTo>
                        <a:cubicBezTo>
                          <a:pt x="4275" y="-185"/>
                          <a:pt x="3045" y="-150"/>
                          <a:pt x="2656" y="534"/>
                        </a:cubicBezTo>
                        <a:lnTo>
                          <a:pt x="127" y="478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xmlns="" id="{36F753FD-3417-4A61-AE4E-0253D1969C98}"/>
                    </a:ext>
                  </a:extLst>
                </p:cNvPr>
                <p:cNvSpPr/>
                <p:nvPr/>
              </p:nvSpPr>
              <p:spPr>
                <a:xfrm>
                  <a:off x="6223437" y="4561083"/>
                  <a:ext cx="6780" cy="7680"/>
                </a:xfrm>
                <a:custGeom>
                  <a:avLst/>
                  <a:gdLst>
                    <a:gd name="connsiteX0" fmla="*/ 128 w 6780"/>
                    <a:gd name="connsiteY0" fmla="*/ 4777 h 7680"/>
                    <a:gd name="connsiteX1" fmla="*/ 1401 w 6780"/>
                    <a:gd name="connsiteY1" fmla="*/ 7201 h 7680"/>
                    <a:gd name="connsiteX2" fmla="*/ 1401 w 6780"/>
                    <a:gd name="connsiteY2" fmla="*/ 7201 h 7680"/>
                    <a:gd name="connsiteX3" fmla="*/ 4146 w 6780"/>
                    <a:gd name="connsiteY3" fmla="*/ 7158 h 7680"/>
                    <a:gd name="connsiteX4" fmla="*/ 6648 w 6780"/>
                    <a:gd name="connsiteY4" fmla="*/ 2898 h 7680"/>
                    <a:gd name="connsiteX5" fmla="*/ 5384 w 6780"/>
                    <a:gd name="connsiteY5" fmla="*/ 473 h 7680"/>
                    <a:gd name="connsiteX6" fmla="*/ 5384 w 6780"/>
                    <a:gd name="connsiteY6" fmla="*/ 473 h 7680"/>
                    <a:gd name="connsiteX7" fmla="*/ 2648 w 6780"/>
                    <a:gd name="connsiteY7" fmla="*/ 534 h 7680"/>
                    <a:gd name="connsiteX8" fmla="*/ 128 w 6780"/>
                    <a:gd name="connsiteY8" fmla="*/ 4777 h 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80" h="7680">
                      <a:moveTo>
                        <a:pt x="128" y="4777"/>
                      </a:moveTo>
                      <a:cubicBezTo>
                        <a:pt x="-271" y="5461"/>
                        <a:pt x="292" y="6543"/>
                        <a:pt x="1401" y="7201"/>
                      </a:cubicBezTo>
                      <a:lnTo>
                        <a:pt x="1401" y="7201"/>
                      </a:lnTo>
                      <a:cubicBezTo>
                        <a:pt x="2509" y="7859"/>
                        <a:pt x="3747" y="7833"/>
                        <a:pt x="4146" y="7158"/>
                      </a:cubicBezTo>
                      <a:lnTo>
                        <a:pt x="6648" y="2898"/>
                      </a:lnTo>
                      <a:cubicBezTo>
                        <a:pt x="7055" y="2222"/>
                        <a:pt x="6492" y="1131"/>
                        <a:pt x="5384" y="473"/>
                      </a:cubicBezTo>
                      <a:lnTo>
                        <a:pt x="5384" y="473"/>
                      </a:lnTo>
                      <a:cubicBezTo>
                        <a:pt x="4267" y="-176"/>
                        <a:pt x="3037" y="-159"/>
                        <a:pt x="2648" y="534"/>
                      </a:cubicBezTo>
                      <a:lnTo>
                        <a:pt x="128" y="4777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xmlns="" id="{A05EE55F-7F5B-4F2F-AF8D-03FA81A9928C}"/>
                    </a:ext>
                  </a:extLst>
                </p:cNvPr>
                <p:cNvSpPr/>
                <p:nvPr/>
              </p:nvSpPr>
              <p:spPr>
                <a:xfrm>
                  <a:off x="6225204" y="4562122"/>
                  <a:ext cx="6791" cy="7674"/>
                </a:xfrm>
                <a:custGeom>
                  <a:avLst/>
                  <a:gdLst>
                    <a:gd name="connsiteX0" fmla="*/ 128 w 6791"/>
                    <a:gd name="connsiteY0" fmla="*/ 4795 h 7674"/>
                    <a:gd name="connsiteX1" fmla="*/ 1401 w 6791"/>
                    <a:gd name="connsiteY1" fmla="*/ 7193 h 7674"/>
                    <a:gd name="connsiteX2" fmla="*/ 1401 w 6791"/>
                    <a:gd name="connsiteY2" fmla="*/ 7193 h 7674"/>
                    <a:gd name="connsiteX3" fmla="*/ 4145 w 6791"/>
                    <a:gd name="connsiteY3" fmla="*/ 7150 h 7674"/>
                    <a:gd name="connsiteX4" fmla="*/ 6665 w 6791"/>
                    <a:gd name="connsiteY4" fmla="*/ 2898 h 7674"/>
                    <a:gd name="connsiteX5" fmla="*/ 5392 w 6791"/>
                    <a:gd name="connsiteY5" fmla="*/ 474 h 7674"/>
                    <a:gd name="connsiteX6" fmla="*/ 5392 w 6791"/>
                    <a:gd name="connsiteY6" fmla="*/ 474 h 7674"/>
                    <a:gd name="connsiteX7" fmla="*/ 2647 w 6791"/>
                    <a:gd name="connsiteY7" fmla="*/ 534 h 7674"/>
                    <a:gd name="connsiteX8" fmla="*/ 128 w 6791"/>
                    <a:gd name="connsiteY8" fmla="*/ 4795 h 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91" h="7674">
                      <a:moveTo>
                        <a:pt x="128" y="4795"/>
                      </a:moveTo>
                      <a:cubicBezTo>
                        <a:pt x="-270" y="5461"/>
                        <a:pt x="292" y="6535"/>
                        <a:pt x="1401" y="7193"/>
                      </a:cubicBezTo>
                      <a:lnTo>
                        <a:pt x="1401" y="7193"/>
                      </a:lnTo>
                      <a:cubicBezTo>
                        <a:pt x="2509" y="7851"/>
                        <a:pt x="3747" y="7834"/>
                        <a:pt x="4145" y="7150"/>
                      </a:cubicBezTo>
                      <a:lnTo>
                        <a:pt x="6665" y="2898"/>
                      </a:lnTo>
                      <a:cubicBezTo>
                        <a:pt x="7064" y="2214"/>
                        <a:pt x="6484" y="1141"/>
                        <a:pt x="5392" y="474"/>
                      </a:cubicBezTo>
                      <a:lnTo>
                        <a:pt x="5392" y="474"/>
                      </a:lnTo>
                      <a:cubicBezTo>
                        <a:pt x="4267" y="-184"/>
                        <a:pt x="3046" y="-150"/>
                        <a:pt x="2647" y="534"/>
                      </a:cubicBezTo>
                      <a:lnTo>
                        <a:pt x="128" y="4795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6" name="Graphic 4">
              <a:extLst>
                <a:ext uri="{FF2B5EF4-FFF2-40B4-BE49-F238E27FC236}">
                  <a16:creationId xmlns:a16="http://schemas.microsoft.com/office/drawing/2014/main" xmlns="" id="{B9045C71-21AF-4C81-884B-7D8C4CFFA95C}"/>
                </a:ext>
              </a:extLst>
            </p:cNvPr>
            <p:cNvGrpSpPr/>
            <p:nvPr/>
          </p:nvGrpSpPr>
          <p:grpSpPr>
            <a:xfrm>
              <a:off x="1536901" y="3161834"/>
              <a:ext cx="348805" cy="374201"/>
              <a:chOff x="6075853" y="4425437"/>
              <a:chExt cx="142664" cy="153051"/>
            </a:xfrm>
          </p:grpSpPr>
          <p:sp>
            <p:nvSpPr>
              <p:cNvPr id="1035" name="Freeform: Shape 1034">
                <a:extLst>
                  <a:ext uri="{FF2B5EF4-FFF2-40B4-BE49-F238E27FC236}">
                    <a16:creationId xmlns:a16="http://schemas.microsoft.com/office/drawing/2014/main" xmlns="" id="{339FD610-E3AA-493D-B275-C7202519C079}"/>
                  </a:ext>
                </a:extLst>
              </p:cNvPr>
              <p:cNvSpPr/>
              <p:nvPr/>
            </p:nvSpPr>
            <p:spPr>
              <a:xfrm>
                <a:off x="6097792" y="4442468"/>
                <a:ext cx="24557" cy="32610"/>
              </a:xfrm>
              <a:custGeom>
                <a:avLst/>
                <a:gdLst>
                  <a:gd name="connsiteX0" fmla="*/ 0 w 24557"/>
                  <a:gd name="connsiteY0" fmla="*/ 0 h 32610"/>
                  <a:gd name="connsiteX1" fmla="*/ 24557 w 24557"/>
                  <a:gd name="connsiteY1" fmla="*/ 32610 h 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57" h="32610">
                    <a:moveTo>
                      <a:pt x="0" y="0"/>
                    </a:moveTo>
                    <a:cubicBezTo>
                      <a:pt x="0" y="0"/>
                      <a:pt x="16236" y="5533"/>
                      <a:pt x="24557" y="32610"/>
                    </a:cubicBezTo>
                  </a:path>
                </a:pathLst>
              </a:custGeom>
              <a:noFill/>
              <a:ln w="27265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36" name="Graphic 4">
                <a:extLst>
                  <a:ext uri="{FF2B5EF4-FFF2-40B4-BE49-F238E27FC236}">
                    <a16:creationId xmlns:a16="http://schemas.microsoft.com/office/drawing/2014/main" xmlns="" id="{C18579E3-8108-412D-A335-DDABEB7B1D39}"/>
                  </a:ext>
                </a:extLst>
              </p:cNvPr>
              <p:cNvGrpSpPr/>
              <p:nvPr/>
            </p:nvGrpSpPr>
            <p:grpSpPr>
              <a:xfrm>
                <a:off x="6113085" y="4429670"/>
                <a:ext cx="25661" cy="49391"/>
                <a:chOff x="6113085" y="4429670"/>
                <a:chExt cx="25661" cy="49391"/>
              </a:xfrm>
            </p:grpSpPr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xmlns="" id="{E00438E9-A953-4EED-8833-A1A511294E2A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25661" cy="49391"/>
                </a:xfrm>
                <a:custGeom>
                  <a:avLst/>
                  <a:gdLst>
                    <a:gd name="connsiteX0" fmla="*/ 8476 w 25661"/>
                    <a:gd name="connsiteY0" fmla="*/ 0 h 49391"/>
                    <a:gd name="connsiteX1" fmla="*/ 25102 w 25661"/>
                    <a:gd name="connsiteY1" fmla="*/ 22540 h 49391"/>
                    <a:gd name="connsiteX2" fmla="*/ 17178 w 25661"/>
                    <a:gd name="connsiteY2" fmla="*/ 49392 h 49391"/>
                    <a:gd name="connsiteX3" fmla="*/ 553 w 25661"/>
                    <a:gd name="connsiteY3" fmla="*/ 26852 h 49391"/>
                    <a:gd name="connsiteX4" fmla="*/ 8476 w 25661"/>
                    <a:gd name="connsiteY4" fmla="*/ 0 h 49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61" h="49391">
                      <a:moveTo>
                        <a:pt x="8476" y="0"/>
                      </a:moveTo>
                      <a:cubicBezTo>
                        <a:pt x="16425" y="2788"/>
                        <a:pt x="23162" y="11430"/>
                        <a:pt x="25102" y="22540"/>
                      </a:cubicBezTo>
                      <a:cubicBezTo>
                        <a:pt x="27076" y="33623"/>
                        <a:pt x="23682" y="44058"/>
                        <a:pt x="17178" y="49392"/>
                      </a:cubicBezTo>
                      <a:cubicBezTo>
                        <a:pt x="9247" y="46603"/>
                        <a:pt x="2501" y="37962"/>
                        <a:pt x="553" y="26852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xmlns="" id="{B7A5689B-8677-4B1A-A766-AE3E99B2021C}"/>
                    </a:ext>
                  </a:extLst>
                </p:cNvPr>
                <p:cNvSpPr/>
                <p:nvPr/>
              </p:nvSpPr>
              <p:spPr>
                <a:xfrm>
                  <a:off x="6113085" y="4429670"/>
                  <a:ext cx="17178" cy="49382"/>
                </a:xfrm>
                <a:custGeom>
                  <a:avLst/>
                  <a:gdLst>
                    <a:gd name="connsiteX0" fmla="*/ 8476 w 17178"/>
                    <a:gd name="connsiteY0" fmla="*/ 0 h 49382"/>
                    <a:gd name="connsiteX1" fmla="*/ 17178 w 17178"/>
                    <a:gd name="connsiteY1" fmla="*/ 49383 h 49382"/>
                    <a:gd name="connsiteX2" fmla="*/ 553 w 17178"/>
                    <a:gd name="connsiteY2" fmla="*/ 26843 h 49382"/>
                    <a:gd name="connsiteX3" fmla="*/ 8476 w 17178"/>
                    <a:gd name="connsiteY3" fmla="*/ 0 h 4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78" h="49382">
                      <a:moveTo>
                        <a:pt x="8476" y="0"/>
                      </a:moveTo>
                      <a:lnTo>
                        <a:pt x="17178" y="49383"/>
                      </a:lnTo>
                      <a:cubicBezTo>
                        <a:pt x="9247" y="46594"/>
                        <a:pt x="2501" y="37953"/>
                        <a:pt x="553" y="26843"/>
                      </a:cubicBezTo>
                      <a:cubicBezTo>
                        <a:pt x="-1404" y="15760"/>
                        <a:pt x="1973" y="5343"/>
                        <a:pt x="8476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7" name="Graphic 4">
                <a:extLst>
                  <a:ext uri="{FF2B5EF4-FFF2-40B4-BE49-F238E27FC236}">
                    <a16:creationId xmlns:a16="http://schemas.microsoft.com/office/drawing/2014/main" xmlns="" id="{7585343A-969F-444C-B7EB-2B891516279A}"/>
                  </a:ext>
                </a:extLst>
              </p:cNvPr>
              <p:cNvGrpSpPr/>
              <p:nvPr/>
            </p:nvGrpSpPr>
            <p:grpSpPr>
              <a:xfrm>
                <a:off x="6131848" y="4425437"/>
                <a:ext cx="32556" cy="41447"/>
                <a:chOff x="6131848" y="4425437"/>
                <a:chExt cx="32556" cy="41447"/>
              </a:xfrm>
            </p:grpSpPr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xmlns="" id="{7B1A0222-66CE-4A63-8B77-B94649B95755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2556" cy="41447"/>
                </a:xfrm>
                <a:custGeom>
                  <a:avLst/>
                  <a:gdLst>
                    <a:gd name="connsiteX0" fmla="*/ 30498 w 32556"/>
                    <a:gd name="connsiteY0" fmla="*/ 77 h 41447"/>
                    <a:gd name="connsiteX1" fmla="*/ 26540 w 32556"/>
                    <a:gd name="connsiteY1" fmla="*/ 27795 h 41447"/>
                    <a:gd name="connsiteX2" fmla="*/ 2061 w 32556"/>
                    <a:gd name="connsiteY2" fmla="*/ 41372 h 41447"/>
                    <a:gd name="connsiteX3" fmla="*/ 6001 w 32556"/>
                    <a:gd name="connsiteY3" fmla="*/ 13646 h 41447"/>
                    <a:gd name="connsiteX4" fmla="*/ 30498 w 32556"/>
                    <a:gd name="connsiteY4" fmla="*/ 77 h 41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56" h="41447">
                      <a:moveTo>
                        <a:pt x="30498" y="77"/>
                      </a:moveTo>
                      <a:cubicBezTo>
                        <a:pt x="34187" y="7628"/>
                        <a:pt x="32948" y="18512"/>
                        <a:pt x="26540" y="27795"/>
                      </a:cubicBezTo>
                      <a:cubicBezTo>
                        <a:pt x="20167" y="37086"/>
                        <a:pt x="10435" y="42134"/>
                        <a:pt x="2061" y="41372"/>
                      </a:cubicBezTo>
                      <a:cubicBezTo>
                        <a:pt x="-1636" y="33821"/>
                        <a:pt x="-381" y="22946"/>
                        <a:pt x="6001" y="13646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xmlns="" id="{6F22BBB4-1DBC-48A6-B989-2C17D9E90B4B}"/>
                    </a:ext>
                  </a:extLst>
                </p:cNvPr>
                <p:cNvSpPr/>
                <p:nvPr/>
              </p:nvSpPr>
              <p:spPr>
                <a:xfrm>
                  <a:off x="6131848" y="4425437"/>
                  <a:ext cx="30497" cy="41381"/>
                </a:xfrm>
                <a:custGeom>
                  <a:avLst/>
                  <a:gdLst>
                    <a:gd name="connsiteX0" fmla="*/ 30498 w 30497"/>
                    <a:gd name="connsiteY0" fmla="*/ 77 h 41381"/>
                    <a:gd name="connsiteX1" fmla="*/ 2061 w 30497"/>
                    <a:gd name="connsiteY1" fmla="*/ 41381 h 41381"/>
                    <a:gd name="connsiteX2" fmla="*/ 6001 w 30497"/>
                    <a:gd name="connsiteY2" fmla="*/ 13654 h 41381"/>
                    <a:gd name="connsiteX3" fmla="*/ 30498 w 30497"/>
                    <a:gd name="connsiteY3" fmla="*/ 77 h 4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97" h="41381">
                      <a:moveTo>
                        <a:pt x="30498" y="77"/>
                      </a:moveTo>
                      <a:lnTo>
                        <a:pt x="2061" y="41381"/>
                      </a:lnTo>
                      <a:cubicBezTo>
                        <a:pt x="-1636" y="33830"/>
                        <a:pt x="-381" y="22954"/>
                        <a:pt x="6001" y="13654"/>
                      </a:cubicBezTo>
                      <a:cubicBezTo>
                        <a:pt x="12383" y="4355"/>
                        <a:pt x="22098" y="-694"/>
                        <a:pt x="30498" y="77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8" name="Graphic 4">
                <a:extLst>
                  <a:ext uri="{FF2B5EF4-FFF2-40B4-BE49-F238E27FC236}">
                    <a16:creationId xmlns:a16="http://schemas.microsoft.com/office/drawing/2014/main" xmlns="" id="{C82BA1BD-D72B-45BF-8A9A-A0F89A76FEF3}"/>
                  </a:ext>
                </a:extLst>
              </p:cNvPr>
              <p:cNvGrpSpPr/>
              <p:nvPr/>
            </p:nvGrpSpPr>
            <p:grpSpPr>
              <a:xfrm>
                <a:off x="6081028" y="4451484"/>
                <a:ext cx="45061" cy="29497"/>
                <a:chOff x="6081028" y="4451484"/>
                <a:chExt cx="45061" cy="29497"/>
              </a:xfrm>
            </p:grpSpPr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xmlns="" id="{21CC0C2B-D4FE-4391-9F55-EEC06AE994C2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9497"/>
                </a:xfrm>
                <a:custGeom>
                  <a:avLst/>
                  <a:gdLst>
                    <a:gd name="connsiteX0" fmla="*/ 0 w 45061"/>
                    <a:gd name="connsiteY0" fmla="*/ 3756 h 29497"/>
                    <a:gd name="connsiteX1" fmla="*/ 17050 w 45061"/>
                    <a:gd name="connsiteY1" fmla="*/ 25958 h 29497"/>
                    <a:gd name="connsiteX2" fmla="*/ 45062 w 45061"/>
                    <a:gd name="connsiteY2" fmla="*/ 25750 h 29497"/>
                    <a:gd name="connsiteX3" fmla="*/ 28004 w 45061"/>
                    <a:gd name="connsiteY3" fmla="*/ 3557 h 29497"/>
                    <a:gd name="connsiteX4" fmla="*/ 0 w 45061"/>
                    <a:gd name="connsiteY4" fmla="*/ 3756 h 2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61" h="29497">
                      <a:moveTo>
                        <a:pt x="0" y="3756"/>
                      </a:moveTo>
                      <a:cubicBezTo>
                        <a:pt x="502" y="12156"/>
                        <a:pt x="6919" y="21022"/>
                        <a:pt x="17050" y="25958"/>
                      </a:cubicBezTo>
                      <a:cubicBezTo>
                        <a:pt x="27190" y="30894"/>
                        <a:pt x="38135" y="30521"/>
                        <a:pt x="45062" y="25750"/>
                      </a:cubicBez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xmlns="" id="{8DAB1746-A9A5-4E26-A6A5-1B4DC49B81B3}"/>
                    </a:ext>
                  </a:extLst>
                </p:cNvPr>
                <p:cNvSpPr/>
                <p:nvPr/>
              </p:nvSpPr>
              <p:spPr>
                <a:xfrm>
                  <a:off x="6081028" y="4451484"/>
                  <a:ext cx="45061" cy="25750"/>
                </a:xfrm>
                <a:custGeom>
                  <a:avLst/>
                  <a:gdLst>
                    <a:gd name="connsiteX0" fmla="*/ 0 w 45061"/>
                    <a:gd name="connsiteY0" fmla="*/ 3756 h 25750"/>
                    <a:gd name="connsiteX1" fmla="*/ 45062 w 45061"/>
                    <a:gd name="connsiteY1" fmla="*/ 25750 h 25750"/>
                    <a:gd name="connsiteX2" fmla="*/ 28004 w 45061"/>
                    <a:gd name="connsiteY2" fmla="*/ 3557 h 25750"/>
                    <a:gd name="connsiteX3" fmla="*/ 0 w 45061"/>
                    <a:gd name="connsiteY3" fmla="*/ 3756 h 2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61" h="25750">
                      <a:moveTo>
                        <a:pt x="0" y="3756"/>
                      </a:moveTo>
                      <a:lnTo>
                        <a:pt x="45062" y="25750"/>
                      </a:lnTo>
                      <a:cubicBezTo>
                        <a:pt x="44560" y="17359"/>
                        <a:pt x="38135" y="8484"/>
                        <a:pt x="28004" y="3557"/>
                      </a:cubicBezTo>
                      <a:cubicBezTo>
                        <a:pt x="17864" y="-1405"/>
                        <a:pt x="6919" y="-1024"/>
                        <a:pt x="0" y="375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39" name="Graphic 4">
                <a:extLst>
                  <a:ext uri="{FF2B5EF4-FFF2-40B4-BE49-F238E27FC236}">
                    <a16:creationId xmlns:a16="http://schemas.microsoft.com/office/drawing/2014/main" xmlns="" id="{BBD4BDA2-6083-4F3A-B816-E42A9B90B1F5}"/>
                  </a:ext>
                </a:extLst>
              </p:cNvPr>
              <p:cNvGrpSpPr/>
              <p:nvPr/>
            </p:nvGrpSpPr>
            <p:grpSpPr>
              <a:xfrm>
                <a:off x="6078446" y="4465301"/>
                <a:ext cx="40995" cy="32965"/>
                <a:chOff x="6078446" y="4465301"/>
                <a:chExt cx="40995" cy="32965"/>
              </a:xfrm>
              <a:solidFill>
                <a:srgbClr val="3E5D2C"/>
              </a:solidFill>
            </p:grpSpPr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xmlns="" id="{2BC5AAB8-017D-4969-A963-CA9962DBC487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995" cy="32965"/>
                </a:xfrm>
                <a:custGeom>
                  <a:avLst/>
                  <a:gdLst>
                    <a:gd name="connsiteX0" fmla="*/ 114 w 40995"/>
                    <a:gd name="connsiteY0" fmla="*/ 31079 h 32965"/>
                    <a:gd name="connsiteX1" fmla="*/ 27736 w 40995"/>
                    <a:gd name="connsiteY1" fmla="*/ 26619 h 32965"/>
                    <a:gd name="connsiteX2" fmla="*/ 40889 w 40995"/>
                    <a:gd name="connsiteY2" fmla="*/ 1897 h 32965"/>
                    <a:gd name="connsiteX3" fmla="*/ 13241 w 40995"/>
                    <a:gd name="connsiteY3" fmla="*/ 6339 h 32965"/>
                    <a:gd name="connsiteX4" fmla="*/ 114 w 40995"/>
                    <a:gd name="connsiteY4" fmla="*/ 31079 h 3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995" h="32965">
                      <a:moveTo>
                        <a:pt x="114" y="31079"/>
                      </a:moveTo>
                      <a:cubicBezTo>
                        <a:pt x="7734" y="34629"/>
                        <a:pt x="18575" y="33183"/>
                        <a:pt x="27736" y="26619"/>
                      </a:cubicBezTo>
                      <a:cubicBezTo>
                        <a:pt x="36924" y="20064"/>
                        <a:pt x="41790" y="10245"/>
                        <a:pt x="40889" y="1897"/>
                      </a:cubicBezTo>
                      <a:cubicBezTo>
                        <a:pt x="33269" y="-1670"/>
                        <a:pt x="22411" y="-215"/>
                        <a:pt x="13241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xmlns="" id="{88017CA6-1A5B-4EBA-9C79-4EE328FA3C58}"/>
                    </a:ext>
                  </a:extLst>
                </p:cNvPr>
                <p:cNvSpPr/>
                <p:nvPr/>
              </p:nvSpPr>
              <p:spPr>
                <a:xfrm>
                  <a:off x="6078446" y="4465301"/>
                  <a:ext cx="40880" cy="31078"/>
                </a:xfrm>
                <a:custGeom>
                  <a:avLst/>
                  <a:gdLst>
                    <a:gd name="connsiteX0" fmla="*/ 114 w 40880"/>
                    <a:gd name="connsiteY0" fmla="*/ 31079 h 31078"/>
                    <a:gd name="connsiteX1" fmla="*/ 40881 w 40880"/>
                    <a:gd name="connsiteY1" fmla="*/ 1897 h 31078"/>
                    <a:gd name="connsiteX2" fmla="*/ 13232 w 40880"/>
                    <a:gd name="connsiteY2" fmla="*/ 6339 h 31078"/>
                    <a:gd name="connsiteX3" fmla="*/ 114 w 40880"/>
                    <a:gd name="connsiteY3" fmla="*/ 31079 h 3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880" h="31078">
                      <a:moveTo>
                        <a:pt x="114" y="31079"/>
                      </a:moveTo>
                      <a:lnTo>
                        <a:pt x="40881" y="1897"/>
                      </a:lnTo>
                      <a:cubicBezTo>
                        <a:pt x="33261" y="-1670"/>
                        <a:pt x="22402" y="-215"/>
                        <a:pt x="13232" y="6339"/>
                      </a:cubicBezTo>
                      <a:cubicBezTo>
                        <a:pt x="4054" y="12894"/>
                        <a:pt x="-822" y="22714"/>
                        <a:pt x="114" y="31079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0" name="Graphic 4">
                <a:extLst>
                  <a:ext uri="{FF2B5EF4-FFF2-40B4-BE49-F238E27FC236}">
                    <a16:creationId xmlns:a16="http://schemas.microsoft.com/office/drawing/2014/main" xmlns="" id="{AA39F533-3621-4554-B0BA-2B7BBBC78A24}"/>
                  </a:ext>
                </a:extLst>
              </p:cNvPr>
              <p:cNvGrpSpPr/>
              <p:nvPr/>
            </p:nvGrpSpPr>
            <p:grpSpPr>
              <a:xfrm>
                <a:off x="6075853" y="4430070"/>
                <a:ext cx="142664" cy="148418"/>
                <a:chOff x="6075853" y="4430070"/>
                <a:chExt cx="142664" cy="148418"/>
              </a:xfrm>
            </p:grpSpPr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xmlns="" id="{E58C3C6A-B73E-4D6D-B982-A4A799F4B260}"/>
                    </a:ext>
                  </a:extLst>
                </p:cNvPr>
                <p:cNvSpPr/>
                <p:nvPr/>
              </p:nvSpPr>
              <p:spPr>
                <a:xfrm>
                  <a:off x="6075853" y="4430076"/>
                  <a:ext cx="142664" cy="148412"/>
                </a:xfrm>
                <a:custGeom>
                  <a:avLst/>
                  <a:gdLst>
                    <a:gd name="connsiteX0" fmla="*/ 97447 w 142664"/>
                    <a:gd name="connsiteY0" fmla="*/ 145310 h 148412"/>
                    <a:gd name="connsiteX1" fmla="*/ 142413 w 142664"/>
                    <a:gd name="connsiteY1" fmla="*/ 111444 h 148412"/>
                    <a:gd name="connsiteX2" fmla="*/ 127944 w 142664"/>
                    <a:gd name="connsiteY2" fmla="*/ 21822 h 148412"/>
                    <a:gd name="connsiteX3" fmla="*/ 82415 w 142664"/>
                    <a:gd name="connsiteY3" fmla="*/ 7942 h 148412"/>
                    <a:gd name="connsiteX4" fmla="*/ 14544 w 142664"/>
                    <a:gd name="connsiteY4" fmla="*/ 59056 h 148412"/>
                    <a:gd name="connsiteX5" fmla="*/ 15298 w 142664"/>
                    <a:gd name="connsiteY5" fmla="*/ 106638 h 148412"/>
                    <a:gd name="connsiteX6" fmla="*/ 97447 w 142664"/>
                    <a:gd name="connsiteY6" fmla="*/ 145310 h 148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664" h="148412">
                      <a:moveTo>
                        <a:pt x="97447" y="145310"/>
                      </a:moveTo>
                      <a:cubicBezTo>
                        <a:pt x="123121" y="155675"/>
                        <a:pt x="145288" y="138980"/>
                        <a:pt x="142413" y="111444"/>
                      </a:cubicBezTo>
                      <a:cubicBezTo>
                        <a:pt x="139374" y="79752"/>
                        <a:pt x="134083" y="49350"/>
                        <a:pt x="127944" y="21822"/>
                      </a:cubicBezTo>
                      <a:cubicBezTo>
                        <a:pt x="122558" y="-1445"/>
                        <a:pt x="101811" y="-6164"/>
                        <a:pt x="82415" y="7942"/>
                      </a:cubicBezTo>
                      <a:cubicBezTo>
                        <a:pt x="59788" y="24965"/>
                        <a:pt x="37162" y="42024"/>
                        <a:pt x="14544" y="59056"/>
                      </a:cubicBezTo>
                      <a:cubicBezTo>
                        <a:pt x="-4384" y="73794"/>
                        <a:pt x="-5562" y="95026"/>
                        <a:pt x="15298" y="106638"/>
                      </a:cubicBezTo>
                      <a:cubicBezTo>
                        <a:pt x="40071" y="120155"/>
                        <a:pt x="67832" y="133637"/>
                        <a:pt x="97447" y="145310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xmlns="" id="{B7830357-F5E2-40CD-989C-50908096B2B1}"/>
                    </a:ext>
                  </a:extLst>
                </p:cNvPr>
                <p:cNvSpPr/>
                <p:nvPr/>
              </p:nvSpPr>
              <p:spPr>
                <a:xfrm>
                  <a:off x="6116714" y="4430070"/>
                  <a:ext cx="101777" cy="136933"/>
                </a:xfrm>
                <a:custGeom>
                  <a:avLst/>
                  <a:gdLst>
                    <a:gd name="connsiteX0" fmla="*/ 87082 w 101777"/>
                    <a:gd name="connsiteY0" fmla="*/ 21828 h 136933"/>
                    <a:gd name="connsiteX1" fmla="*/ 101552 w 101777"/>
                    <a:gd name="connsiteY1" fmla="*/ 111450 h 136933"/>
                    <a:gd name="connsiteX2" fmla="*/ 95404 w 101777"/>
                    <a:gd name="connsiteY2" fmla="*/ 136933 h 136933"/>
                    <a:gd name="connsiteX3" fmla="*/ 78995 w 101777"/>
                    <a:gd name="connsiteY3" fmla="*/ 129538 h 136933"/>
                    <a:gd name="connsiteX4" fmla="*/ 20035 w 101777"/>
                    <a:gd name="connsiteY4" fmla="*/ 75385 h 136933"/>
                    <a:gd name="connsiteX5" fmla="*/ 2024 w 101777"/>
                    <a:gd name="connsiteY5" fmla="*/ 37691 h 136933"/>
                    <a:gd name="connsiteX6" fmla="*/ 41544 w 101777"/>
                    <a:gd name="connsiteY6" fmla="*/ 7939 h 136933"/>
                    <a:gd name="connsiteX7" fmla="*/ 87082 w 101777"/>
                    <a:gd name="connsiteY7" fmla="*/ 21828 h 136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777" h="136933">
                      <a:moveTo>
                        <a:pt x="87082" y="21828"/>
                      </a:moveTo>
                      <a:cubicBezTo>
                        <a:pt x="93222" y="49356"/>
                        <a:pt x="98513" y="79749"/>
                        <a:pt x="101552" y="111450"/>
                      </a:cubicBezTo>
                      <a:cubicBezTo>
                        <a:pt x="102547" y="121676"/>
                        <a:pt x="100201" y="130491"/>
                        <a:pt x="95404" y="136933"/>
                      </a:cubicBezTo>
                      <a:cubicBezTo>
                        <a:pt x="89706" y="136172"/>
                        <a:pt x="83870" y="133747"/>
                        <a:pt x="78995" y="129538"/>
                      </a:cubicBezTo>
                      <a:cubicBezTo>
                        <a:pt x="58732" y="111987"/>
                        <a:pt x="39042" y="93880"/>
                        <a:pt x="20035" y="75385"/>
                      </a:cubicBezTo>
                      <a:cubicBezTo>
                        <a:pt x="3756" y="59391"/>
                        <a:pt x="-3976" y="42264"/>
                        <a:pt x="2024" y="37691"/>
                      </a:cubicBezTo>
                      <a:cubicBezTo>
                        <a:pt x="15195" y="27786"/>
                        <a:pt x="28374" y="17854"/>
                        <a:pt x="41544" y="7939"/>
                      </a:cubicBezTo>
                      <a:cubicBezTo>
                        <a:pt x="60958" y="-6167"/>
                        <a:pt x="81696" y="-1439"/>
                        <a:pt x="87082" y="2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1041" name="Graphic 4">
                <a:extLst>
                  <a:ext uri="{FF2B5EF4-FFF2-40B4-BE49-F238E27FC236}">
                    <a16:creationId xmlns:a16="http://schemas.microsoft.com/office/drawing/2014/main" xmlns="" id="{573EAFDA-CE66-4D65-A606-8318BADDFBDB}"/>
                  </a:ext>
                </a:extLst>
              </p:cNvPr>
              <p:cNvGrpSpPr/>
              <p:nvPr/>
            </p:nvGrpSpPr>
            <p:grpSpPr>
              <a:xfrm>
                <a:off x="6085625" y="4437396"/>
                <a:ext cx="108536" cy="128267"/>
                <a:chOff x="6085625" y="4437396"/>
                <a:chExt cx="108536" cy="128267"/>
              </a:xfrm>
            </p:grpSpPr>
            <p:grpSp>
              <p:nvGrpSpPr>
                <p:cNvPr id="1042" name="Graphic 4">
                  <a:extLst>
                    <a:ext uri="{FF2B5EF4-FFF2-40B4-BE49-F238E27FC236}">
                      <a16:creationId xmlns:a16="http://schemas.microsoft.com/office/drawing/2014/main" xmlns="" id="{AFDD347C-0A01-405F-BA5E-9DD06FC95603}"/>
                    </a:ext>
                  </a:extLst>
                </p:cNvPr>
                <p:cNvGrpSpPr/>
                <p:nvPr/>
              </p:nvGrpSpPr>
              <p:grpSpPr>
                <a:xfrm>
                  <a:off x="6085625" y="4438624"/>
                  <a:ext cx="104736" cy="81120"/>
                  <a:chOff x="6085625" y="4438624"/>
                  <a:chExt cx="104736" cy="81120"/>
                </a:xfrm>
              </p:grpSpPr>
              <p:sp>
                <p:nvSpPr>
                  <p:cNvPr id="1088" name="Freeform: Shape 1087">
                    <a:extLst>
                      <a:ext uri="{FF2B5EF4-FFF2-40B4-BE49-F238E27FC236}">
                        <a16:creationId xmlns:a16="http://schemas.microsoft.com/office/drawing/2014/main" xmlns="" id="{A392247B-77F9-4D4A-AD1F-044AD31D0674}"/>
                      </a:ext>
                    </a:extLst>
                  </p:cNvPr>
                  <p:cNvSpPr/>
                  <p:nvPr/>
                </p:nvSpPr>
                <p:spPr>
                  <a:xfrm>
                    <a:off x="6183279" y="4438624"/>
                    <a:ext cx="7083" cy="7575"/>
                  </a:xfrm>
                  <a:custGeom>
                    <a:avLst/>
                    <a:gdLst>
                      <a:gd name="connsiteX0" fmla="*/ 3174 w 7083"/>
                      <a:gd name="connsiteY0" fmla="*/ 7169 h 7575"/>
                      <a:gd name="connsiteX1" fmla="*/ 5884 w 7083"/>
                      <a:gd name="connsiteY1" fmla="*/ 6918 h 7575"/>
                      <a:gd name="connsiteX2" fmla="*/ 5884 w 7083"/>
                      <a:gd name="connsiteY2" fmla="*/ 6918 h 7575"/>
                      <a:gd name="connsiteX3" fmla="*/ 6897 w 7083"/>
                      <a:gd name="connsiteY3" fmla="*/ 4364 h 7575"/>
                      <a:gd name="connsiteX4" fmla="*/ 3910 w 7083"/>
                      <a:gd name="connsiteY4" fmla="*/ 415 h 7575"/>
                      <a:gd name="connsiteX5" fmla="*/ 1191 w 7083"/>
                      <a:gd name="connsiteY5" fmla="*/ 675 h 7575"/>
                      <a:gd name="connsiteX6" fmla="*/ 1191 w 7083"/>
                      <a:gd name="connsiteY6" fmla="*/ 675 h 7575"/>
                      <a:gd name="connsiteX7" fmla="*/ 186 w 7083"/>
                      <a:gd name="connsiteY7" fmla="*/ 3221 h 7575"/>
                      <a:gd name="connsiteX8" fmla="*/ 3174 w 7083"/>
                      <a:gd name="connsiteY8" fmla="*/ 7169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5">
                        <a:moveTo>
                          <a:pt x="3174" y="7169"/>
                        </a:moveTo>
                        <a:cubicBezTo>
                          <a:pt x="3632" y="7801"/>
                          <a:pt x="4862" y="7680"/>
                          <a:pt x="5884" y="6918"/>
                        </a:cubicBezTo>
                        <a:lnTo>
                          <a:pt x="5884" y="6918"/>
                        </a:lnTo>
                        <a:cubicBezTo>
                          <a:pt x="6923" y="6139"/>
                          <a:pt x="7365" y="4987"/>
                          <a:pt x="6897" y="4364"/>
                        </a:cubicBezTo>
                        <a:lnTo>
                          <a:pt x="3910" y="415"/>
                        </a:lnTo>
                        <a:cubicBezTo>
                          <a:pt x="3433" y="-226"/>
                          <a:pt x="2221" y="-113"/>
                          <a:pt x="1191" y="675"/>
                        </a:cubicBezTo>
                        <a:lnTo>
                          <a:pt x="1191" y="675"/>
                        </a:lnTo>
                        <a:cubicBezTo>
                          <a:pt x="160" y="1454"/>
                          <a:pt x="-281" y="2588"/>
                          <a:pt x="186" y="3221"/>
                        </a:cubicBezTo>
                        <a:lnTo>
                          <a:pt x="3174" y="716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9" name="Freeform: Shape 1088">
                    <a:extLst>
                      <a:ext uri="{FF2B5EF4-FFF2-40B4-BE49-F238E27FC236}">
                        <a16:creationId xmlns:a16="http://schemas.microsoft.com/office/drawing/2014/main" xmlns="" id="{8A442393-DD51-4AB4-8F23-A66F52A7A9F9}"/>
                      </a:ext>
                    </a:extLst>
                  </p:cNvPr>
                  <p:cNvSpPr/>
                  <p:nvPr/>
                </p:nvSpPr>
                <p:spPr>
                  <a:xfrm>
                    <a:off x="6163742" y="4453341"/>
                    <a:ext cx="7087" cy="7568"/>
                  </a:xfrm>
                  <a:custGeom>
                    <a:avLst/>
                    <a:gdLst>
                      <a:gd name="connsiteX0" fmla="*/ 3166 w 7087"/>
                      <a:gd name="connsiteY0" fmla="*/ 7155 h 7568"/>
                      <a:gd name="connsiteX1" fmla="*/ 5903 w 7087"/>
                      <a:gd name="connsiteY1" fmla="*/ 6913 h 7568"/>
                      <a:gd name="connsiteX2" fmla="*/ 5903 w 7087"/>
                      <a:gd name="connsiteY2" fmla="*/ 6913 h 7568"/>
                      <a:gd name="connsiteX3" fmla="*/ 6898 w 7087"/>
                      <a:gd name="connsiteY3" fmla="*/ 4358 h 7568"/>
                      <a:gd name="connsiteX4" fmla="*/ 3920 w 7087"/>
                      <a:gd name="connsiteY4" fmla="*/ 418 h 7568"/>
                      <a:gd name="connsiteX5" fmla="*/ 1192 w 7087"/>
                      <a:gd name="connsiteY5" fmla="*/ 661 h 7568"/>
                      <a:gd name="connsiteX6" fmla="*/ 1192 w 7087"/>
                      <a:gd name="connsiteY6" fmla="*/ 661 h 7568"/>
                      <a:gd name="connsiteX7" fmla="*/ 188 w 7087"/>
                      <a:gd name="connsiteY7" fmla="*/ 3216 h 7568"/>
                      <a:gd name="connsiteX8" fmla="*/ 3166 w 7087"/>
                      <a:gd name="connsiteY8" fmla="*/ 7155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68">
                        <a:moveTo>
                          <a:pt x="3166" y="7155"/>
                        </a:moveTo>
                        <a:cubicBezTo>
                          <a:pt x="3643" y="7787"/>
                          <a:pt x="4872" y="7684"/>
                          <a:pt x="5903" y="6913"/>
                        </a:cubicBezTo>
                        <a:lnTo>
                          <a:pt x="5903" y="6913"/>
                        </a:lnTo>
                        <a:cubicBezTo>
                          <a:pt x="6916" y="6134"/>
                          <a:pt x="7375" y="4982"/>
                          <a:pt x="6898" y="4358"/>
                        </a:cubicBezTo>
                        <a:lnTo>
                          <a:pt x="3920" y="418"/>
                        </a:lnTo>
                        <a:cubicBezTo>
                          <a:pt x="3444" y="-214"/>
                          <a:pt x="2231" y="-127"/>
                          <a:pt x="1192" y="661"/>
                        </a:cubicBezTo>
                        <a:lnTo>
                          <a:pt x="1192" y="661"/>
                        </a:lnTo>
                        <a:cubicBezTo>
                          <a:pt x="153" y="1441"/>
                          <a:pt x="-280" y="2592"/>
                          <a:pt x="188" y="3216"/>
                        </a:cubicBezTo>
                        <a:lnTo>
                          <a:pt x="3166" y="715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0" name="Freeform: Shape 1089">
                    <a:extLst>
                      <a:ext uri="{FF2B5EF4-FFF2-40B4-BE49-F238E27FC236}">
                        <a16:creationId xmlns:a16="http://schemas.microsoft.com/office/drawing/2014/main" xmlns="" id="{288721E4-FC95-4EA0-A131-AFFCE023F1AC}"/>
                      </a:ext>
                    </a:extLst>
                  </p:cNvPr>
                  <p:cNvSpPr/>
                  <p:nvPr/>
                </p:nvSpPr>
                <p:spPr>
                  <a:xfrm>
                    <a:off x="6144226" y="4468053"/>
                    <a:ext cx="7078" cy="7561"/>
                  </a:xfrm>
                  <a:custGeom>
                    <a:avLst/>
                    <a:gdLst>
                      <a:gd name="connsiteX0" fmla="*/ 3165 w 7078"/>
                      <a:gd name="connsiteY0" fmla="*/ 7164 h 7561"/>
                      <a:gd name="connsiteX1" fmla="*/ 5884 w 7078"/>
                      <a:gd name="connsiteY1" fmla="*/ 6895 h 7561"/>
                      <a:gd name="connsiteX2" fmla="*/ 5884 w 7078"/>
                      <a:gd name="connsiteY2" fmla="*/ 6895 h 7561"/>
                      <a:gd name="connsiteX3" fmla="*/ 6889 w 7078"/>
                      <a:gd name="connsiteY3" fmla="*/ 4341 h 7561"/>
                      <a:gd name="connsiteX4" fmla="*/ 3901 w 7078"/>
                      <a:gd name="connsiteY4" fmla="*/ 418 h 7561"/>
                      <a:gd name="connsiteX5" fmla="*/ 1191 w 7078"/>
                      <a:gd name="connsiteY5" fmla="*/ 661 h 7561"/>
                      <a:gd name="connsiteX6" fmla="*/ 1191 w 7078"/>
                      <a:gd name="connsiteY6" fmla="*/ 661 h 7561"/>
                      <a:gd name="connsiteX7" fmla="*/ 195 w 7078"/>
                      <a:gd name="connsiteY7" fmla="*/ 3224 h 7561"/>
                      <a:gd name="connsiteX8" fmla="*/ 3165 w 7078"/>
                      <a:gd name="connsiteY8" fmla="*/ 7164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1">
                        <a:moveTo>
                          <a:pt x="3165" y="7164"/>
                        </a:moveTo>
                        <a:cubicBezTo>
                          <a:pt x="3650" y="7778"/>
                          <a:pt x="4863" y="7675"/>
                          <a:pt x="5884" y="6895"/>
                        </a:cubicBezTo>
                        <a:lnTo>
                          <a:pt x="5884" y="6895"/>
                        </a:lnTo>
                        <a:cubicBezTo>
                          <a:pt x="6915" y="6125"/>
                          <a:pt x="7365" y="4973"/>
                          <a:pt x="6889" y="4341"/>
                        </a:cubicBezTo>
                        <a:lnTo>
                          <a:pt x="3901" y="418"/>
                        </a:lnTo>
                        <a:cubicBezTo>
                          <a:pt x="3442" y="-214"/>
                          <a:pt x="2213" y="-127"/>
                          <a:pt x="1191" y="661"/>
                        </a:cubicBezTo>
                        <a:lnTo>
                          <a:pt x="1191" y="661"/>
                        </a:lnTo>
                        <a:cubicBezTo>
                          <a:pt x="161" y="1423"/>
                          <a:pt x="-290" y="2592"/>
                          <a:pt x="195" y="3224"/>
                        </a:cubicBezTo>
                        <a:lnTo>
                          <a:pt x="3165" y="716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1" name="Freeform: Shape 1090">
                    <a:extLst>
                      <a:ext uri="{FF2B5EF4-FFF2-40B4-BE49-F238E27FC236}">
                        <a16:creationId xmlns:a16="http://schemas.microsoft.com/office/drawing/2014/main" xmlns="" id="{8602E133-3CB6-4E3B-BDCD-8C4BD933501A}"/>
                      </a:ext>
                    </a:extLst>
                  </p:cNvPr>
                  <p:cNvSpPr/>
                  <p:nvPr/>
                </p:nvSpPr>
                <p:spPr>
                  <a:xfrm>
                    <a:off x="6124698" y="4482752"/>
                    <a:ext cx="7073" cy="7576"/>
                  </a:xfrm>
                  <a:custGeom>
                    <a:avLst/>
                    <a:gdLst>
                      <a:gd name="connsiteX0" fmla="*/ 3158 w 7073"/>
                      <a:gd name="connsiteY0" fmla="*/ 7168 h 7576"/>
                      <a:gd name="connsiteX1" fmla="*/ 5894 w 7073"/>
                      <a:gd name="connsiteY1" fmla="*/ 6909 h 7576"/>
                      <a:gd name="connsiteX2" fmla="*/ 5894 w 7073"/>
                      <a:gd name="connsiteY2" fmla="*/ 6909 h 7576"/>
                      <a:gd name="connsiteX3" fmla="*/ 6882 w 7073"/>
                      <a:gd name="connsiteY3" fmla="*/ 4346 h 7576"/>
                      <a:gd name="connsiteX4" fmla="*/ 3912 w 7073"/>
                      <a:gd name="connsiteY4" fmla="*/ 406 h 7576"/>
                      <a:gd name="connsiteX5" fmla="*/ 1184 w 7073"/>
                      <a:gd name="connsiteY5" fmla="*/ 657 h 7576"/>
                      <a:gd name="connsiteX6" fmla="*/ 1184 w 7073"/>
                      <a:gd name="connsiteY6" fmla="*/ 657 h 7576"/>
                      <a:gd name="connsiteX7" fmla="*/ 197 w 7073"/>
                      <a:gd name="connsiteY7" fmla="*/ 3220 h 7576"/>
                      <a:gd name="connsiteX8" fmla="*/ 3158 w 707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3" h="7576">
                        <a:moveTo>
                          <a:pt x="3158" y="7168"/>
                        </a:moveTo>
                        <a:cubicBezTo>
                          <a:pt x="3635" y="7792"/>
                          <a:pt x="4855" y="7696"/>
                          <a:pt x="5894" y="6909"/>
                        </a:cubicBezTo>
                        <a:lnTo>
                          <a:pt x="5894" y="6909"/>
                        </a:lnTo>
                        <a:cubicBezTo>
                          <a:pt x="6916" y="6138"/>
                          <a:pt x="7358" y="4978"/>
                          <a:pt x="6882" y="4346"/>
                        </a:cubicBezTo>
                        <a:lnTo>
                          <a:pt x="3912" y="406"/>
                        </a:lnTo>
                        <a:cubicBezTo>
                          <a:pt x="3435" y="-218"/>
                          <a:pt x="2197" y="-114"/>
                          <a:pt x="1184" y="657"/>
                        </a:cubicBezTo>
                        <a:lnTo>
                          <a:pt x="1184" y="657"/>
                        </a:lnTo>
                        <a:cubicBezTo>
                          <a:pt x="154" y="1445"/>
                          <a:pt x="-288" y="2596"/>
                          <a:pt x="197" y="3220"/>
                        </a:cubicBezTo>
                        <a:lnTo>
                          <a:pt x="3158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2" name="Freeform: Shape 1091">
                    <a:extLst>
                      <a:ext uri="{FF2B5EF4-FFF2-40B4-BE49-F238E27FC236}">
                        <a16:creationId xmlns:a16="http://schemas.microsoft.com/office/drawing/2014/main" xmlns="" id="{5D04F984-CD17-47D3-95A4-55BF7E3E9C8B}"/>
                      </a:ext>
                    </a:extLst>
                  </p:cNvPr>
                  <p:cNvSpPr/>
                  <p:nvPr/>
                </p:nvSpPr>
                <p:spPr>
                  <a:xfrm>
                    <a:off x="6105160" y="4497461"/>
                    <a:ext cx="7080" cy="7580"/>
                  </a:xfrm>
                  <a:custGeom>
                    <a:avLst/>
                    <a:gdLst>
                      <a:gd name="connsiteX0" fmla="*/ 3162 w 7080"/>
                      <a:gd name="connsiteY0" fmla="*/ 7162 h 7580"/>
                      <a:gd name="connsiteX1" fmla="*/ 5889 w 7080"/>
                      <a:gd name="connsiteY1" fmla="*/ 6911 h 7580"/>
                      <a:gd name="connsiteX2" fmla="*/ 5889 w 7080"/>
                      <a:gd name="connsiteY2" fmla="*/ 6911 h 7580"/>
                      <a:gd name="connsiteX3" fmla="*/ 6885 w 7080"/>
                      <a:gd name="connsiteY3" fmla="*/ 4356 h 7580"/>
                      <a:gd name="connsiteX4" fmla="*/ 3915 w 7080"/>
                      <a:gd name="connsiteY4" fmla="*/ 408 h 7580"/>
                      <a:gd name="connsiteX5" fmla="*/ 1196 w 7080"/>
                      <a:gd name="connsiteY5" fmla="*/ 676 h 7580"/>
                      <a:gd name="connsiteX6" fmla="*/ 1196 w 7080"/>
                      <a:gd name="connsiteY6" fmla="*/ 676 h 7580"/>
                      <a:gd name="connsiteX7" fmla="*/ 191 w 7080"/>
                      <a:gd name="connsiteY7" fmla="*/ 3222 h 7580"/>
                      <a:gd name="connsiteX8" fmla="*/ 3162 w 7080"/>
                      <a:gd name="connsiteY8" fmla="*/ 7162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80">
                        <a:moveTo>
                          <a:pt x="3162" y="7162"/>
                        </a:moveTo>
                        <a:cubicBezTo>
                          <a:pt x="3646" y="7803"/>
                          <a:pt x="4859" y="7699"/>
                          <a:pt x="5889" y="6911"/>
                        </a:cubicBezTo>
                        <a:lnTo>
                          <a:pt x="5889" y="6911"/>
                        </a:lnTo>
                        <a:cubicBezTo>
                          <a:pt x="6919" y="6140"/>
                          <a:pt x="7370" y="4988"/>
                          <a:pt x="6885" y="4356"/>
                        </a:cubicBezTo>
                        <a:lnTo>
                          <a:pt x="3915" y="408"/>
                        </a:lnTo>
                        <a:cubicBezTo>
                          <a:pt x="3430" y="-224"/>
                          <a:pt x="2209" y="-112"/>
                          <a:pt x="1196" y="676"/>
                        </a:cubicBezTo>
                        <a:lnTo>
                          <a:pt x="1196" y="676"/>
                        </a:lnTo>
                        <a:cubicBezTo>
                          <a:pt x="157" y="1447"/>
                          <a:pt x="-285" y="2590"/>
                          <a:pt x="191" y="3222"/>
                        </a:cubicBezTo>
                        <a:lnTo>
                          <a:pt x="3162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93" name="Freeform: Shape 1092">
                    <a:extLst>
                      <a:ext uri="{FF2B5EF4-FFF2-40B4-BE49-F238E27FC236}">
                        <a16:creationId xmlns:a16="http://schemas.microsoft.com/office/drawing/2014/main" xmlns="" id="{080BDBF7-9191-4AB0-A57D-A5539B457D8D}"/>
                      </a:ext>
                    </a:extLst>
                  </p:cNvPr>
                  <p:cNvSpPr/>
                  <p:nvPr/>
                </p:nvSpPr>
                <p:spPr>
                  <a:xfrm>
                    <a:off x="6085625" y="4512171"/>
                    <a:ext cx="7083" cy="7573"/>
                  </a:xfrm>
                  <a:custGeom>
                    <a:avLst/>
                    <a:gdLst>
                      <a:gd name="connsiteX0" fmla="*/ 3161 w 7083"/>
                      <a:gd name="connsiteY0" fmla="*/ 7164 h 7573"/>
                      <a:gd name="connsiteX1" fmla="*/ 5898 w 7083"/>
                      <a:gd name="connsiteY1" fmla="*/ 6913 h 7573"/>
                      <a:gd name="connsiteX2" fmla="*/ 5898 w 7083"/>
                      <a:gd name="connsiteY2" fmla="*/ 6913 h 7573"/>
                      <a:gd name="connsiteX3" fmla="*/ 6894 w 7083"/>
                      <a:gd name="connsiteY3" fmla="*/ 4358 h 7573"/>
                      <a:gd name="connsiteX4" fmla="*/ 3924 w 7083"/>
                      <a:gd name="connsiteY4" fmla="*/ 418 h 7573"/>
                      <a:gd name="connsiteX5" fmla="*/ 1187 w 7083"/>
                      <a:gd name="connsiteY5" fmla="*/ 670 h 7573"/>
                      <a:gd name="connsiteX6" fmla="*/ 1187 w 7083"/>
                      <a:gd name="connsiteY6" fmla="*/ 670 h 7573"/>
                      <a:gd name="connsiteX7" fmla="*/ 191 w 7083"/>
                      <a:gd name="connsiteY7" fmla="*/ 3207 h 7573"/>
                      <a:gd name="connsiteX8" fmla="*/ 3161 w 7083"/>
                      <a:gd name="connsiteY8" fmla="*/ 7164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3">
                        <a:moveTo>
                          <a:pt x="3161" y="7164"/>
                        </a:moveTo>
                        <a:cubicBezTo>
                          <a:pt x="3638" y="7796"/>
                          <a:pt x="4867" y="7684"/>
                          <a:pt x="5898" y="6913"/>
                        </a:cubicBezTo>
                        <a:lnTo>
                          <a:pt x="5898" y="6913"/>
                        </a:lnTo>
                        <a:cubicBezTo>
                          <a:pt x="6920" y="6134"/>
                          <a:pt x="7370" y="4982"/>
                          <a:pt x="6894" y="4358"/>
                        </a:cubicBezTo>
                        <a:lnTo>
                          <a:pt x="3924" y="418"/>
                        </a:lnTo>
                        <a:cubicBezTo>
                          <a:pt x="3430" y="-222"/>
                          <a:pt x="2226" y="-118"/>
                          <a:pt x="1187" y="670"/>
                        </a:cubicBezTo>
                        <a:lnTo>
                          <a:pt x="1187" y="670"/>
                        </a:lnTo>
                        <a:cubicBezTo>
                          <a:pt x="157" y="1431"/>
                          <a:pt x="-285" y="2575"/>
                          <a:pt x="191" y="3207"/>
                        </a:cubicBezTo>
                        <a:lnTo>
                          <a:pt x="3161" y="716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3" name="Graphic 4">
                  <a:extLst>
                    <a:ext uri="{FF2B5EF4-FFF2-40B4-BE49-F238E27FC236}">
                      <a16:creationId xmlns:a16="http://schemas.microsoft.com/office/drawing/2014/main" xmlns="" id="{009F0C8D-08C7-439F-9D14-9652F9690241}"/>
                    </a:ext>
                  </a:extLst>
                </p:cNvPr>
                <p:cNvGrpSpPr/>
                <p:nvPr/>
              </p:nvGrpSpPr>
              <p:grpSpPr>
                <a:xfrm>
                  <a:off x="6087269" y="4437396"/>
                  <a:ext cx="104724" cy="81117"/>
                  <a:chOff x="6087269" y="4437396"/>
                  <a:chExt cx="104724" cy="81117"/>
                </a:xfrm>
                <a:solidFill>
                  <a:srgbClr val="DCDAC8"/>
                </a:solidFill>
              </p:grpSpPr>
              <p:sp>
                <p:nvSpPr>
                  <p:cNvPr id="1082" name="Freeform: Shape 1081">
                    <a:extLst>
                      <a:ext uri="{FF2B5EF4-FFF2-40B4-BE49-F238E27FC236}">
                        <a16:creationId xmlns:a16="http://schemas.microsoft.com/office/drawing/2014/main" xmlns="" id="{D55A6E4C-1508-4FA9-ABA4-CD5FC3571932}"/>
                      </a:ext>
                    </a:extLst>
                  </p:cNvPr>
                  <p:cNvSpPr/>
                  <p:nvPr/>
                </p:nvSpPr>
                <p:spPr>
                  <a:xfrm>
                    <a:off x="6184915" y="4437396"/>
                    <a:ext cx="7078" cy="7575"/>
                  </a:xfrm>
                  <a:custGeom>
                    <a:avLst/>
                    <a:gdLst>
                      <a:gd name="connsiteX0" fmla="*/ 3174 w 7078"/>
                      <a:gd name="connsiteY0" fmla="*/ 7168 h 7575"/>
                      <a:gd name="connsiteX1" fmla="*/ 5884 w 7078"/>
                      <a:gd name="connsiteY1" fmla="*/ 6908 h 7575"/>
                      <a:gd name="connsiteX2" fmla="*/ 5884 w 7078"/>
                      <a:gd name="connsiteY2" fmla="*/ 6908 h 7575"/>
                      <a:gd name="connsiteX3" fmla="*/ 6889 w 7078"/>
                      <a:gd name="connsiteY3" fmla="*/ 4362 h 7575"/>
                      <a:gd name="connsiteX4" fmla="*/ 3919 w 7078"/>
                      <a:gd name="connsiteY4" fmla="*/ 405 h 7575"/>
                      <a:gd name="connsiteX5" fmla="*/ 1200 w 7078"/>
                      <a:gd name="connsiteY5" fmla="*/ 665 h 7575"/>
                      <a:gd name="connsiteX6" fmla="*/ 1200 w 7078"/>
                      <a:gd name="connsiteY6" fmla="*/ 665 h 7575"/>
                      <a:gd name="connsiteX7" fmla="*/ 195 w 7078"/>
                      <a:gd name="connsiteY7" fmla="*/ 3228 h 7575"/>
                      <a:gd name="connsiteX8" fmla="*/ 3174 w 7078"/>
                      <a:gd name="connsiteY8" fmla="*/ 7168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5">
                        <a:moveTo>
                          <a:pt x="3174" y="7168"/>
                        </a:moveTo>
                        <a:cubicBezTo>
                          <a:pt x="3641" y="7791"/>
                          <a:pt x="4862" y="7696"/>
                          <a:pt x="5884" y="6908"/>
                        </a:cubicBezTo>
                        <a:lnTo>
                          <a:pt x="5884" y="6908"/>
                        </a:lnTo>
                        <a:cubicBezTo>
                          <a:pt x="6915" y="6120"/>
                          <a:pt x="7365" y="4986"/>
                          <a:pt x="6889" y="4362"/>
                        </a:cubicBezTo>
                        <a:lnTo>
                          <a:pt x="3919" y="405"/>
                        </a:lnTo>
                        <a:cubicBezTo>
                          <a:pt x="3434" y="-219"/>
                          <a:pt x="2221" y="-114"/>
                          <a:pt x="1200" y="665"/>
                        </a:cubicBezTo>
                        <a:lnTo>
                          <a:pt x="1200" y="665"/>
                        </a:lnTo>
                        <a:cubicBezTo>
                          <a:pt x="160" y="1435"/>
                          <a:pt x="-290" y="2587"/>
                          <a:pt x="195" y="3228"/>
                        </a:cubicBezTo>
                        <a:lnTo>
                          <a:pt x="3174" y="716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3" name="Freeform: Shape 1082">
                    <a:extLst>
                      <a:ext uri="{FF2B5EF4-FFF2-40B4-BE49-F238E27FC236}">
                        <a16:creationId xmlns:a16="http://schemas.microsoft.com/office/drawing/2014/main" xmlns="" id="{9A7A0C40-0631-4415-8342-90ADC90A02F3}"/>
                      </a:ext>
                    </a:extLst>
                  </p:cNvPr>
                  <p:cNvSpPr/>
                  <p:nvPr/>
                </p:nvSpPr>
                <p:spPr>
                  <a:xfrm>
                    <a:off x="6165380" y="4452104"/>
                    <a:ext cx="7081" cy="7573"/>
                  </a:xfrm>
                  <a:custGeom>
                    <a:avLst/>
                    <a:gdLst>
                      <a:gd name="connsiteX0" fmla="*/ 3165 w 7081"/>
                      <a:gd name="connsiteY0" fmla="*/ 7172 h 7573"/>
                      <a:gd name="connsiteX1" fmla="*/ 5901 w 7081"/>
                      <a:gd name="connsiteY1" fmla="*/ 6912 h 7573"/>
                      <a:gd name="connsiteX2" fmla="*/ 5901 w 7081"/>
                      <a:gd name="connsiteY2" fmla="*/ 6912 h 7573"/>
                      <a:gd name="connsiteX3" fmla="*/ 6906 w 7081"/>
                      <a:gd name="connsiteY3" fmla="*/ 4367 h 7573"/>
                      <a:gd name="connsiteX4" fmla="*/ 3927 w 7081"/>
                      <a:gd name="connsiteY4" fmla="*/ 401 h 7573"/>
                      <a:gd name="connsiteX5" fmla="*/ 1200 w 7081"/>
                      <a:gd name="connsiteY5" fmla="*/ 669 h 7573"/>
                      <a:gd name="connsiteX6" fmla="*/ 1200 w 7081"/>
                      <a:gd name="connsiteY6" fmla="*/ 669 h 7573"/>
                      <a:gd name="connsiteX7" fmla="*/ 195 w 7081"/>
                      <a:gd name="connsiteY7" fmla="*/ 3215 h 7573"/>
                      <a:gd name="connsiteX8" fmla="*/ 3165 w 7081"/>
                      <a:gd name="connsiteY8" fmla="*/ 717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73">
                        <a:moveTo>
                          <a:pt x="3165" y="7172"/>
                        </a:moveTo>
                        <a:cubicBezTo>
                          <a:pt x="3650" y="7787"/>
                          <a:pt x="4871" y="7691"/>
                          <a:pt x="5901" y="6912"/>
                        </a:cubicBezTo>
                        <a:lnTo>
                          <a:pt x="5901" y="6912"/>
                        </a:lnTo>
                        <a:cubicBezTo>
                          <a:pt x="6915" y="6141"/>
                          <a:pt x="7356" y="4990"/>
                          <a:pt x="6906" y="4367"/>
                        </a:cubicBezTo>
                        <a:lnTo>
                          <a:pt x="3927" y="401"/>
                        </a:lnTo>
                        <a:cubicBezTo>
                          <a:pt x="3425" y="-214"/>
                          <a:pt x="2213" y="-119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40"/>
                          <a:pt x="-290" y="2583"/>
                          <a:pt x="195" y="3215"/>
                        </a:cubicBezTo>
                        <a:lnTo>
                          <a:pt x="3165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4" name="Freeform: Shape 1083">
                    <a:extLst>
                      <a:ext uri="{FF2B5EF4-FFF2-40B4-BE49-F238E27FC236}">
                        <a16:creationId xmlns:a16="http://schemas.microsoft.com/office/drawing/2014/main" xmlns="" id="{1AA3B752-32AE-4E40-9EB5-4991A4960848}"/>
                      </a:ext>
                    </a:extLst>
                  </p:cNvPr>
                  <p:cNvSpPr/>
                  <p:nvPr/>
                </p:nvSpPr>
                <p:spPr>
                  <a:xfrm>
                    <a:off x="6145858" y="4466817"/>
                    <a:ext cx="7074" cy="7575"/>
                  </a:xfrm>
                  <a:custGeom>
                    <a:avLst/>
                    <a:gdLst>
                      <a:gd name="connsiteX0" fmla="*/ 3170 w 7074"/>
                      <a:gd name="connsiteY0" fmla="*/ 7170 h 7575"/>
                      <a:gd name="connsiteX1" fmla="*/ 5889 w 7074"/>
                      <a:gd name="connsiteY1" fmla="*/ 6910 h 7575"/>
                      <a:gd name="connsiteX2" fmla="*/ 5889 w 7074"/>
                      <a:gd name="connsiteY2" fmla="*/ 6910 h 7575"/>
                      <a:gd name="connsiteX3" fmla="*/ 6876 w 7074"/>
                      <a:gd name="connsiteY3" fmla="*/ 4356 h 7575"/>
                      <a:gd name="connsiteX4" fmla="*/ 3906 w 7074"/>
                      <a:gd name="connsiteY4" fmla="*/ 399 h 7575"/>
                      <a:gd name="connsiteX5" fmla="*/ 1187 w 7074"/>
                      <a:gd name="connsiteY5" fmla="*/ 667 h 7575"/>
                      <a:gd name="connsiteX6" fmla="*/ 1187 w 7074"/>
                      <a:gd name="connsiteY6" fmla="*/ 667 h 7575"/>
                      <a:gd name="connsiteX7" fmla="*/ 191 w 7074"/>
                      <a:gd name="connsiteY7" fmla="*/ 3221 h 7575"/>
                      <a:gd name="connsiteX8" fmla="*/ 3170 w 7074"/>
                      <a:gd name="connsiteY8" fmla="*/ 7170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4" h="7575">
                        <a:moveTo>
                          <a:pt x="3170" y="7170"/>
                        </a:moveTo>
                        <a:cubicBezTo>
                          <a:pt x="3646" y="7793"/>
                          <a:pt x="4859" y="7690"/>
                          <a:pt x="5889" y="6910"/>
                        </a:cubicBezTo>
                        <a:lnTo>
                          <a:pt x="5889" y="6910"/>
                        </a:lnTo>
                        <a:cubicBezTo>
                          <a:pt x="6928" y="6148"/>
                          <a:pt x="7361" y="4988"/>
                          <a:pt x="6876" y="4356"/>
                        </a:cubicBezTo>
                        <a:lnTo>
                          <a:pt x="3906" y="399"/>
                        </a:lnTo>
                        <a:cubicBezTo>
                          <a:pt x="3421" y="-225"/>
                          <a:pt x="2218" y="-104"/>
                          <a:pt x="1187" y="667"/>
                        </a:cubicBezTo>
                        <a:lnTo>
                          <a:pt x="1187" y="667"/>
                        </a:lnTo>
                        <a:cubicBezTo>
                          <a:pt x="157" y="1438"/>
                          <a:pt x="-285" y="2581"/>
                          <a:pt x="191" y="3221"/>
                        </a:cubicBezTo>
                        <a:lnTo>
                          <a:pt x="317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5" name="Freeform: Shape 1084">
                    <a:extLst>
                      <a:ext uri="{FF2B5EF4-FFF2-40B4-BE49-F238E27FC236}">
                        <a16:creationId xmlns:a16="http://schemas.microsoft.com/office/drawing/2014/main" xmlns="" id="{3D3362B3-7B4C-4299-87D5-72D448D120C4}"/>
                      </a:ext>
                    </a:extLst>
                  </p:cNvPr>
                  <p:cNvSpPr/>
                  <p:nvPr/>
                </p:nvSpPr>
                <p:spPr>
                  <a:xfrm>
                    <a:off x="6126319" y="4481528"/>
                    <a:ext cx="7090" cy="7565"/>
                  </a:xfrm>
                  <a:custGeom>
                    <a:avLst/>
                    <a:gdLst>
                      <a:gd name="connsiteX0" fmla="*/ 3174 w 7090"/>
                      <a:gd name="connsiteY0" fmla="*/ 7163 h 7565"/>
                      <a:gd name="connsiteX1" fmla="*/ 5893 w 7090"/>
                      <a:gd name="connsiteY1" fmla="*/ 6911 h 7565"/>
                      <a:gd name="connsiteX2" fmla="*/ 5893 w 7090"/>
                      <a:gd name="connsiteY2" fmla="*/ 6911 h 7565"/>
                      <a:gd name="connsiteX3" fmla="*/ 6906 w 7090"/>
                      <a:gd name="connsiteY3" fmla="*/ 4366 h 7565"/>
                      <a:gd name="connsiteX4" fmla="*/ 3910 w 7090"/>
                      <a:gd name="connsiteY4" fmla="*/ 409 h 7565"/>
                      <a:gd name="connsiteX5" fmla="*/ 1200 w 7090"/>
                      <a:gd name="connsiteY5" fmla="*/ 669 h 7565"/>
                      <a:gd name="connsiteX6" fmla="*/ 1200 w 7090"/>
                      <a:gd name="connsiteY6" fmla="*/ 669 h 7565"/>
                      <a:gd name="connsiteX7" fmla="*/ 195 w 7090"/>
                      <a:gd name="connsiteY7" fmla="*/ 3205 h 7565"/>
                      <a:gd name="connsiteX8" fmla="*/ 3174 w 7090"/>
                      <a:gd name="connsiteY8" fmla="*/ 7163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65">
                        <a:moveTo>
                          <a:pt x="3174" y="7163"/>
                        </a:moveTo>
                        <a:cubicBezTo>
                          <a:pt x="3641" y="7786"/>
                          <a:pt x="4862" y="7673"/>
                          <a:pt x="5893" y="6911"/>
                        </a:cubicBezTo>
                        <a:lnTo>
                          <a:pt x="5893" y="6911"/>
                        </a:lnTo>
                        <a:cubicBezTo>
                          <a:pt x="6923" y="6132"/>
                          <a:pt x="7374" y="4981"/>
                          <a:pt x="6906" y="4366"/>
                        </a:cubicBezTo>
                        <a:lnTo>
                          <a:pt x="3910" y="409"/>
                        </a:lnTo>
                        <a:cubicBezTo>
                          <a:pt x="3442" y="-224"/>
                          <a:pt x="2213" y="-111"/>
                          <a:pt x="1200" y="669"/>
                        </a:cubicBezTo>
                        <a:lnTo>
                          <a:pt x="1200" y="669"/>
                        </a:lnTo>
                        <a:cubicBezTo>
                          <a:pt x="160" y="1439"/>
                          <a:pt x="-290" y="2573"/>
                          <a:pt x="195" y="3205"/>
                        </a:cubicBezTo>
                        <a:lnTo>
                          <a:pt x="3174" y="716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6" name="Freeform: Shape 1085">
                    <a:extLst>
                      <a:ext uri="{FF2B5EF4-FFF2-40B4-BE49-F238E27FC236}">
                        <a16:creationId xmlns:a16="http://schemas.microsoft.com/office/drawing/2014/main" xmlns="" id="{49E34C5D-C2C3-492D-B388-C292FC8404C4}"/>
                      </a:ext>
                    </a:extLst>
                  </p:cNvPr>
                  <p:cNvSpPr/>
                  <p:nvPr/>
                </p:nvSpPr>
                <p:spPr>
                  <a:xfrm>
                    <a:off x="6106791" y="4496239"/>
                    <a:ext cx="7079" cy="7570"/>
                  </a:xfrm>
                  <a:custGeom>
                    <a:avLst/>
                    <a:gdLst>
                      <a:gd name="connsiteX0" fmla="*/ 3167 w 7079"/>
                      <a:gd name="connsiteY0" fmla="*/ 7172 h 7570"/>
                      <a:gd name="connsiteX1" fmla="*/ 5886 w 7079"/>
                      <a:gd name="connsiteY1" fmla="*/ 6903 h 7570"/>
                      <a:gd name="connsiteX2" fmla="*/ 5886 w 7079"/>
                      <a:gd name="connsiteY2" fmla="*/ 6903 h 7570"/>
                      <a:gd name="connsiteX3" fmla="*/ 6890 w 7079"/>
                      <a:gd name="connsiteY3" fmla="*/ 4358 h 7570"/>
                      <a:gd name="connsiteX4" fmla="*/ 3920 w 7079"/>
                      <a:gd name="connsiteY4" fmla="*/ 401 h 7570"/>
                      <a:gd name="connsiteX5" fmla="*/ 1192 w 7079"/>
                      <a:gd name="connsiteY5" fmla="*/ 669 h 7570"/>
                      <a:gd name="connsiteX6" fmla="*/ 1192 w 7079"/>
                      <a:gd name="connsiteY6" fmla="*/ 669 h 7570"/>
                      <a:gd name="connsiteX7" fmla="*/ 197 w 7079"/>
                      <a:gd name="connsiteY7" fmla="*/ 3206 h 7570"/>
                      <a:gd name="connsiteX8" fmla="*/ 3167 w 7079"/>
                      <a:gd name="connsiteY8" fmla="*/ 7172 h 75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70">
                        <a:moveTo>
                          <a:pt x="3167" y="7172"/>
                        </a:moveTo>
                        <a:cubicBezTo>
                          <a:pt x="3652" y="7795"/>
                          <a:pt x="4864" y="7674"/>
                          <a:pt x="5886" y="6903"/>
                        </a:cubicBezTo>
                        <a:lnTo>
                          <a:pt x="5886" y="6903"/>
                        </a:lnTo>
                        <a:cubicBezTo>
                          <a:pt x="6916" y="6133"/>
                          <a:pt x="7366" y="4973"/>
                          <a:pt x="6890" y="4358"/>
                        </a:cubicBezTo>
                        <a:lnTo>
                          <a:pt x="3920" y="401"/>
                        </a:lnTo>
                        <a:cubicBezTo>
                          <a:pt x="3426" y="-214"/>
                          <a:pt x="2214" y="-119"/>
                          <a:pt x="1192" y="669"/>
                        </a:cubicBezTo>
                        <a:lnTo>
                          <a:pt x="1192" y="669"/>
                        </a:lnTo>
                        <a:cubicBezTo>
                          <a:pt x="153" y="1440"/>
                          <a:pt x="-288" y="2583"/>
                          <a:pt x="197" y="3206"/>
                        </a:cubicBezTo>
                        <a:lnTo>
                          <a:pt x="3167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7" name="Freeform: Shape 1086">
                    <a:extLst>
                      <a:ext uri="{FF2B5EF4-FFF2-40B4-BE49-F238E27FC236}">
                        <a16:creationId xmlns:a16="http://schemas.microsoft.com/office/drawing/2014/main" xmlns="" id="{AE200054-B22D-4611-818B-9DA0C88B8CAC}"/>
                      </a:ext>
                    </a:extLst>
                  </p:cNvPr>
                  <p:cNvSpPr/>
                  <p:nvPr/>
                </p:nvSpPr>
                <p:spPr>
                  <a:xfrm>
                    <a:off x="6087269" y="4510949"/>
                    <a:ext cx="7081" cy="7565"/>
                  </a:xfrm>
                  <a:custGeom>
                    <a:avLst/>
                    <a:gdLst>
                      <a:gd name="connsiteX0" fmla="*/ 3163 w 7081"/>
                      <a:gd name="connsiteY0" fmla="*/ 7157 h 7565"/>
                      <a:gd name="connsiteX1" fmla="*/ 5882 w 7081"/>
                      <a:gd name="connsiteY1" fmla="*/ 6906 h 7565"/>
                      <a:gd name="connsiteX2" fmla="*/ 5882 w 7081"/>
                      <a:gd name="connsiteY2" fmla="*/ 6906 h 7565"/>
                      <a:gd name="connsiteX3" fmla="*/ 6895 w 7081"/>
                      <a:gd name="connsiteY3" fmla="*/ 4360 h 7565"/>
                      <a:gd name="connsiteX4" fmla="*/ 3916 w 7081"/>
                      <a:gd name="connsiteY4" fmla="*/ 420 h 7565"/>
                      <a:gd name="connsiteX5" fmla="*/ 1189 w 7081"/>
                      <a:gd name="connsiteY5" fmla="*/ 654 h 7565"/>
                      <a:gd name="connsiteX6" fmla="*/ 1189 w 7081"/>
                      <a:gd name="connsiteY6" fmla="*/ 654 h 7565"/>
                      <a:gd name="connsiteX7" fmla="*/ 193 w 7081"/>
                      <a:gd name="connsiteY7" fmla="*/ 3208 h 7565"/>
                      <a:gd name="connsiteX8" fmla="*/ 3163 w 7081"/>
                      <a:gd name="connsiteY8" fmla="*/ 7157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5">
                        <a:moveTo>
                          <a:pt x="3163" y="7157"/>
                        </a:moveTo>
                        <a:cubicBezTo>
                          <a:pt x="3631" y="7780"/>
                          <a:pt x="4843" y="7685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18"/>
                          <a:pt x="7363" y="4975"/>
                          <a:pt x="6895" y="4360"/>
                        </a:cubicBezTo>
                        <a:lnTo>
                          <a:pt x="3916" y="420"/>
                        </a:lnTo>
                        <a:cubicBezTo>
                          <a:pt x="3431" y="-221"/>
                          <a:pt x="2219" y="-117"/>
                          <a:pt x="1189" y="654"/>
                        </a:cubicBezTo>
                        <a:lnTo>
                          <a:pt x="1189" y="654"/>
                        </a:lnTo>
                        <a:cubicBezTo>
                          <a:pt x="150" y="1433"/>
                          <a:pt x="-283" y="2585"/>
                          <a:pt x="193" y="3208"/>
                        </a:cubicBezTo>
                        <a:lnTo>
                          <a:pt x="3163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4" name="Graphic 4">
                  <a:extLst>
                    <a:ext uri="{FF2B5EF4-FFF2-40B4-BE49-F238E27FC236}">
                      <a16:creationId xmlns:a16="http://schemas.microsoft.com/office/drawing/2014/main" xmlns="" id="{7D4F996F-7AE6-4B3F-B079-F2E3A30F3945}"/>
                    </a:ext>
                  </a:extLst>
                </p:cNvPr>
                <p:cNvGrpSpPr/>
                <p:nvPr/>
              </p:nvGrpSpPr>
              <p:grpSpPr>
                <a:xfrm>
                  <a:off x="6105596" y="4462530"/>
                  <a:ext cx="85194" cy="66404"/>
                  <a:chOff x="6105596" y="4462530"/>
                  <a:chExt cx="85194" cy="66404"/>
                </a:xfrm>
              </p:grpSpPr>
              <p:sp>
                <p:nvSpPr>
                  <p:cNvPr id="1077" name="Freeform: Shape 1076">
                    <a:extLst>
                      <a:ext uri="{FF2B5EF4-FFF2-40B4-BE49-F238E27FC236}">
                        <a16:creationId xmlns:a16="http://schemas.microsoft.com/office/drawing/2014/main" xmlns="" id="{39B2D110-F3A9-49A8-B699-B93B3FCAD1BD}"/>
                      </a:ext>
                    </a:extLst>
                  </p:cNvPr>
                  <p:cNvSpPr/>
                  <p:nvPr/>
                </p:nvSpPr>
                <p:spPr>
                  <a:xfrm>
                    <a:off x="6183711" y="4462530"/>
                    <a:ext cx="7079" cy="7566"/>
                  </a:xfrm>
                  <a:custGeom>
                    <a:avLst/>
                    <a:gdLst>
                      <a:gd name="connsiteX0" fmla="*/ 3165 w 7079"/>
                      <a:gd name="connsiteY0" fmla="*/ 7171 h 7566"/>
                      <a:gd name="connsiteX1" fmla="*/ 5893 w 7079"/>
                      <a:gd name="connsiteY1" fmla="*/ 6903 h 7566"/>
                      <a:gd name="connsiteX2" fmla="*/ 5893 w 7079"/>
                      <a:gd name="connsiteY2" fmla="*/ 6903 h 7566"/>
                      <a:gd name="connsiteX3" fmla="*/ 6880 w 7079"/>
                      <a:gd name="connsiteY3" fmla="*/ 4366 h 7566"/>
                      <a:gd name="connsiteX4" fmla="*/ 3928 w 7079"/>
                      <a:gd name="connsiteY4" fmla="*/ 409 h 7566"/>
                      <a:gd name="connsiteX5" fmla="*/ 1182 w 7079"/>
                      <a:gd name="connsiteY5" fmla="*/ 668 h 7566"/>
                      <a:gd name="connsiteX6" fmla="*/ 1182 w 7079"/>
                      <a:gd name="connsiteY6" fmla="*/ 668 h 7566"/>
                      <a:gd name="connsiteX7" fmla="*/ 195 w 7079"/>
                      <a:gd name="connsiteY7" fmla="*/ 3214 h 7566"/>
                      <a:gd name="connsiteX8" fmla="*/ 3165 w 7079"/>
                      <a:gd name="connsiteY8" fmla="*/ 717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5" y="7171"/>
                        </a:moveTo>
                        <a:cubicBezTo>
                          <a:pt x="3642" y="7786"/>
                          <a:pt x="4854" y="7674"/>
                          <a:pt x="5893" y="6903"/>
                        </a:cubicBezTo>
                        <a:lnTo>
                          <a:pt x="5893" y="6903"/>
                        </a:lnTo>
                        <a:cubicBezTo>
                          <a:pt x="6915" y="6132"/>
                          <a:pt x="7374" y="4981"/>
                          <a:pt x="6880" y="4366"/>
                        </a:cubicBezTo>
                        <a:lnTo>
                          <a:pt x="3928" y="409"/>
                        </a:lnTo>
                        <a:cubicBezTo>
                          <a:pt x="3443" y="-224"/>
                          <a:pt x="2221" y="-111"/>
                          <a:pt x="1182" y="668"/>
                        </a:cubicBezTo>
                        <a:lnTo>
                          <a:pt x="1182" y="668"/>
                        </a:lnTo>
                        <a:cubicBezTo>
                          <a:pt x="161" y="1439"/>
                          <a:pt x="-289" y="2582"/>
                          <a:pt x="195" y="3214"/>
                        </a:cubicBezTo>
                        <a:lnTo>
                          <a:pt x="3165" y="717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8" name="Freeform: Shape 1077">
                    <a:extLst>
                      <a:ext uri="{FF2B5EF4-FFF2-40B4-BE49-F238E27FC236}">
                        <a16:creationId xmlns:a16="http://schemas.microsoft.com/office/drawing/2014/main" xmlns="" id="{8C24A536-A94B-423E-B1F3-1EBC444E5311}"/>
                      </a:ext>
                    </a:extLst>
                  </p:cNvPr>
                  <p:cNvSpPr/>
                  <p:nvPr/>
                </p:nvSpPr>
                <p:spPr>
                  <a:xfrm>
                    <a:off x="6164178" y="4477237"/>
                    <a:ext cx="7083" cy="7564"/>
                  </a:xfrm>
                  <a:custGeom>
                    <a:avLst/>
                    <a:gdLst>
                      <a:gd name="connsiteX0" fmla="*/ 3155 w 7083"/>
                      <a:gd name="connsiteY0" fmla="*/ 7159 h 7564"/>
                      <a:gd name="connsiteX1" fmla="*/ 5891 w 7083"/>
                      <a:gd name="connsiteY1" fmla="*/ 6908 h 7564"/>
                      <a:gd name="connsiteX2" fmla="*/ 5891 w 7083"/>
                      <a:gd name="connsiteY2" fmla="*/ 6908 h 7564"/>
                      <a:gd name="connsiteX3" fmla="*/ 6887 w 7083"/>
                      <a:gd name="connsiteY3" fmla="*/ 4345 h 7564"/>
                      <a:gd name="connsiteX4" fmla="*/ 3917 w 7083"/>
                      <a:gd name="connsiteY4" fmla="*/ 405 h 7564"/>
                      <a:gd name="connsiteX5" fmla="*/ 1181 w 7083"/>
                      <a:gd name="connsiteY5" fmla="*/ 665 h 7564"/>
                      <a:gd name="connsiteX6" fmla="*/ 1181 w 7083"/>
                      <a:gd name="connsiteY6" fmla="*/ 665 h 7564"/>
                      <a:gd name="connsiteX7" fmla="*/ 202 w 7083"/>
                      <a:gd name="connsiteY7" fmla="*/ 3219 h 7564"/>
                      <a:gd name="connsiteX8" fmla="*/ 3155 w 7083"/>
                      <a:gd name="connsiteY8" fmla="*/ 7159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64">
                        <a:moveTo>
                          <a:pt x="3155" y="7159"/>
                        </a:moveTo>
                        <a:cubicBezTo>
                          <a:pt x="3640" y="7783"/>
                          <a:pt x="4861" y="7678"/>
                          <a:pt x="5891" y="6908"/>
                        </a:cubicBezTo>
                        <a:lnTo>
                          <a:pt x="5891" y="6908"/>
                        </a:lnTo>
                        <a:cubicBezTo>
                          <a:pt x="6930" y="6128"/>
                          <a:pt x="7372" y="4977"/>
                          <a:pt x="6887" y="4345"/>
                        </a:cubicBezTo>
                        <a:lnTo>
                          <a:pt x="3917" y="405"/>
                        </a:lnTo>
                        <a:cubicBezTo>
                          <a:pt x="3432" y="-219"/>
                          <a:pt x="2202" y="-114"/>
                          <a:pt x="1181" y="665"/>
                        </a:cubicBezTo>
                        <a:lnTo>
                          <a:pt x="1181" y="665"/>
                        </a:lnTo>
                        <a:cubicBezTo>
                          <a:pt x="150" y="1427"/>
                          <a:pt x="-291" y="2578"/>
                          <a:pt x="202" y="3219"/>
                        </a:cubicBezTo>
                        <a:lnTo>
                          <a:pt x="3155" y="715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9" name="Freeform: Shape 1078">
                    <a:extLst>
                      <a:ext uri="{FF2B5EF4-FFF2-40B4-BE49-F238E27FC236}">
                        <a16:creationId xmlns:a16="http://schemas.microsoft.com/office/drawing/2014/main" xmlns="" id="{49F2D2A0-ACD5-489B-9A3D-0A030BCF8121}"/>
                      </a:ext>
                    </a:extLst>
                  </p:cNvPr>
                  <p:cNvSpPr/>
                  <p:nvPr/>
                </p:nvSpPr>
                <p:spPr>
                  <a:xfrm>
                    <a:off x="6144652" y="4491945"/>
                    <a:ext cx="7071" cy="7566"/>
                  </a:xfrm>
                  <a:custGeom>
                    <a:avLst/>
                    <a:gdLst>
                      <a:gd name="connsiteX0" fmla="*/ 3163 w 7071"/>
                      <a:gd name="connsiteY0" fmla="*/ 7154 h 7566"/>
                      <a:gd name="connsiteX1" fmla="*/ 5882 w 7071"/>
                      <a:gd name="connsiteY1" fmla="*/ 6903 h 7566"/>
                      <a:gd name="connsiteX2" fmla="*/ 5882 w 7071"/>
                      <a:gd name="connsiteY2" fmla="*/ 6903 h 7566"/>
                      <a:gd name="connsiteX3" fmla="*/ 6878 w 7071"/>
                      <a:gd name="connsiteY3" fmla="*/ 4349 h 7566"/>
                      <a:gd name="connsiteX4" fmla="*/ 3917 w 7071"/>
                      <a:gd name="connsiteY4" fmla="*/ 409 h 7566"/>
                      <a:gd name="connsiteX5" fmla="*/ 1180 w 7071"/>
                      <a:gd name="connsiteY5" fmla="*/ 660 h 7566"/>
                      <a:gd name="connsiteX6" fmla="*/ 1180 w 7071"/>
                      <a:gd name="connsiteY6" fmla="*/ 660 h 7566"/>
                      <a:gd name="connsiteX7" fmla="*/ 193 w 7071"/>
                      <a:gd name="connsiteY7" fmla="*/ 3223 h 7566"/>
                      <a:gd name="connsiteX8" fmla="*/ 3163 w 7071"/>
                      <a:gd name="connsiteY8" fmla="*/ 7154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1" h="7566">
                        <a:moveTo>
                          <a:pt x="3163" y="7154"/>
                        </a:moveTo>
                        <a:cubicBezTo>
                          <a:pt x="3639" y="7786"/>
                          <a:pt x="4843" y="7682"/>
                          <a:pt x="5882" y="6903"/>
                        </a:cubicBezTo>
                        <a:lnTo>
                          <a:pt x="5882" y="6903"/>
                        </a:lnTo>
                        <a:cubicBezTo>
                          <a:pt x="6904" y="6132"/>
                          <a:pt x="7363" y="4989"/>
                          <a:pt x="6878" y="4349"/>
                        </a:cubicBezTo>
                        <a:lnTo>
                          <a:pt x="3917" y="409"/>
                        </a:lnTo>
                        <a:cubicBezTo>
                          <a:pt x="3432" y="-215"/>
                          <a:pt x="2211" y="-119"/>
                          <a:pt x="1180" y="660"/>
                        </a:cubicBezTo>
                        <a:lnTo>
                          <a:pt x="1180" y="660"/>
                        </a:lnTo>
                        <a:cubicBezTo>
                          <a:pt x="150" y="1439"/>
                          <a:pt x="-283" y="2591"/>
                          <a:pt x="193" y="3223"/>
                        </a:cubicBezTo>
                        <a:lnTo>
                          <a:pt x="3163" y="71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0" name="Freeform: Shape 1079">
                    <a:extLst>
                      <a:ext uri="{FF2B5EF4-FFF2-40B4-BE49-F238E27FC236}">
                        <a16:creationId xmlns:a16="http://schemas.microsoft.com/office/drawing/2014/main" xmlns="" id="{B5A34870-EBF4-462F-8BCA-D6664B5E5D75}"/>
                      </a:ext>
                    </a:extLst>
                  </p:cNvPr>
                  <p:cNvSpPr/>
                  <p:nvPr/>
                </p:nvSpPr>
                <p:spPr>
                  <a:xfrm>
                    <a:off x="6125108" y="4506655"/>
                    <a:ext cx="7089" cy="7561"/>
                  </a:xfrm>
                  <a:custGeom>
                    <a:avLst/>
                    <a:gdLst>
                      <a:gd name="connsiteX0" fmla="*/ 3181 w 7089"/>
                      <a:gd name="connsiteY0" fmla="*/ 7156 h 7561"/>
                      <a:gd name="connsiteX1" fmla="*/ 5900 w 7089"/>
                      <a:gd name="connsiteY1" fmla="*/ 6905 h 7561"/>
                      <a:gd name="connsiteX2" fmla="*/ 5900 w 7089"/>
                      <a:gd name="connsiteY2" fmla="*/ 6905 h 7561"/>
                      <a:gd name="connsiteX3" fmla="*/ 6905 w 7089"/>
                      <a:gd name="connsiteY3" fmla="*/ 4342 h 7561"/>
                      <a:gd name="connsiteX4" fmla="*/ 3917 w 7089"/>
                      <a:gd name="connsiteY4" fmla="*/ 419 h 7561"/>
                      <a:gd name="connsiteX5" fmla="*/ 1190 w 7089"/>
                      <a:gd name="connsiteY5" fmla="*/ 653 h 7561"/>
                      <a:gd name="connsiteX6" fmla="*/ 1190 w 7089"/>
                      <a:gd name="connsiteY6" fmla="*/ 653 h 7561"/>
                      <a:gd name="connsiteX7" fmla="*/ 194 w 7089"/>
                      <a:gd name="connsiteY7" fmla="*/ 3216 h 7561"/>
                      <a:gd name="connsiteX8" fmla="*/ 3181 w 7089"/>
                      <a:gd name="connsiteY8" fmla="*/ 7156 h 7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61">
                        <a:moveTo>
                          <a:pt x="3181" y="7156"/>
                        </a:moveTo>
                        <a:cubicBezTo>
                          <a:pt x="3657" y="7779"/>
                          <a:pt x="4861" y="7676"/>
                          <a:pt x="5900" y="6905"/>
                        </a:cubicBezTo>
                        <a:lnTo>
                          <a:pt x="5900" y="6905"/>
                        </a:lnTo>
                        <a:cubicBezTo>
                          <a:pt x="6922" y="6117"/>
                          <a:pt x="7372" y="4974"/>
                          <a:pt x="6905" y="4342"/>
                        </a:cubicBezTo>
                        <a:lnTo>
                          <a:pt x="3917" y="419"/>
                        </a:lnTo>
                        <a:cubicBezTo>
                          <a:pt x="3450" y="-213"/>
                          <a:pt x="2229" y="-126"/>
                          <a:pt x="1190" y="653"/>
                        </a:cubicBezTo>
                        <a:lnTo>
                          <a:pt x="1190" y="653"/>
                        </a:lnTo>
                        <a:cubicBezTo>
                          <a:pt x="168" y="1432"/>
                          <a:pt x="-291" y="2584"/>
                          <a:pt x="194" y="3216"/>
                        </a:cubicBezTo>
                        <a:lnTo>
                          <a:pt x="3181" y="715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81" name="Freeform: Shape 1080">
                    <a:extLst>
                      <a:ext uri="{FF2B5EF4-FFF2-40B4-BE49-F238E27FC236}">
                        <a16:creationId xmlns:a16="http://schemas.microsoft.com/office/drawing/2014/main" xmlns="" id="{30A7D9E7-601D-47CD-9A2B-77583E437B1E}"/>
                      </a:ext>
                    </a:extLst>
                  </p:cNvPr>
                  <p:cNvSpPr/>
                  <p:nvPr/>
                </p:nvSpPr>
                <p:spPr>
                  <a:xfrm>
                    <a:off x="6105596" y="4521360"/>
                    <a:ext cx="7069" cy="7573"/>
                  </a:xfrm>
                  <a:custGeom>
                    <a:avLst/>
                    <a:gdLst>
                      <a:gd name="connsiteX0" fmla="*/ 3167 w 7069"/>
                      <a:gd name="connsiteY0" fmla="*/ 7162 h 7573"/>
                      <a:gd name="connsiteX1" fmla="*/ 5886 w 7069"/>
                      <a:gd name="connsiteY1" fmla="*/ 6911 h 7573"/>
                      <a:gd name="connsiteX2" fmla="*/ 5886 w 7069"/>
                      <a:gd name="connsiteY2" fmla="*/ 6911 h 7573"/>
                      <a:gd name="connsiteX3" fmla="*/ 6873 w 7069"/>
                      <a:gd name="connsiteY3" fmla="*/ 4365 h 7573"/>
                      <a:gd name="connsiteX4" fmla="*/ 3911 w 7069"/>
                      <a:gd name="connsiteY4" fmla="*/ 408 h 7573"/>
                      <a:gd name="connsiteX5" fmla="*/ 1175 w 7069"/>
                      <a:gd name="connsiteY5" fmla="*/ 668 h 7573"/>
                      <a:gd name="connsiteX6" fmla="*/ 1175 w 7069"/>
                      <a:gd name="connsiteY6" fmla="*/ 668 h 7573"/>
                      <a:gd name="connsiteX7" fmla="*/ 188 w 7069"/>
                      <a:gd name="connsiteY7" fmla="*/ 3222 h 7573"/>
                      <a:gd name="connsiteX8" fmla="*/ 3167 w 7069"/>
                      <a:gd name="connsiteY8" fmla="*/ 7162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69" h="7573">
                        <a:moveTo>
                          <a:pt x="3167" y="7162"/>
                        </a:moveTo>
                        <a:cubicBezTo>
                          <a:pt x="3643" y="7794"/>
                          <a:pt x="4864" y="7690"/>
                          <a:pt x="5886" y="6911"/>
                        </a:cubicBezTo>
                        <a:lnTo>
                          <a:pt x="5886" y="6911"/>
                        </a:lnTo>
                        <a:cubicBezTo>
                          <a:pt x="6916" y="6131"/>
                          <a:pt x="7358" y="4997"/>
                          <a:pt x="6873" y="4365"/>
                        </a:cubicBezTo>
                        <a:lnTo>
                          <a:pt x="3911" y="408"/>
                        </a:lnTo>
                        <a:cubicBezTo>
                          <a:pt x="3426" y="-216"/>
                          <a:pt x="2206" y="-120"/>
                          <a:pt x="1175" y="668"/>
                        </a:cubicBezTo>
                        <a:lnTo>
                          <a:pt x="1175" y="668"/>
                        </a:lnTo>
                        <a:cubicBezTo>
                          <a:pt x="153" y="1447"/>
                          <a:pt x="-280" y="2599"/>
                          <a:pt x="188" y="3222"/>
                        </a:cubicBezTo>
                        <a:lnTo>
                          <a:pt x="3167" y="716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5" name="Graphic 4">
                  <a:extLst>
                    <a:ext uri="{FF2B5EF4-FFF2-40B4-BE49-F238E27FC236}">
                      <a16:creationId xmlns:a16="http://schemas.microsoft.com/office/drawing/2014/main" xmlns="" id="{57558F98-C712-44A6-852E-07916D41310E}"/>
                    </a:ext>
                  </a:extLst>
                </p:cNvPr>
                <p:cNvGrpSpPr/>
                <p:nvPr/>
              </p:nvGrpSpPr>
              <p:grpSpPr>
                <a:xfrm>
                  <a:off x="6107227" y="4461293"/>
                  <a:ext cx="85200" cy="66411"/>
                  <a:chOff x="6107227" y="4461293"/>
                  <a:chExt cx="85200" cy="66411"/>
                </a:xfrm>
                <a:solidFill>
                  <a:srgbClr val="DCDAC8"/>
                </a:solidFill>
              </p:grpSpPr>
              <p:sp>
                <p:nvSpPr>
                  <p:cNvPr id="1072" name="Freeform: Shape 1071">
                    <a:extLst>
                      <a:ext uri="{FF2B5EF4-FFF2-40B4-BE49-F238E27FC236}">
                        <a16:creationId xmlns:a16="http://schemas.microsoft.com/office/drawing/2014/main" xmlns="" id="{2D7866B0-D0EB-4D8C-ABD9-BF37EDFE4B95}"/>
                      </a:ext>
                    </a:extLst>
                  </p:cNvPr>
                  <p:cNvSpPr/>
                  <p:nvPr/>
                </p:nvSpPr>
                <p:spPr>
                  <a:xfrm>
                    <a:off x="6185355" y="4461293"/>
                    <a:ext cx="7072" cy="7567"/>
                  </a:xfrm>
                  <a:custGeom>
                    <a:avLst/>
                    <a:gdLst>
                      <a:gd name="connsiteX0" fmla="*/ 3158 w 7072"/>
                      <a:gd name="connsiteY0" fmla="*/ 7170 h 7567"/>
                      <a:gd name="connsiteX1" fmla="*/ 5877 w 7072"/>
                      <a:gd name="connsiteY1" fmla="*/ 6902 h 7567"/>
                      <a:gd name="connsiteX2" fmla="*/ 5877 w 7072"/>
                      <a:gd name="connsiteY2" fmla="*/ 6902 h 7567"/>
                      <a:gd name="connsiteX3" fmla="*/ 6890 w 7072"/>
                      <a:gd name="connsiteY3" fmla="*/ 4364 h 7567"/>
                      <a:gd name="connsiteX4" fmla="*/ 3903 w 7072"/>
                      <a:gd name="connsiteY4" fmla="*/ 416 h 7567"/>
                      <a:gd name="connsiteX5" fmla="*/ 1175 w 7072"/>
                      <a:gd name="connsiteY5" fmla="*/ 658 h 7567"/>
                      <a:gd name="connsiteX6" fmla="*/ 1175 w 7072"/>
                      <a:gd name="connsiteY6" fmla="*/ 658 h 7567"/>
                      <a:gd name="connsiteX7" fmla="*/ 197 w 7072"/>
                      <a:gd name="connsiteY7" fmla="*/ 3221 h 7567"/>
                      <a:gd name="connsiteX8" fmla="*/ 3158 w 7072"/>
                      <a:gd name="connsiteY8" fmla="*/ 7170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2" h="7567">
                        <a:moveTo>
                          <a:pt x="3158" y="7170"/>
                        </a:moveTo>
                        <a:cubicBezTo>
                          <a:pt x="3626" y="7785"/>
                          <a:pt x="4847" y="7681"/>
                          <a:pt x="5877" y="6902"/>
                        </a:cubicBezTo>
                        <a:lnTo>
                          <a:pt x="5877" y="6902"/>
                        </a:lnTo>
                        <a:cubicBezTo>
                          <a:pt x="6917" y="6148"/>
                          <a:pt x="7349" y="4979"/>
                          <a:pt x="6890" y="4364"/>
                        </a:cubicBezTo>
                        <a:lnTo>
                          <a:pt x="3903" y="416"/>
                        </a:lnTo>
                        <a:cubicBezTo>
                          <a:pt x="3427" y="-216"/>
                          <a:pt x="2206" y="-121"/>
                          <a:pt x="1175" y="658"/>
                        </a:cubicBezTo>
                        <a:lnTo>
                          <a:pt x="1175" y="658"/>
                        </a:lnTo>
                        <a:cubicBezTo>
                          <a:pt x="154" y="1437"/>
                          <a:pt x="-288" y="2589"/>
                          <a:pt x="197" y="3221"/>
                        </a:cubicBezTo>
                        <a:lnTo>
                          <a:pt x="3158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3" name="Freeform: Shape 1072">
                    <a:extLst>
                      <a:ext uri="{FF2B5EF4-FFF2-40B4-BE49-F238E27FC236}">
                        <a16:creationId xmlns:a16="http://schemas.microsoft.com/office/drawing/2014/main" xmlns="" id="{070C9B2B-425E-461E-A5DB-2313F5A1F051}"/>
                      </a:ext>
                    </a:extLst>
                  </p:cNvPr>
                  <p:cNvSpPr/>
                  <p:nvPr/>
                </p:nvSpPr>
                <p:spPr>
                  <a:xfrm>
                    <a:off x="6165815" y="4476008"/>
                    <a:ext cx="7085" cy="7562"/>
                  </a:xfrm>
                  <a:custGeom>
                    <a:avLst/>
                    <a:gdLst>
                      <a:gd name="connsiteX0" fmla="*/ 3163 w 7085"/>
                      <a:gd name="connsiteY0" fmla="*/ 7167 h 7562"/>
                      <a:gd name="connsiteX1" fmla="*/ 5891 w 7085"/>
                      <a:gd name="connsiteY1" fmla="*/ 6899 h 7562"/>
                      <a:gd name="connsiteX2" fmla="*/ 5891 w 7085"/>
                      <a:gd name="connsiteY2" fmla="*/ 6899 h 7562"/>
                      <a:gd name="connsiteX3" fmla="*/ 6895 w 7085"/>
                      <a:gd name="connsiteY3" fmla="*/ 4353 h 7562"/>
                      <a:gd name="connsiteX4" fmla="*/ 3899 w 7085"/>
                      <a:gd name="connsiteY4" fmla="*/ 413 h 7562"/>
                      <a:gd name="connsiteX5" fmla="*/ 1189 w 7085"/>
                      <a:gd name="connsiteY5" fmla="*/ 655 h 7562"/>
                      <a:gd name="connsiteX6" fmla="*/ 1189 w 7085"/>
                      <a:gd name="connsiteY6" fmla="*/ 655 h 7562"/>
                      <a:gd name="connsiteX7" fmla="*/ 193 w 7085"/>
                      <a:gd name="connsiteY7" fmla="*/ 3210 h 7562"/>
                      <a:gd name="connsiteX8" fmla="*/ 3163 w 7085"/>
                      <a:gd name="connsiteY8" fmla="*/ 7167 h 7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2">
                        <a:moveTo>
                          <a:pt x="3163" y="7167"/>
                        </a:moveTo>
                        <a:cubicBezTo>
                          <a:pt x="3631" y="7782"/>
                          <a:pt x="4860" y="7669"/>
                          <a:pt x="5891" y="6899"/>
                        </a:cubicBezTo>
                        <a:lnTo>
                          <a:pt x="5891" y="6899"/>
                        </a:lnTo>
                        <a:cubicBezTo>
                          <a:pt x="6921" y="6111"/>
                          <a:pt x="7371" y="4976"/>
                          <a:pt x="6895" y="4353"/>
                        </a:cubicBezTo>
                        <a:lnTo>
                          <a:pt x="3899" y="413"/>
                        </a:lnTo>
                        <a:cubicBezTo>
                          <a:pt x="3440" y="-219"/>
                          <a:pt x="2210" y="-115"/>
                          <a:pt x="1189" y="655"/>
                        </a:cubicBezTo>
                        <a:lnTo>
                          <a:pt x="1189" y="655"/>
                        </a:lnTo>
                        <a:cubicBezTo>
                          <a:pt x="150" y="1426"/>
                          <a:pt x="-283" y="2577"/>
                          <a:pt x="193" y="3210"/>
                        </a:cubicBezTo>
                        <a:lnTo>
                          <a:pt x="3163" y="716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4" name="Freeform: Shape 1073">
                    <a:extLst>
                      <a:ext uri="{FF2B5EF4-FFF2-40B4-BE49-F238E27FC236}">
                        <a16:creationId xmlns:a16="http://schemas.microsoft.com/office/drawing/2014/main" xmlns="" id="{2CC2EAD9-F549-4DBF-83DA-4084FF25873A}"/>
                      </a:ext>
                    </a:extLst>
                  </p:cNvPr>
                  <p:cNvSpPr/>
                  <p:nvPr/>
                </p:nvSpPr>
                <p:spPr>
                  <a:xfrm>
                    <a:off x="6146285" y="4490702"/>
                    <a:ext cx="7081" cy="7580"/>
                  </a:xfrm>
                  <a:custGeom>
                    <a:avLst/>
                    <a:gdLst>
                      <a:gd name="connsiteX0" fmla="*/ 3167 w 7081"/>
                      <a:gd name="connsiteY0" fmla="*/ 7158 h 7580"/>
                      <a:gd name="connsiteX1" fmla="*/ 5877 w 7081"/>
                      <a:gd name="connsiteY1" fmla="*/ 6915 h 7580"/>
                      <a:gd name="connsiteX2" fmla="*/ 5877 w 7081"/>
                      <a:gd name="connsiteY2" fmla="*/ 6915 h 7580"/>
                      <a:gd name="connsiteX3" fmla="*/ 6890 w 7081"/>
                      <a:gd name="connsiteY3" fmla="*/ 4361 h 7580"/>
                      <a:gd name="connsiteX4" fmla="*/ 3929 w 7081"/>
                      <a:gd name="connsiteY4" fmla="*/ 421 h 7580"/>
                      <a:gd name="connsiteX5" fmla="*/ 1184 w 7081"/>
                      <a:gd name="connsiteY5" fmla="*/ 673 h 7580"/>
                      <a:gd name="connsiteX6" fmla="*/ 1184 w 7081"/>
                      <a:gd name="connsiteY6" fmla="*/ 673 h 7580"/>
                      <a:gd name="connsiteX7" fmla="*/ 197 w 7081"/>
                      <a:gd name="connsiteY7" fmla="*/ 3227 h 7580"/>
                      <a:gd name="connsiteX8" fmla="*/ 3167 w 7081"/>
                      <a:gd name="connsiteY8" fmla="*/ 7158 h 7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80">
                        <a:moveTo>
                          <a:pt x="3167" y="7158"/>
                        </a:moveTo>
                        <a:cubicBezTo>
                          <a:pt x="3643" y="7808"/>
                          <a:pt x="4856" y="7695"/>
                          <a:pt x="5877" y="6915"/>
                        </a:cubicBezTo>
                        <a:lnTo>
                          <a:pt x="5877" y="6915"/>
                        </a:lnTo>
                        <a:cubicBezTo>
                          <a:pt x="6925" y="6145"/>
                          <a:pt x="7367" y="4985"/>
                          <a:pt x="6890" y="4361"/>
                        </a:cubicBezTo>
                        <a:lnTo>
                          <a:pt x="3929" y="421"/>
                        </a:lnTo>
                        <a:cubicBezTo>
                          <a:pt x="3436" y="-219"/>
                          <a:pt x="2214" y="-124"/>
                          <a:pt x="1184" y="673"/>
                        </a:cubicBezTo>
                        <a:lnTo>
                          <a:pt x="1184" y="673"/>
                        </a:lnTo>
                        <a:cubicBezTo>
                          <a:pt x="154" y="1443"/>
                          <a:pt x="-288" y="2577"/>
                          <a:pt x="197" y="3227"/>
                        </a:cubicBezTo>
                        <a:lnTo>
                          <a:pt x="3167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5" name="Freeform: Shape 1074">
                    <a:extLst>
                      <a:ext uri="{FF2B5EF4-FFF2-40B4-BE49-F238E27FC236}">
                        <a16:creationId xmlns:a16="http://schemas.microsoft.com/office/drawing/2014/main" xmlns="" id="{A9D42033-3F21-450D-B23E-17A2C8557C76}"/>
                      </a:ext>
                    </a:extLst>
                  </p:cNvPr>
                  <p:cNvSpPr/>
                  <p:nvPr/>
                </p:nvSpPr>
                <p:spPr>
                  <a:xfrm>
                    <a:off x="6126759" y="4505418"/>
                    <a:ext cx="7076" cy="7577"/>
                  </a:xfrm>
                  <a:custGeom>
                    <a:avLst/>
                    <a:gdLst>
                      <a:gd name="connsiteX0" fmla="*/ 3158 w 7076"/>
                      <a:gd name="connsiteY0" fmla="*/ 7172 h 7577"/>
                      <a:gd name="connsiteX1" fmla="*/ 5886 w 7076"/>
                      <a:gd name="connsiteY1" fmla="*/ 6921 h 7577"/>
                      <a:gd name="connsiteX2" fmla="*/ 5886 w 7076"/>
                      <a:gd name="connsiteY2" fmla="*/ 6921 h 7577"/>
                      <a:gd name="connsiteX3" fmla="*/ 6881 w 7076"/>
                      <a:gd name="connsiteY3" fmla="*/ 4358 h 7577"/>
                      <a:gd name="connsiteX4" fmla="*/ 3903 w 7076"/>
                      <a:gd name="connsiteY4" fmla="*/ 418 h 7577"/>
                      <a:gd name="connsiteX5" fmla="*/ 1192 w 7076"/>
                      <a:gd name="connsiteY5" fmla="*/ 677 h 7577"/>
                      <a:gd name="connsiteX6" fmla="*/ 1192 w 7076"/>
                      <a:gd name="connsiteY6" fmla="*/ 677 h 7577"/>
                      <a:gd name="connsiteX7" fmla="*/ 197 w 7076"/>
                      <a:gd name="connsiteY7" fmla="*/ 3215 h 7577"/>
                      <a:gd name="connsiteX8" fmla="*/ 3158 w 7076"/>
                      <a:gd name="connsiteY8" fmla="*/ 7172 h 7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6" h="7577">
                        <a:moveTo>
                          <a:pt x="3158" y="7172"/>
                        </a:moveTo>
                        <a:cubicBezTo>
                          <a:pt x="3626" y="7795"/>
                          <a:pt x="4855" y="7691"/>
                          <a:pt x="5886" y="6921"/>
                        </a:cubicBezTo>
                        <a:lnTo>
                          <a:pt x="5886" y="6921"/>
                        </a:lnTo>
                        <a:cubicBezTo>
                          <a:pt x="6916" y="6142"/>
                          <a:pt x="7366" y="4990"/>
                          <a:pt x="6881" y="4358"/>
                        </a:cubicBezTo>
                        <a:lnTo>
                          <a:pt x="3903" y="418"/>
                        </a:lnTo>
                        <a:cubicBezTo>
                          <a:pt x="3426" y="-223"/>
                          <a:pt x="2223" y="-119"/>
                          <a:pt x="1192" y="677"/>
                        </a:cubicBezTo>
                        <a:lnTo>
                          <a:pt x="1192" y="677"/>
                        </a:lnTo>
                        <a:cubicBezTo>
                          <a:pt x="153" y="1440"/>
                          <a:pt x="-288" y="2600"/>
                          <a:pt x="197" y="3215"/>
                        </a:cubicBezTo>
                        <a:lnTo>
                          <a:pt x="3158" y="717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6" name="Freeform: Shape 1075">
                    <a:extLst>
                      <a:ext uri="{FF2B5EF4-FFF2-40B4-BE49-F238E27FC236}">
                        <a16:creationId xmlns:a16="http://schemas.microsoft.com/office/drawing/2014/main" xmlns="" id="{798A83C3-C0D7-48FE-A23F-EEDD50F781FD}"/>
                      </a:ext>
                    </a:extLst>
                  </p:cNvPr>
                  <p:cNvSpPr/>
                  <p:nvPr/>
                </p:nvSpPr>
                <p:spPr>
                  <a:xfrm>
                    <a:off x="6107227" y="4520128"/>
                    <a:ext cx="7078" cy="7576"/>
                  </a:xfrm>
                  <a:custGeom>
                    <a:avLst/>
                    <a:gdLst>
                      <a:gd name="connsiteX0" fmla="*/ 3173 w 7078"/>
                      <a:gd name="connsiteY0" fmla="*/ 7164 h 7576"/>
                      <a:gd name="connsiteX1" fmla="*/ 5883 w 7078"/>
                      <a:gd name="connsiteY1" fmla="*/ 6913 h 7576"/>
                      <a:gd name="connsiteX2" fmla="*/ 5883 w 7078"/>
                      <a:gd name="connsiteY2" fmla="*/ 6913 h 7576"/>
                      <a:gd name="connsiteX3" fmla="*/ 6887 w 7078"/>
                      <a:gd name="connsiteY3" fmla="*/ 4359 h 7576"/>
                      <a:gd name="connsiteX4" fmla="*/ 3926 w 7078"/>
                      <a:gd name="connsiteY4" fmla="*/ 402 h 7576"/>
                      <a:gd name="connsiteX5" fmla="*/ 1190 w 7078"/>
                      <a:gd name="connsiteY5" fmla="*/ 670 h 7576"/>
                      <a:gd name="connsiteX6" fmla="*/ 1190 w 7078"/>
                      <a:gd name="connsiteY6" fmla="*/ 670 h 7576"/>
                      <a:gd name="connsiteX7" fmla="*/ 194 w 7078"/>
                      <a:gd name="connsiteY7" fmla="*/ 3233 h 7576"/>
                      <a:gd name="connsiteX8" fmla="*/ 3173 w 7078"/>
                      <a:gd name="connsiteY8" fmla="*/ 7164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76">
                        <a:moveTo>
                          <a:pt x="3173" y="7164"/>
                        </a:moveTo>
                        <a:cubicBezTo>
                          <a:pt x="3623" y="7796"/>
                          <a:pt x="4852" y="7692"/>
                          <a:pt x="5883" y="6913"/>
                        </a:cubicBezTo>
                        <a:lnTo>
                          <a:pt x="5883" y="6913"/>
                        </a:lnTo>
                        <a:cubicBezTo>
                          <a:pt x="6922" y="6125"/>
                          <a:pt x="7364" y="4973"/>
                          <a:pt x="6887" y="4359"/>
                        </a:cubicBezTo>
                        <a:lnTo>
                          <a:pt x="3926" y="402"/>
                        </a:lnTo>
                        <a:cubicBezTo>
                          <a:pt x="3441" y="-222"/>
                          <a:pt x="2211" y="-109"/>
                          <a:pt x="1190" y="670"/>
                        </a:cubicBezTo>
                        <a:lnTo>
                          <a:pt x="1190" y="670"/>
                        </a:lnTo>
                        <a:cubicBezTo>
                          <a:pt x="168" y="1449"/>
                          <a:pt x="-291" y="2583"/>
                          <a:pt x="194" y="3233"/>
                        </a:cubicBezTo>
                        <a:lnTo>
                          <a:pt x="3173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6" name="Graphic 4">
                  <a:extLst>
                    <a:ext uri="{FF2B5EF4-FFF2-40B4-BE49-F238E27FC236}">
                      <a16:creationId xmlns:a16="http://schemas.microsoft.com/office/drawing/2014/main" xmlns="" id="{338F3534-8665-4A5E-9ADD-FB0B0FAB0B2D}"/>
                    </a:ext>
                  </a:extLst>
                </p:cNvPr>
                <p:cNvGrpSpPr/>
                <p:nvPr/>
              </p:nvGrpSpPr>
              <p:grpSpPr>
                <a:xfrm>
                  <a:off x="6125547" y="4486417"/>
                  <a:ext cx="65681" cy="51693"/>
                  <a:chOff x="6125547" y="4486417"/>
                  <a:chExt cx="65681" cy="51693"/>
                </a:xfrm>
              </p:grpSpPr>
              <p:sp>
                <p:nvSpPr>
                  <p:cNvPr id="1068" name="Freeform: Shape 1067">
                    <a:extLst>
                      <a:ext uri="{FF2B5EF4-FFF2-40B4-BE49-F238E27FC236}">
                        <a16:creationId xmlns:a16="http://schemas.microsoft.com/office/drawing/2014/main" xmlns="" id="{054D8F1D-A1A0-4562-91A8-33E24CA43C41}"/>
                      </a:ext>
                    </a:extLst>
                  </p:cNvPr>
                  <p:cNvSpPr/>
                  <p:nvPr/>
                </p:nvSpPr>
                <p:spPr>
                  <a:xfrm>
                    <a:off x="6184146" y="4486417"/>
                    <a:ext cx="7081" cy="7564"/>
                  </a:xfrm>
                  <a:custGeom>
                    <a:avLst/>
                    <a:gdLst>
                      <a:gd name="connsiteX0" fmla="*/ 3163 w 7081"/>
                      <a:gd name="connsiteY0" fmla="*/ 7165 h 7564"/>
                      <a:gd name="connsiteX1" fmla="*/ 5882 w 7081"/>
                      <a:gd name="connsiteY1" fmla="*/ 6906 h 7564"/>
                      <a:gd name="connsiteX2" fmla="*/ 5882 w 7081"/>
                      <a:gd name="connsiteY2" fmla="*/ 6906 h 7564"/>
                      <a:gd name="connsiteX3" fmla="*/ 6887 w 7081"/>
                      <a:gd name="connsiteY3" fmla="*/ 4360 h 7564"/>
                      <a:gd name="connsiteX4" fmla="*/ 3916 w 7081"/>
                      <a:gd name="connsiteY4" fmla="*/ 411 h 7564"/>
                      <a:gd name="connsiteX5" fmla="*/ 1180 w 7081"/>
                      <a:gd name="connsiteY5" fmla="*/ 662 h 7564"/>
                      <a:gd name="connsiteX6" fmla="*/ 1180 w 7081"/>
                      <a:gd name="connsiteY6" fmla="*/ 662 h 7564"/>
                      <a:gd name="connsiteX7" fmla="*/ 193 w 7081"/>
                      <a:gd name="connsiteY7" fmla="*/ 3217 h 7564"/>
                      <a:gd name="connsiteX8" fmla="*/ 3163 w 7081"/>
                      <a:gd name="connsiteY8" fmla="*/ 7165 h 7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1" h="7564">
                        <a:moveTo>
                          <a:pt x="3163" y="7165"/>
                        </a:moveTo>
                        <a:cubicBezTo>
                          <a:pt x="3639" y="7780"/>
                          <a:pt x="4852" y="7676"/>
                          <a:pt x="5882" y="6906"/>
                        </a:cubicBezTo>
                        <a:lnTo>
                          <a:pt x="5882" y="6906"/>
                        </a:lnTo>
                        <a:cubicBezTo>
                          <a:pt x="6921" y="6135"/>
                          <a:pt x="7372" y="4975"/>
                          <a:pt x="6887" y="4360"/>
                        </a:cubicBezTo>
                        <a:lnTo>
                          <a:pt x="3916" y="411"/>
                        </a:lnTo>
                        <a:cubicBezTo>
                          <a:pt x="3423" y="-212"/>
                          <a:pt x="2219" y="-126"/>
                          <a:pt x="1180" y="662"/>
                        </a:cubicBezTo>
                        <a:lnTo>
                          <a:pt x="1180" y="662"/>
                        </a:lnTo>
                        <a:cubicBezTo>
                          <a:pt x="150" y="1442"/>
                          <a:pt x="-283" y="2594"/>
                          <a:pt x="193" y="3217"/>
                        </a:cubicBezTo>
                        <a:lnTo>
                          <a:pt x="3163" y="7165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9" name="Freeform: Shape 1068">
                    <a:extLst>
                      <a:ext uri="{FF2B5EF4-FFF2-40B4-BE49-F238E27FC236}">
                        <a16:creationId xmlns:a16="http://schemas.microsoft.com/office/drawing/2014/main" xmlns="" id="{DE40B1D2-F4B1-4DD4-8018-C26E350B6AA7}"/>
                      </a:ext>
                    </a:extLst>
                  </p:cNvPr>
                  <p:cNvSpPr/>
                  <p:nvPr/>
                </p:nvSpPr>
                <p:spPr>
                  <a:xfrm>
                    <a:off x="6164606" y="4501126"/>
                    <a:ext cx="7083" cy="7576"/>
                  </a:xfrm>
                  <a:custGeom>
                    <a:avLst/>
                    <a:gdLst>
                      <a:gd name="connsiteX0" fmla="*/ 3169 w 7083"/>
                      <a:gd name="connsiteY0" fmla="*/ 7168 h 7576"/>
                      <a:gd name="connsiteX1" fmla="*/ 5905 w 7083"/>
                      <a:gd name="connsiteY1" fmla="*/ 6908 h 7576"/>
                      <a:gd name="connsiteX2" fmla="*/ 5905 w 7083"/>
                      <a:gd name="connsiteY2" fmla="*/ 6908 h 7576"/>
                      <a:gd name="connsiteX3" fmla="*/ 6892 w 7083"/>
                      <a:gd name="connsiteY3" fmla="*/ 4362 h 7576"/>
                      <a:gd name="connsiteX4" fmla="*/ 3922 w 7083"/>
                      <a:gd name="connsiteY4" fmla="*/ 414 h 7576"/>
                      <a:gd name="connsiteX5" fmla="*/ 1194 w 7083"/>
                      <a:gd name="connsiteY5" fmla="*/ 674 h 7576"/>
                      <a:gd name="connsiteX6" fmla="*/ 1194 w 7083"/>
                      <a:gd name="connsiteY6" fmla="*/ 674 h 7576"/>
                      <a:gd name="connsiteX7" fmla="*/ 190 w 7083"/>
                      <a:gd name="connsiteY7" fmla="*/ 3228 h 7576"/>
                      <a:gd name="connsiteX8" fmla="*/ 3169 w 7083"/>
                      <a:gd name="connsiteY8" fmla="*/ 7168 h 7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3" h="7576">
                        <a:moveTo>
                          <a:pt x="3169" y="7168"/>
                        </a:moveTo>
                        <a:cubicBezTo>
                          <a:pt x="3654" y="7792"/>
                          <a:pt x="4866" y="7696"/>
                          <a:pt x="5905" y="6908"/>
                        </a:cubicBezTo>
                        <a:lnTo>
                          <a:pt x="5905" y="6908"/>
                        </a:lnTo>
                        <a:cubicBezTo>
                          <a:pt x="6927" y="6138"/>
                          <a:pt x="7368" y="4978"/>
                          <a:pt x="6892" y="4362"/>
                        </a:cubicBezTo>
                        <a:lnTo>
                          <a:pt x="3922" y="414"/>
                        </a:lnTo>
                        <a:cubicBezTo>
                          <a:pt x="3446" y="-218"/>
                          <a:pt x="2233" y="-122"/>
                          <a:pt x="1194" y="674"/>
                        </a:cubicBezTo>
                        <a:lnTo>
                          <a:pt x="1194" y="674"/>
                        </a:lnTo>
                        <a:cubicBezTo>
                          <a:pt x="164" y="1445"/>
                          <a:pt x="-286" y="2605"/>
                          <a:pt x="190" y="3228"/>
                        </a:cubicBezTo>
                        <a:lnTo>
                          <a:pt x="3169" y="716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0" name="Freeform: Shape 1069">
                    <a:extLst>
                      <a:ext uri="{FF2B5EF4-FFF2-40B4-BE49-F238E27FC236}">
                        <a16:creationId xmlns:a16="http://schemas.microsoft.com/office/drawing/2014/main" xmlns="" id="{F40E1239-D4FC-497F-80A6-A5367D55327B}"/>
                      </a:ext>
                    </a:extLst>
                  </p:cNvPr>
                  <p:cNvSpPr/>
                  <p:nvPr/>
                </p:nvSpPr>
                <p:spPr>
                  <a:xfrm>
                    <a:off x="6145075" y="4515837"/>
                    <a:ext cx="7088" cy="7567"/>
                  </a:xfrm>
                  <a:custGeom>
                    <a:avLst/>
                    <a:gdLst>
                      <a:gd name="connsiteX0" fmla="*/ 3164 w 7088"/>
                      <a:gd name="connsiteY0" fmla="*/ 7153 h 7567"/>
                      <a:gd name="connsiteX1" fmla="*/ 5901 w 7088"/>
                      <a:gd name="connsiteY1" fmla="*/ 6901 h 7567"/>
                      <a:gd name="connsiteX2" fmla="*/ 5901 w 7088"/>
                      <a:gd name="connsiteY2" fmla="*/ 6901 h 7567"/>
                      <a:gd name="connsiteX3" fmla="*/ 6888 w 7088"/>
                      <a:gd name="connsiteY3" fmla="*/ 4364 h 7567"/>
                      <a:gd name="connsiteX4" fmla="*/ 3918 w 7088"/>
                      <a:gd name="connsiteY4" fmla="*/ 416 h 7567"/>
                      <a:gd name="connsiteX5" fmla="*/ 1190 w 7088"/>
                      <a:gd name="connsiteY5" fmla="*/ 658 h 7567"/>
                      <a:gd name="connsiteX6" fmla="*/ 1190 w 7088"/>
                      <a:gd name="connsiteY6" fmla="*/ 658 h 7567"/>
                      <a:gd name="connsiteX7" fmla="*/ 203 w 7088"/>
                      <a:gd name="connsiteY7" fmla="*/ 3213 h 7567"/>
                      <a:gd name="connsiteX8" fmla="*/ 3164 w 7088"/>
                      <a:gd name="connsiteY8" fmla="*/ 7153 h 7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67">
                        <a:moveTo>
                          <a:pt x="3164" y="7153"/>
                        </a:moveTo>
                        <a:cubicBezTo>
                          <a:pt x="3649" y="7785"/>
                          <a:pt x="4879" y="7689"/>
                          <a:pt x="5901" y="6901"/>
                        </a:cubicBezTo>
                        <a:lnTo>
                          <a:pt x="5901" y="6901"/>
                        </a:lnTo>
                        <a:cubicBezTo>
                          <a:pt x="6931" y="6130"/>
                          <a:pt x="7381" y="4996"/>
                          <a:pt x="6888" y="4364"/>
                        </a:cubicBezTo>
                        <a:lnTo>
                          <a:pt x="3918" y="416"/>
                        </a:lnTo>
                        <a:cubicBezTo>
                          <a:pt x="3433" y="-216"/>
                          <a:pt x="2221" y="-121"/>
                          <a:pt x="1190" y="658"/>
                        </a:cubicBezTo>
                        <a:lnTo>
                          <a:pt x="1190" y="658"/>
                        </a:lnTo>
                        <a:cubicBezTo>
                          <a:pt x="168" y="1446"/>
                          <a:pt x="-299" y="2589"/>
                          <a:pt x="203" y="3213"/>
                        </a:cubicBezTo>
                        <a:lnTo>
                          <a:pt x="3164" y="715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71" name="Freeform: Shape 1070">
                    <a:extLst>
                      <a:ext uri="{FF2B5EF4-FFF2-40B4-BE49-F238E27FC236}">
                        <a16:creationId xmlns:a16="http://schemas.microsoft.com/office/drawing/2014/main" xmlns="" id="{2963BB99-2A4C-4541-ADFA-9CF7F6F1F594}"/>
                      </a:ext>
                    </a:extLst>
                  </p:cNvPr>
                  <p:cNvSpPr/>
                  <p:nvPr/>
                </p:nvSpPr>
                <p:spPr>
                  <a:xfrm>
                    <a:off x="6125547" y="4530544"/>
                    <a:ext cx="7080" cy="7566"/>
                  </a:xfrm>
                  <a:custGeom>
                    <a:avLst/>
                    <a:gdLst>
                      <a:gd name="connsiteX0" fmla="*/ 3175 w 7080"/>
                      <a:gd name="connsiteY0" fmla="*/ 7157 h 7566"/>
                      <a:gd name="connsiteX1" fmla="*/ 5894 w 7080"/>
                      <a:gd name="connsiteY1" fmla="*/ 6914 h 7566"/>
                      <a:gd name="connsiteX2" fmla="*/ 5894 w 7080"/>
                      <a:gd name="connsiteY2" fmla="*/ 6914 h 7566"/>
                      <a:gd name="connsiteX3" fmla="*/ 6890 w 7080"/>
                      <a:gd name="connsiteY3" fmla="*/ 4351 h 7566"/>
                      <a:gd name="connsiteX4" fmla="*/ 3912 w 7080"/>
                      <a:gd name="connsiteY4" fmla="*/ 411 h 7566"/>
                      <a:gd name="connsiteX5" fmla="*/ 1192 w 7080"/>
                      <a:gd name="connsiteY5" fmla="*/ 662 h 7566"/>
                      <a:gd name="connsiteX6" fmla="*/ 1192 w 7080"/>
                      <a:gd name="connsiteY6" fmla="*/ 662 h 7566"/>
                      <a:gd name="connsiteX7" fmla="*/ 197 w 7080"/>
                      <a:gd name="connsiteY7" fmla="*/ 3217 h 7566"/>
                      <a:gd name="connsiteX8" fmla="*/ 3175 w 7080"/>
                      <a:gd name="connsiteY8" fmla="*/ 7157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66">
                        <a:moveTo>
                          <a:pt x="3175" y="7157"/>
                        </a:moveTo>
                        <a:cubicBezTo>
                          <a:pt x="3652" y="7789"/>
                          <a:pt x="4855" y="7676"/>
                          <a:pt x="5894" y="6914"/>
                        </a:cubicBezTo>
                        <a:lnTo>
                          <a:pt x="5894" y="6914"/>
                        </a:lnTo>
                        <a:cubicBezTo>
                          <a:pt x="6916" y="6118"/>
                          <a:pt x="7366" y="4984"/>
                          <a:pt x="6890" y="4351"/>
                        </a:cubicBezTo>
                        <a:lnTo>
                          <a:pt x="3912" y="411"/>
                        </a:lnTo>
                        <a:cubicBezTo>
                          <a:pt x="3435" y="-212"/>
                          <a:pt x="2223" y="-126"/>
                          <a:pt x="1192" y="662"/>
                        </a:cubicBezTo>
                        <a:lnTo>
                          <a:pt x="1192" y="662"/>
                        </a:lnTo>
                        <a:cubicBezTo>
                          <a:pt x="153" y="1450"/>
                          <a:pt x="-288" y="2585"/>
                          <a:pt x="197" y="3217"/>
                        </a:cubicBezTo>
                        <a:lnTo>
                          <a:pt x="3175" y="715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7" name="Graphic 4">
                  <a:extLst>
                    <a:ext uri="{FF2B5EF4-FFF2-40B4-BE49-F238E27FC236}">
                      <a16:creationId xmlns:a16="http://schemas.microsoft.com/office/drawing/2014/main" xmlns="" id="{B7BBADFA-CC2C-4F7A-8388-0B81165319B3}"/>
                    </a:ext>
                  </a:extLst>
                </p:cNvPr>
                <p:cNvGrpSpPr/>
                <p:nvPr/>
              </p:nvGrpSpPr>
              <p:grpSpPr>
                <a:xfrm>
                  <a:off x="6127181" y="4485192"/>
                  <a:ext cx="65673" cy="51684"/>
                  <a:chOff x="6127181" y="4485192"/>
                  <a:chExt cx="65673" cy="51684"/>
                </a:xfrm>
                <a:solidFill>
                  <a:srgbClr val="DCDAC8"/>
                </a:solidFill>
              </p:grpSpPr>
              <p:sp>
                <p:nvSpPr>
                  <p:cNvPr id="1064" name="Freeform: Shape 1063">
                    <a:extLst>
                      <a:ext uri="{FF2B5EF4-FFF2-40B4-BE49-F238E27FC236}">
                        <a16:creationId xmlns:a16="http://schemas.microsoft.com/office/drawing/2014/main" xmlns="" id="{46BA54E1-2C16-4470-AC4F-12EDF12E1415}"/>
                      </a:ext>
                    </a:extLst>
                  </p:cNvPr>
                  <p:cNvSpPr/>
                  <p:nvPr/>
                </p:nvSpPr>
                <p:spPr>
                  <a:xfrm>
                    <a:off x="6185765" y="4485192"/>
                    <a:ext cx="7089" cy="7575"/>
                  </a:xfrm>
                  <a:custGeom>
                    <a:avLst/>
                    <a:gdLst>
                      <a:gd name="connsiteX0" fmla="*/ 3163 w 7089"/>
                      <a:gd name="connsiteY0" fmla="*/ 7161 h 7575"/>
                      <a:gd name="connsiteX1" fmla="*/ 5900 w 7089"/>
                      <a:gd name="connsiteY1" fmla="*/ 6901 h 7575"/>
                      <a:gd name="connsiteX2" fmla="*/ 5900 w 7089"/>
                      <a:gd name="connsiteY2" fmla="*/ 6901 h 7575"/>
                      <a:gd name="connsiteX3" fmla="*/ 6896 w 7089"/>
                      <a:gd name="connsiteY3" fmla="*/ 4347 h 7575"/>
                      <a:gd name="connsiteX4" fmla="*/ 3926 w 7089"/>
                      <a:gd name="connsiteY4" fmla="*/ 416 h 7575"/>
                      <a:gd name="connsiteX5" fmla="*/ 1189 w 7089"/>
                      <a:gd name="connsiteY5" fmla="*/ 658 h 7575"/>
                      <a:gd name="connsiteX6" fmla="*/ 1189 w 7089"/>
                      <a:gd name="connsiteY6" fmla="*/ 658 h 7575"/>
                      <a:gd name="connsiteX7" fmla="*/ 185 w 7089"/>
                      <a:gd name="connsiteY7" fmla="*/ 3230 h 7575"/>
                      <a:gd name="connsiteX8" fmla="*/ 3163 w 7089"/>
                      <a:gd name="connsiteY8" fmla="*/ 7161 h 7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9" h="7575">
                        <a:moveTo>
                          <a:pt x="3163" y="7161"/>
                        </a:moveTo>
                        <a:cubicBezTo>
                          <a:pt x="3657" y="7793"/>
                          <a:pt x="4861" y="7698"/>
                          <a:pt x="5900" y="6901"/>
                        </a:cubicBezTo>
                        <a:lnTo>
                          <a:pt x="5900" y="6901"/>
                        </a:lnTo>
                        <a:cubicBezTo>
                          <a:pt x="6921" y="6122"/>
                          <a:pt x="7380" y="4988"/>
                          <a:pt x="6896" y="4347"/>
                        </a:cubicBezTo>
                        <a:lnTo>
                          <a:pt x="3926" y="416"/>
                        </a:lnTo>
                        <a:cubicBezTo>
                          <a:pt x="3432" y="-216"/>
                          <a:pt x="2211" y="-121"/>
                          <a:pt x="1189" y="658"/>
                        </a:cubicBezTo>
                        <a:lnTo>
                          <a:pt x="1189" y="658"/>
                        </a:lnTo>
                        <a:cubicBezTo>
                          <a:pt x="167" y="1429"/>
                          <a:pt x="-283" y="2598"/>
                          <a:pt x="185" y="3230"/>
                        </a:cubicBezTo>
                        <a:lnTo>
                          <a:pt x="3163" y="716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5" name="Freeform: Shape 1064">
                    <a:extLst>
                      <a:ext uri="{FF2B5EF4-FFF2-40B4-BE49-F238E27FC236}">
                        <a16:creationId xmlns:a16="http://schemas.microsoft.com/office/drawing/2014/main" xmlns="" id="{843AD3A5-7255-4ABD-9C7D-B75F11D0CFD2}"/>
                      </a:ext>
                    </a:extLst>
                  </p:cNvPr>
                  <p:cNvSpPr/>
                  <p:nvPr/>
                </p:nvSpPr>
                <p:spPr>
                  <a:xfrm>
                    <a:off x="6166247" y="4499900"/>
                    <a:ext cx="7077" cy="7572"/>
                  </a:xfrm>
                  <a:custGeom>
                    <a:avLst/>
                    <a:gdLst>
                      <a:gd name="connsiteX0" fmla="*/ 3173 w 7077"/>
                      <a:gd name="connsiteY0" fmla="*/ 7173 h 7572"/>
                      <a:gd name="connsiteX1" fmla="*/ 5891 w 7077"/>
                      <a:gd name="connsiteY1" fmla="*/ 6905 h 7572"/>
                      <a:gd name="connsiteX2" fmla="*/ 5891 w 7077"/>
                      <a:gd name="connsiteY2" fmla="*/ 6905 h 7572"/>
                      <a:gd name="connsiteX3" fmla="*/ 6887 w 7077"/>
                      <a:gd name="connsiteY3" fmla="*/ 4351 h 7572"/>
                      <a:gd name="connsiteX4" fmla="*/ 3909 w 7077"/>
                      <a:gd name="connsiteY4" fmla="*/ 419 h 7572"/>
                      <a:gd name="connsiteX5" fmla="*/ 1190 w 7077"/>
                      <a:gd name="connsiteY5" fmla="*/ 662 h 7572"/>
                      <a:gd name="connsiteX6" fmla="*/ 1190 w 7077"/>
                      <a:gd name="connsiteY6" fmla="*/ 662 h 7572"/>
                      <a:gd name="connsiteX7" fmla="*/ 194 w 7077"/>
                      <a:gd name="connsiteY7" fmla="*/ 3225 h 7572"/>
                      <a:gd name="connsiteX8" fmla="*/ 3173 w 7077"/>
                      <a:gd name="connsiteY8" fmla="*/ 7173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7" h="7572">
                        <a:moveTo>
                          <a:pt x="3173" y="7173"/>
                        </a:moveTo>
                        <a:cubicBezTo>
                          <a:pt x="3649" y="7797"/>
                          <a:pt x="4861" y="7676"/>
                          <a:pt x="5891" y="6905"/>
                        </a:cubicBezTo>
                        <a:lnTo>
                          <a:pt x="5891" y="6905"/>
                        </a:lnTo>
                        <a:cubicBezTo>
                          <a:pt x="6913" y="6117"/>
                          <a:pt x="7364" y="4991"/>
                          <a:pt x="6887" y="4351"/>
                        </a:cubicBezTo>
                        <a:lnTo>
                          <a:pt x="3909" y="419"/>
                        </a:lnTo>
                        <a:cubicBezTo>
                          <a:pt x="3432" y="-221"/>
                          <a:pt x="2203" y="-118"/>
                          <a:pt x="1190" y="662"/>
                        </a:cubicBezTo>
                        <a:lnTo>
                          <a:pt x="1190" y="662"/>
                        </a:lnTo>
                        <a:cubicBezTo>
                          <a:pt x="168" y="1424"/>
                          <a:pt x="-291" y="2584"/>
                          <a:pt x="194" y="3225"/>
                        </a:cubicBezTo>
                        <a:lnTo>
                          <a:pt x="3173" y="717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6" name="Freeform: Shape 1065">
                    <a:extLst>
                      <a:ext uri="{FF2B5EF4-FFF2-40B4-BE49-F238E27FC236}">
                        <a16:creationId xmlns:a16="http://schemas.microsoft.com/office/drawing/2014/main" xmlns="" id="{605F414B-4D2B-4326-BA19-FBCCEDBD49EC}"/>
                      </a:ext>
                    </a:extLst>
                  </p:cNvPr>
                  <p:cNvSpPr/>
                  <p:nvPr/>
                </p:nvSpPr>
                <p:spPr>
                  <a:xfrm>
                    <a:off x="6146711" y="4514601"/>
                    <a:ext cx="7092" cy="7573"/>
                  </a:xfrm>
                  <a:custGeom>
                    <a:avLst/>
                    <a:gdLst>
                      <a:gd name="connsiteX0" fmla="*/ 3174 w 7092"/>
                      <a:gd name="connsiteY0" fmla="*/ 7176 h 7573"/>
                      <a:gd name="connsiteX1" fmla="*/ 5893 w 7092"/>
                      <a:gd name="connsiteY1" fmla="*/ 6907 h 7573"/>
                      <a:gd name="connsiteX2" fmla="*/ 5893 w 7092"/>
                      <a:gd name="connsiteY2" fmla="*/ 6907 h 7573"/>
                      <a:gd name="connsiteX3" fmla="*/ 6906 w 7092"/>
                      <a:gd name="connsiteY3" fmla="*/ 4361 h 7573"/>
                      <a:gd name="connsiteX4" fmla="*/ 3910 w 7092"/>
                      <a:gd name="connsiteY4" fmla="*/ 405 h 7573"/>
                      <a:gd name="connsiteX5" fmla="*/ 1200 w 7092"/>
                      <a:gd name="connsiteY5" fmla="*/ 673 h 7573"/>
                      <a:gd name="connsiteX6" fmla="*/ 1200 w 7092"/>
                      <a:gd name="connsiteY6" fmla="*/ 673 h 7573"/>
                      <a:gd name="connsiteX7" fmla="*/ 195 w 7092"/>
                      <a:gd name="connsiteY7" fmla="*/ 3210 h 7573"/>
                      <a:gd name="connsiteX8" fmla="*/ 3174 w 7092"/>
                      <a:gd name="connsiteY8" fmla="*/ 7176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2" h="7573">
                        <a:moveTo>
                          <a:pt x="3174" y="7176"/>
                        </a:moveTo>
                        <a:cubicBezTo>
                          <a:pt x="3641" y="7790"/>
                          <a:pt x="4854" y="7686"/>
                          <a:pt x="5893" y="6907"/>
                        </a:cubicBezTo>
                        <a:lnTo>
                          <a:pt x="5893" y="6907"/>
                        </a:lnTo>
                        <a:cubicBezTo>
                          <a:pt x="6915" y="6137"/>
                          <a:pt x="7382" y="4994"/>
                          <a:pt x="6906" y="4361"/>
                        </a:cubicBezTo>
                        <a:lnTo>
                          <a:pt x="3910" y="405"/>
                        </a:lnTo>
                        <a:cubicBezTo>
                          <a:pt x="3442" y="-219"/>
                          <a:pt x="2213" y="-116"/>
                          <a:pt x="1200" y="673"/>
                        </a:cubicBezTo>
                        <a:lnTo>
                          <a:pt x="1200" y="673"/>
                        </a:lnTo>
                        <a:cubicBezTo>
                          <a:pt x="160" y="1444"/>
                          <a:pt x="-290" y="2586"/>
                          <a:pt x="195" y="3210"/>
                        </a:cubicBezTo>
                        <a:lnTo>
                          <a:pt x="3174" y="717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7" name="Freeform: Shape 1066">
                    <a:extLst>
                      <a:ext uri="{FF2B5EF4-FFF2-40B4-BE49-F238E27FC236}">
                        <a16:creationId xmlns:a16="http://schemas.microsoft.com/office/drawing/2014/main" xmlns="" id="{2DD66568-3705-40D2-A08A-ADBD8DE0B868}"/>
                      </a:ext>
                    </a:extLst>
                  </p:cNvPr>
                  <p:cNvSpPr/>
                  <p:nvPr/>
                </p:nvSpPr>
                <p:spPr>
                  <a:xfrm>
                    <a:off x="6127181" y="4529311"/>
                    <a:ext cx="7085" cy="7565"/>
                  </a:xfrm>
                  <a:custGeom>
                    <a:avLst/>
                    <a:gdLst>
                      <a:gd name="connsiteX0" fmla="*/ 3169 w 7085"/>
                      <a:gd name="connsiteY0" fmla="*/ 7160 h 7565"/>
                      <a:gd name="connsiteX1" fmla="*/ 5888 w 7085"/>
                      <a:gd name="connsiteY1" fmla="*/ 6909 h 7565"/>
                      <a:gd name="connsiteX2" fmla="*/ 5888 w 7085"/>
                      <a:gd name="connsiteY2" fmla="*/ 6909 h 7565"/>
                      <a:gd name="connsiteX3" fmla="*/ 6892 w 7085"/>
                      <a:gd name="connsiteY3" fmla="*/ 4346 h 7565"/>
                      <a:gd name="connsiteX4" fmla="*/ 3914 w 7085"/>
                      <a:gd name="connsiteY4" fmla="*/ 415 h 7565"/>
                      <a:gd name="connsiteX5" fmla="*/ 1195 w 7085"/>
                      <a:gd name="connsiteY5" fmla="*/ 666 h 7565"/>
                      <a:gd name="connsiteX6" fmla="*/ 1195 w 7085"/>
                      <a:gd name="connsiteY6" fmla="*/ 666 h 7565"/>
                      <a:gd name="connsiteX7" fmla="*/ 190 w 7085"/>
                      <a:gd name="connsiteY7" fmla="*/ 3212 h 7565"/>
                      <a:gd name="connsiteX8" fmla="*/ 3169 w 7085"/>
                      <a:gd name="connsiteY8" fmla="*/ 7160 h 7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5">
                        <a:moveTo>
                          <a:pt x="3169" y="7160"/>
                        </a:moveTo>
                        <a:cubicBezTo>
                          <a:pt x="3654" y="7784"/>
                          <a:pt x="4857" y="7680"/>
                          <a:pt x="5888" y="6909"/>
                        </a:cubicBezTo>
                        <a:lnTo>
                          <a:pt x="5888" y="6909"/>
                        </a:lnTo>
                        <a:cubicBezTo>
                          <a:pt x="6918" y="6139"/>
                          <a:pt x="7377" y="4978"/>
                          <a:pt x="6892" y="4346"/>
                        </a:cubicBezTo>
                        <a:lnTo>
                          <a:pt x="3914" y="415"/>
                        </a:lnTo>
                        <a:cubicBezTo>
                          <a:pt x="3429" y="-217"/>
                          <a:pt x="2225" y="-122"/>
                          <a:pt x="1195" y="666"/>
                        </a:cubicBezTo>
                        <a:lnTo>
                          <a:pt x="1195" y="666"/>
                        </a:lnTo>
                        <a:cubicBezTo>
                          <a:pt x="164" y="1437"/>
                          <a:pt x="-286" y="2580"/>
                          <a:pt x="190" y="3212"/>
                        </a:cubicBezTo>
                        <a:lnTo>
                          <a:pt x="3169" y="716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8" name="Graphic 4">
                  <a:extLst>
                    <a:ext uri="{FF2B5EF4-FFF2-40B4-BE49-F238E27FC236}">
                      <a16:creationId xmlns:a16="http://schemas.microsoft.com/office/drawing/2014/main" xmlns="" id="{469E6105-B73E-4260-B82B-0B90FE1876B0}"/>
                    </a:ext>
                  </a:extLst>
                </p:cNvPr>
                <p:cNvGrpSpPr/>
                <p:nvPr/>
              </p:nvGrpSpPr>
              <p:grpSpPr>
                <a:xfrm>
                  <a:off x="6145508" y="4510314"/>
                  <a:ext cx="46151" cy="36988"/>
                  <a:chOff x="6145508" y="4510314"/>
                  <a:chExt cx="46151" cy="36988"/>
                </a:xfrm>
              </p:grpSpPr>
              <p:sp>
                <p:nvSpPr>
                  <p:cNvPr id="1061" name="Freeform: Shape 1060">
                    <a:extLst>
                      <a:ext uri="{FF2B5EF4-FFF2-40B4-BE49-F238E27FC236}">
                        <a16:creationId xmlns:a16="http://schemas.microsoft.com/office/drawing/2014/main" xmlns="" id="{CBED8468-CA12-4C3C-BB7E-6CC618E31E66}"/>
                      </a:ext>
                    </a:extLst>
                  </p:cNvPr>
                  <p:cNvSpPr/>
                  <p:nvPr/>
                </p:nvSpPr>
                <p:spPr>
                  <a:xfrm>
                    <a:off x="6184581" y="4510314"/>
                    <a:ext cx="7078" cy="7566"/>
                  </a:xfrm>
                  <a:custGeom>
                    <a:avLst/>
                    <a:gdLst>
                      <a:gd name="connsiteX0" fmla="*/ 3162 w 7078"/>
                      <a:gd name="connsiteY0" fmla="*/ 7151 h 7566"/>
                      <a:gd name="connsiteX1" fmla="*/ 5881 w 7078"/>
                      <a:gd name="connsiteY1" fmla="*/ 6899 h 7566"/>
                      <a:gd name="connsiteX2" fmla="*/ 5881 w 7078"/>
                      <a:gd name="connsiteY2" fmla="*/ 6899 h 7566"/>
                      <a:gd name="connsiteX3" fmla="*/ 6894 w 7078"/>
                      <a:gd name="connsiteY3" fmla="*/ 4354 h 7566"/>
                      <a:gd name="connsiteX4" fmla="*/ 3906 w 7078"/>
                      <a:gd name="connsiteY4" fmla="*/ 414 h 7566"/>
                      <a:gd name="connsiteX5" fmla="*/ 1179 w 7078"/>
                      <a:gd name="connsiteY5" fmla="*/ 656 h 7566"/>
                      <a:gd name="connsiteX6" fmla="*/ 1179 w 7078"/>
                      <a:gd name="connsiteY6" fmla="*/ 656 h 7566"/>
                      <a:gd name="connsiteX7" fmla="*/ 192 w 7078"/>
                      <a:gd name="connsiteY7" fmla="*/ 3219 h 7566"/>
                      <a:gd name="connsiteX8" fmla="*/ 3162 w 7078"/>
                      <a:gd name="connsiteY8" fmla="*/ 7151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8" h="7566">
                        <a:moveTo>
                          <a:pt x="3162" y="7151"/>
                        </a:moveTo>
                        <a:cubicBezTo>
                          <a:pt x="3638" y="7791"/>
                          <a:pt x="4850" y="7679"/>
                          <a:pt x="5881" y="6899"/>
                        </a:cubicBezTo>
                        <a:lnTo>
                          <a:pt x="5881" y="6899"/>
                        </a:lnTo>
                        <a:cubicBezTo>
                          <a:pt x="6911" y="6120"/>
                          <a:pt x="7361" y="4977"/>
                          <a:pt x="6894" y="4354"/>
                        </a:cubicBezTo>
                        <a:lnTo>
                          <a:pt x="3906" y="414"/>
                        </a:lnTo>
                        <a:cubicBezTo>
                          <a:pt x="3439" y="-227"/>
                          <a:pt x="2209" y="-106"/>
                          <a:pt x="1179" y="656"/>
                        </a:cubicBezTo>
                        <a:lnTo>
                          <a:pt x="1179" y="656"/>
                        </a:lnTo>
                        <a:cubicBezTo>
                          <a:pt x="157" y="1435"/>
                          <a:pt x="-285" y="2587"/>
                          <a:pt x="192" y="3219"/>
                        </a:cubicBezTo>
                        <a:lnTo>
                          <a:pt x="3162" y="7151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2" name="Freeform: Shape 1061">
                    <a:extLst>
                      <a:ext uri="{FF2B5EF4-FFF2-40B4-BE49-F238E27FC236}">
                        <a16:creationId xmlns:a16="http://schemas.microsoft.com/office/drawing/2014/main" xmlns="" id="{3B153AE6-980A-4632-833A-AD8E6D9851AE}"/>
                      </a:ext>
                    </a:extLst>
                  </p:cNvPr>
                  <p:cNvSpPr/>
                  <p:nvPr/>
                </p:nvSpPr>
                <p:spPr>
                  <a:xfrm>
                    <a:off x="6165052" y="4525016"/>
                    <a:ext cx="7075" cy="7573"/>
                  </a:xfrm>
                  <a:custGeom>
                    <a:avLst/>
                    <a:gdLst>
                      <a:gd name="connsiteX0" fmla="*/ 3164 w 7075"/>
                      <a:gd name="connsiteY0" fmla="*/ 7160 h 7573"/>
                      <a:gd name="connsiteX1" fmla="*/ 5874 w 7075"/>
                      <a:gd name="connsiteY1" fmla="*/ 6918 h 7573"/>
                      <a:gd name="connsiteX2" fmla="*/ 5874 w 7075"/>
                      <a:gd name="connsiteY2" fmla="*/ 6918 h 7573"/>
                      <a:gd name="connsiteX3" fmla="*/ 6887 w 7075"/>
                      <a:gd name="connsiteY3" fmla="*/ 4363 h 7573"/>
                      <a:gd name="connsiteX4" fmla="*/ 3917 w 7075"/>
                      <a:gd name="connsiteY4" fmla="*/ 415 h 7573"/>
                      <a:gd name="connsiteX5" fmla="*/ 1190 w 7075"/>
                      <a:gd name="connsiteY5" fmla="*/ 666 h 7573"/>
                      <a:gd name="connsiteX6" fmla="*/ 1190 w 7075"/>
                      <a:gd name="connsiteY6" fmla="*/ 666 h 7573"/>
                      <a:gd name="connsiteX7" fmla="*/ 211 w 7075"/>
                      <a:gd name="connsiteY7" fmla="*/ 3220 h 7573"/>
                      <a:gd name="connsiteX8" fmla="*/ 3164 w 7075"/>
                      <a:gd name="connsiteY8" fmla="*/ 7160 h 75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73">
                        <a:moveTo>
                          <a:pt x="3164" y="7160"/>
                        </a:moveTo>
                        <a:cubicBezTo>
                          <a:pt x="3632" y="7792"/>
                          <a:pt x="4844" y="7688"/>
                          <a:pt x="5874" y="6918"/>
                        </a:cubicBezTo>
                        <a:lnTo>
                          <a:pt x="5874" y="6918"/>
                        </a:lnTo>
                        <a:cubicBezTo>
                          <a:pt x="6905" y="6130"/>
                          <a:pt x="7364" y="4987"/>
                          <a:pt x="6887" y="4363"/>
                        </a:cubicBezTo>
                        <a:lnTo>
                          <a:pt x="3917" y="415"/>
                        </a:lnTo>
                        <a:cubicBezTo>
                          <a:pt x="3432" y="-217"/>
                          <a:pt x="2229" y="-122"/>
                          <a:pt x="1190" y="666"/>
                        </a:cubicBezTo>
                        <a:lnTo>
                          <a:pt x="1190" y="666"/>
                        </a:lnTo>
                        <a:cubicBezTo>
                          <a:pt x="151" y="1437"/>
                          <a:pt x="-300" y="2597"/>
                          <a:pt x="211" y="3220"/>
                        </a:cubicBezTo>
                        <a:lnTo>
                          <a:pt x="3164" y="7160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3" name="Freeform: Shape 1062">
                    <a:extLst>
                      <a:ext uri="{FF2B5EF4-FFF2-40B4-BE49-F238E27FC236}">
                        <a16:creationId xmlns:a16="http://schemas.microsoft.com/office/drawing/2014/main" xmlns="" id="{4A6E3959-E256-49DC-A9B1-79062243E0EE}"/>
                      </a:ext>
                    </a:extLst>
                  </p:cNvPr>
                  <p:cNvSpPr/>
                  <p:nvPr/>
                </p:nvSpPr>
                <p:spPr>
                  <a:xfrm>
                    <a:off x="6145508" y="4539734"/>
                    <a:ext cx="7085" cy="7568"/>
                  </a:xfrm>
                  <a:custGeom>
                    <a:avLst/>
                    <a:gdLst>
                      <a:gd name="connsiteX0" fmla="*/ 3165 w 7085"/>
                      <a:gd name="connsiteY0" fmla="*/ 7163 h 7568"/>
                      <a:gd name="connsiteX1" fmla="*/ 5893 w 7085"/>
                      <a:gd name="connsiteY1" fmla="*/ 6912 h 7568"/>
                      <a:gd name="connsiteX2" fmla="*/ 5893 w 7085"/>
                      <a:gd name="connsiteY2" fmla="*/ 6912 h 7568"/>
                      <a:gd name="connsiteX3" fmla="*/ 6889 w 7085"/>
                      <a:gd name="connsiteY3" fmla="*/ 4349 h 7568"/>
                      <a:gd name="connsiteX4" fmla="*/ 3910 w 7085"/>
                      <a:gd name="connsiteY4" fmla="*/ 409 h 7568"/>
                      <a:gd name="connsiteX5" fmla="*/ 1200 w 7085"/>
                      <a:gd name="connsiteY5" fmla="*/ 652 h 7568"/>
                      <a:gd name="connsiteX6" fmla="*/ 1200 w 7085"/>
                      <a:gd name="connsiteY6" fmla="*/ 652 h 7568"/>
                      <a:gd name="connsiteX7" fmla="*/ 195 w 7085"/>
                      <a:gd name="connsiteY7" fmla="*/ 3215 h 7568"/>
                      <a:gd name="connsiteX8" fmla="*/ 3165 w 7085"/>
                      <a:gd name="connsiteY8" fmla="*/ 7163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5" h="7568">
                        <a:moveTo>
                          <a:pt x="3165" y="7163"/>
                        </a:moveTo>
                        <a:cubicBezTo>
                          <a:pt x="3650" y="7786"/>
                          <a:pt x="4862" y="7683"/>
                          <a:pt x="5893" y="6912"/>
                        </a:cubicBezTo>
                        <a:lnTo>
                          <a:pt x="5893" y="6912"/>
                        </a:lnTo>
                        <a:cubicBezTo>
                          <a:pt x="6932" y="6133"/>
                          <a:pt x="7374" y="4981"/>
                          <a:pt x="6889" y="4349"/>
                        </a:cubicBezTo>
                        <a:lnTo>
                          <a:pt x="3910" y="409"/>
                        </a:lnTo>
                        <a:cubicBezTo>
                          <a:pt x="3434" y="-214"/>
                          <a:pt x="2221" y="-119"/>
                          <a:pt x="1200" y="652"/>
                        </a:cubicBezTo>
                        <a:lnTo>
                          <a:pt x="1200" y="652"/>
                        </a:lnTo>
                        <a:cubicBezTo>
                          <a:pt x="160" y="1440"/>
                          <a:pt x="-290" y="2591"/>
                          <a:pt x="195" y="3215"/>
                        </a:cubicBezTo>
                        <a:lnTo>
                          <a:pt x="3165" y="716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49" name="Graphic 4">
                  <a:extLst>
                    <a:ext uri="{FF2B5EF4-FFF2-40B4-BE49-F238E27FC236}">
                      <a16:creationId xmlns:a16="http://schemas.microsoft.com/office/drawing/2014/main" xmlns="" id="{CB320439-851A-4C36-8D8E-1FDEC9E78F1D}"/>
                    </a:ext>
                  </a:extLst>
                </p:cNvPr>
                <p:cNvGrpSpPr/>
                <p:nvPr/>
              </p:nvGrpSpPr>
              <p:grpSpPr>
                <a:xfrm>
                  <a:off x="6147140" y="4509087"/>
                  <a:ext cx="46143" cy="36982"/>
                  <a:chOff x="6147140" y="4509087"/>
                  <a:chExt cx="46143" cy="36982"/>
                </a:xfrm>
                <a:solidFill>
                  <a:srgbClr val="DCDAC8"/>
                </a:solidFill>
              </p:grpSpPr>
              <p:sp>
                <p:nvSpPr>
                  <p:cNvPr id="1058" name="Freeform: Shape 1057">
                    <a:extLst>
                      <a:ext uri="{FF2B5EF4-FFF2-40B4-BE49-F238E27FC236}">
                        <a16:creationId xmlns:a16="http://schemas.microsoft.com/office/drawing/2014/main" xmlns="" id="{E86CC34C-B6EE-45D3-A79D-B3FBCFEEB8CB}"/>
                      </a:ext>
                    </a:extLst>
                  </p:cNvPr>
                  <p:cNvSpPr/>
                  <p:nvPr/>
                </p:nvSpPr>
                <p:spPr>
                  <a:xfrm>
                    <a:off x="6186209" y="4509087"/>
                    <a:ext cx="7075" cy="7568"/>
                  </a:xfrm>
                  <a:custGeom>
                    <a:avLst/>
                    <a:gdLst>
                      <a:gd name="connsiteX0" fmla="*/ 3162 w 7075"/>
                      <a:gd name="connsiteY0" fmla="*/ 7157 h 7568"/>
                      <a:gd name="connsiteX1" fmla="*/ 5881 w 7075"/>
                      <a:gd name="connsiteY1" fmla="*/ 6906 h 7568"/>
                      <a:gd name="connsiteX2" fmla="*/ 5881 w 7075"/>
                      <a:gd name="connsiteY2" fmla="*/ 6906 h 7568"/>
                      <a:gd name="connsiteX3" fmla="*/ 6885 w 7075"/>
                      <a:gd name="connsiteY3" fmla="*/ 4351 h 7568"/>
                      <a:gd name="connsiteX4" fmla="*/ 3906 w 7075"/>
                      <a:gd name="connsiteY4" fmla="*/ 394 h 7568"/>
                      <a:gd name="connsiteX5" fmla="*/ 1179 w 7075"/>
                      <a:gd name="connsiteY5" fmla="*/ 662 h 7568"/>
                      <a:gd name="connsiteX6" fmla="*/ 1179 w 7075"/>
                      <a:gd name="connsiteY6" fmla="*/ 662 h 7568"/>
                      <a:gd name="connsiteX7" fmla="*/ 192 w 7075"/>
                      <a:gd name="connsiteY7" fmla="*/ 3208 h 7568"/>
                      <a:gd name="connsiteX8" fmla="*/ 3162 w 7075"/>
                      <a:gd name="connsiteY8" fmla="*/ 7157 h 7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5" h="7568">
                        <a:moveTo>
                          <a:pt x="3162" y="7157"/>
                        </a:moveTo>
                        <a:cubicBezTo>
                          <a:pt x="3647" y="7789"/>
                          <a:pt x="4859" y="7685"/>
                          <a:pt x="5881" y="6906"/>
                        </a:cubicBezTo>
                        <a:lnTo>
                          <a:pt x="5881" y="6906"/>
                        </a:lnTo>
                        <a:cubicBezTo>
                          <a:pt x="6911" y="6127"/>
                          <a:pt x="7361" y="4975"/>
                          <a:pt x="6885" y="4351"/>
                        </a:cubicBezTo>
                        <a:lnTo>
                          <a:pt x="3906" y="394"/>
                        </a:lnTo>
                        <a:cubicBezTo>
                          <a:pt x="3430" y="-212"/>
                          <a:pt x="2218" y="-117"/>
                          <a:pt x="1179" y="662"/>
                        </a:cubicBezTo>
                        <a:lnTo>
                          <a:pt x="1179" y="662"/>
                        </a:lnTo>
                        <a:cubicBezTo>
                          <a:pt x="157" y="1442"/>
                          <a:pt x="-285" y="2585"/>
                          <a:pt x="192" y="3208"/>
                        </a:cubicBezTo>
                        <a:lnTo>
                          <a:pt x="3162" y="715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9" name="Freeform: Shape 1058">
                    <a:extLst>
                      <a:ext uri="{FF2B5EF4-FFF2-40B4-BE49-F238E27FC236}">
                        <a16:creationId xmlns:a16="http://schemas.microsoft.com/office/drawing/2014/main" xmlns="" id="{C97BE34D-72AB-48DE-A8F3-D2E12F5E1320}"/>
                      </a:ext>
                    </a:extLst>
                  </p:cNvPr>
                  <p:cNvSpPr/>
                  <p:nvPr/>
                </p:nvSpPr>
                <p:spPr>
                  <a:xfrm>
                    <a:off x="6166672" y="4523797"/>
                    <a:ext cx="7079" cy="7566"/>
                  </a:xfrm>
                  <a:custGeom>
                    <a:avLst/>
                    <a:gdLst>
                      <a:gd name="connsiteX0" fmla="*/ 3164 w 7079"/>
                      <a:gd name="connsiteY0" fmla="*/ 7158 h 7566"/>
                      <a:gd name="connsiteX1" fmla="*/ 5883 w 7079"/>
                      <a:gd name="connsiteY1" fmla="*/ 6907 h 7566"/>
                      <a:gd name="connsiteX2" fmla="*/ 5883 w 7079"/>
                      <a:gd name="connsiteY2" fmla="*/ 6907 h 7566"/>
                      <a:gd name="connsiteX3" fmla="*/ 6879 w 7079"/>
                      <a:gd name="connsiteY3" fmla="*/ 4352 h 7566"/>
                      <a:gd name="connsiteX4" fmla="*/ 3917 w 7079"/>
                      <a:gd name="connsiteY4" fmla="*/ 413 h 7566"/>
                      <a:gd name="connsiteX5" fmla="*/ 1190 w 7079"/>
                      <a:gd name="connsiteY5" fmla="*/ 655 h 7566"/>
                      <a:gd name="connsiteX6" fmla="*/ 1190 w 7079"/>
                      <a:gd name="connsiteY6" fmla="*/ 655 h 7566"/>
                      <a:gd name="connsiteX7" fmla="*/ 194 w 7079"/>
                      <a:gd name="connsiteY7" fmla="*/ 3218 h 7566"/>
                      <a:gd name="connsiteX8" fmla="*/ 3164 w 7079"/>
                      <a:gd name="connsiteY8" fmla="*/ 7158 h 7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6">
                        <a:moveTo>
                          <a:pt x="3164" y="7158"/>
                        </a:moveTo>
                        <a:cubicBezTo>
                          <a:pt x="3640" y="7781"/>
                          <a:pt x="4861" y="7686"/>
                          <a:pt x="5883" y="6907"/>
                        </a:cubicBezTo>
                        <a:lnTo>
                          <a:pt x="5883" y="6907"/>
                        </a:lnTo>
                        <a:cubicBezTo>
                          <a:pt x="6922" y="6128"/>
                          <a:pt x="7372" y="4976"/>
                          <a:pt x="6879" y="4352"/>
                        </a:cubicBezTo>
                        <a:lnTo>
                          <a:pt x="3917" y="413"/>
                        </a:lnTo>
                        <a:cubicBezTo>
                          <a:pt x="3433" y="-219"/>
                          <a:pt x="2211" y="-116"/>
                          <a:pt x="1190" y="655"/>
                        </a:cubicBezTo>
                        <a:lnTo>
                          <a:pt x="1190" y="655"/>
                        </a:lnTo>
                        <a:cubicBezTo>
                          <a:pt x="168" y="1426"/>
                          <a:pt x="-291" y="2586"/>
                          <a:pt x="194" y="3218"/>
                        </a:cubicBezTo>
                        <a:lnTo>
                          <a:pt x="3164" y="715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60" name="Freeform: Shape 1059">
                    <a:extLst>
                      <a:ext uri="{FF2B5EF4-FFF2-40B4-BE49-F238E27FC236}">
                        <a16:creationId xmlns:a16="http://schemas.microsoft.com/office/drawing/2014/main" xmlns="" id="{359D4D33-493D-4A61-A583-BDBB77CAE901}"/>
                      </a:ext>
                    </a:extLst>
                  </p:cNvPr>
                  <p:cNvSpPr/>
                  <p:nvPr/>
                </p:nvSpPr>
                <p:spPr>
                  <a:xfrm>
                    <a:off x="6147140" y="4538497"/>
                    <a:ext cx="7080" cy="7572"/>
                  </a:xfrm>
                  <a:custGeom>
                    <a:avLst/>
                    <a:gdLst>
                      <a:gd name="connsiteX0" fmla="*/ 3160 w 7080"/>
                      <a:gd name="connsiteY0" fmla="*/ 7170 h 7572"/>
                      <a:gd name="connsiteX1" fmla="*/ 5888 w 7080"/>
                      <a:gd name="connsiteY1" fmla="*/ 6911 h 7572"/>
                      <a:gd name="connsiteX2" fmla="*/ 5888 w 7080"/>
                      <a:gd name="connsiteY2" fmla="*/ 6911 h 7572"/>
                      <a:gd name="connsiteX3" fmla="*/ 6892 w 7080"/>
                      <a:gd name="connsiteY3" fmla="*/ 4365 h 7572"/>
                      <a:gd name="connsiteX4" fmla="*/ 3914 w 7080"/>
                      <a:gd name="connsiteY4" fmla="*/ 408 h 7572"/>
                      <a:gd name="connsiteX5" fmla="*/ 1186 w 7080"/>
                      <a:gd name="connsiteY5" fmla="*/ 668 h 7572"/>
                      <a:gd name="connsiteX6" fmla="*/ 1186 w 7080"/>
                      <a:gd name="connsiteY6" fmla="*/ 668 h 7572"/>
                      <a:gd name="connsiteX7" fmla="*/ 190 w 7080"/>
                      <a:gd name="connsiteY7" fmla="*/ 3231 h 7572"/>
                      <a:gd name="connsiteX8" fmla="*/ 3160 w 7080"/>
                      <a:gd name="connsiteY8" fmla="*/ 7170 h 7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0" h="7572">
                        <a:moveTo>
                          <a:pt x="3160" y="7170"/>
                        </a:moveTo>
                        <a:cubicBezTo>
                          <a:pt x="3645" y="7794"/>
                          <a:pt x="4866" y="7681"/>
                          <a:pt x="5888" y="6911"/>
                        </a:cubicBezTo>
                        <a:lnTo>
                          <a:pt x="5888" y="6911"/>
                        </a:lnTo>
                        <a:cubicBezTo>
                          <a:pt x="6910" y="6131"/>
                          <a:pt x="7368" y="4997"/>
                          <a:pt x="6892" y="4365"/>
                        </a:cubicBezTo>
                        <a:lnTo>
                          <a:pt x="3914" y="408"/>
                        </a:lnTo>
                        <a:cubicBezTo>
                          <a:pt x="3429" y="-216"/>
                          <a:pt x="2216" y="-120"/>
                          <a:pt x="1186" y="668"/>
                        </a:cubicBezTo>
                        <a:lnTo>
                          <a:pt x="1186" y="668"/>
                        </a:lnTo>
                        <a:cubicBezTo>
                          <a:pt x="164" y="1438"/>
                          <a:pt x="-286" y="2581"/>
                          <a:pt x="190" y="3231"/>
                        </a:cubicBezTo>
                        <a:lnTo>
                          <a:pt x="3160" y="7170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0" name="Graphic 4">
                  <a:extLst>
                    <a:ext uri="{FF2B5EF4-FFF2-40B4-BE49-F238E27FC236}">
                      <a16:creationId xmlns:a16="http://schemas.microsoft.com/office/drawing/2014/main" xmlns="" id="{F899BC44-FC8C-493C-912E-ECFB64E34ECB}"/>
                    </a:ext>
                  </a:extLst>
                </p:cNvPr>
                <p:cNvGrpSpPr/>
                <p:nvPr/>
              </p:nvGrpSpPr>
              <p:grpSpPr>
                <a:xfrm>
                  <a:off x="6165472" y="4534204"/>
                  <a:ext cx="26617" cy="22281"/>
                  <a:chOff x="6165472" y="4534204"/>
                  <a:chExt cx="26617" cy="22281"/>
                </a:xfrm>
              </p:grpSpPr>
              <p:sp>
                <p:nvSpPr>
                  <p:cNvPr id="1056" name="Freeform: Shape 1055">
                    <a:extLst>
                      <a:ext uri="{FF2B5EF4-FFF2-40B4-BE49-F238E27FC236}">
                        <a16:creationId xmlns:a16="http://schemas.microsoft.com/office/drawing/2014/main" xmlns="" id="{640C5165-6CE3-4734-BBB1-DE357F7EE228}"/>
                      </a:ext>
                    </a:extLst>
                  </p:cNvPr>
                  <p:cNvSpPr/>
                  <p:nvPr/>
                </p:nvSpPr>
                <p:spPr>
                  <a:xfrm>
                    <a:off x="6185001" y="4534204"/>
                    <a:ext cx="7087" cy="7571"/>
                  </a:xfrm>
                  <a:custGeom>
                    <a:avLst/>
                    <a:gdLst>
                      <a:gd name="connsiteX0" fmla="*/ 3174 w 7087"/>
                      <a:gd name="connsiteY0" fmla="*/ 7160 h 7571"/>
                      <a:gd name="connsiteX1" fmla="*/ 5902 w 7087"/>
                      <a:gd name="connsiteY1" fmla="*/ 6909 h 7571"/>
                      <a:gd name="connsiteX2" fmla="*/ 5902 w 7087"/>
                      <a:gd name="connsiteY2" fmla="*/ 6909 h 7571"/>
                      <a:gd name="connsiteX3" fmla="*/ 6898 w 7087"/>
                      <a:gd name="connsiteY3" fmla="*/ 4354 h 7571"/>
                      <a:gd name="connsiteX4" fmla="*/ 3927 w 7087"/>
                      <a:gd name="connsiteY4" fmla="*/ 406 h 7571"/>
                      <a:gd name="connsiteX5" fmla="*/ 1191 w 7087"/>
                      <a:gd name="connsiteY5" fmla="*/ 657 h 7571"/>
                      <a:gd name="connsiteX6" fmla="*/ 1191 w 7087"/>
                      <a:gd name="connsiteY6" fmla="*/ 657 h 7571"/>
                      <a:gd name="connsiteX7" fmla="*/ 195 w 7087"/>
                      <a:gd name="connsiteY7" fmla="*/ 3229 h 7571"/>
                      <a:gd name="connsiteX8" fmla="*/ 3174 w 7087"/>
                      <a:gd name="connsiteY8" fmla="*/ 7160 h 75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7" h="7571">
                        <a:moveTo>
                          <a:pt x="3174" y="7160"/>
                        </a:moveTo>
                        <a:cubicBezTo>
                          <a:pt x="3650" y="7783"/>
                          <a:pt x="4863" y="7697"/>
                          <a:pt x="5902" y="6909"/>
                        </a:cubicBezTo>
                        <a:lnTo>
                          <a:pt x="5902" y="6909"/>
                        </a:lnTo>
                        <a:cubicBezTo>
                          <a:pt x="6923" y="6138"/>
                          <a:pt x="7374" y="4986"/>
                          <a:pt x="6898" y="4354"/>
                        </a:cubicBezTo>
                        <a:lnTo>
                          <a:pt x="3927" y="406"/>
                        </a:lnTo>
                        <a:cubicBezTo>
                          <a:pt x="3434" y="-218"/>
                          <a:pt x="2222" y="-114"/>
                          <a:pt x="1191" y="657"/>
                        </a:cubicBezTo>
                        <a:lnTo>
                          <a:pt x="1191" y="657"/>
                        </a:lnTo>
                        <a:cubicBezTo>
                          <a:pt x="161" y="1436"/>
                          <a:pt x="-290" y="2588"/>
                          <a:pt x="195" y="3229"/>
                        </a:cubicBezTo>
                        <a:lnTo>
                          <a:pt x="3174" y="716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7" name="Freeform: Shape 1056">
                    <a:extLst>
                      <a:ext uri="{FF2B5EF4-FFF2-40B4-BE49-F238E27FC236}">
                        <a16:creationId xmlns:a16="http://schemas.microsoft.com/office/drawing/2014/main" xmlns="" id="{D64396A0-C5A8-4A13-B754-5FA4420B18A0}"/>
                      </a:ext>
                    </a:extLst>
                  </p:cNvPr>
                  <p:cNvSpPr/>
                  <p:nvPr/>
                </p:nvSpPr>
                <p:spPr>
                  <a:xfrm>
                    <a:off x="6165472" y="4548916"/>
                    <a:ext cx="7079" cy="7569"/>
                  </a:xfrm>
                  <a:custGeom>
                    <a:avLst/>
                    <a:gdLst>
                      <a:gd name="connsiteX0" fmla="*/ 3160 w 7079"/>
                      <a:gd name="connsiteY0" fmla="*/ 7159 h 7569"/>
                      <a:gd name="connsiteX1" fmla="*/ 5897 w 7079"/>
                      <a:gd name="connsiteY1" fmla="*/ 6917 h 7569"/>
                      <a:gd name="connsiteX2" fmla="*/ 5897 w 7079"/>
                      <a:gd name="connsiteY2" fmla="*/ 6917 h 7569"/>
                      <a:gd name="connsiteX3" fmla="*/ 6892 w 7079"/>
                      <a:gd name="connsiteY3" fmla="*/ 4345 h 7569"/>
                      <a:gd name="connsiteX4" fmla="*/ 3922 w 7079"/>
                      <a:gd name="connsiteY4" fmla="*/ 405 h 7569"/>
                      <a:gd name="connsiteX5" fmla="*/ 1186 w 7079"/>
                      <a:gd name="connsiteY5" fmla="*/ 665 h 7569"/>
                      <a:gd name="connsiteX6" fmla="*/ 1186 w 7079"/>
                      <a:gd name="connsiteY6" fmla="*/ 665 h 7569"/>
                      <a:gd name="connsiteX7" fmla="*/ 190 w 7079"/>
                      <a:gd name="connsiteY7" fmla="*/ 3211 h 7569"/>
                      <a:gd name="connsiteX8" fmla="*/ 3160 w 7079"/>
                      <a:gd name="connsiteY8" fmla="*/ 7159 h 7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79" h="7569">
                        <a:moveTo>
                          <a:pt x="3160" y="7159"/>
                        </a:moveTo>
                        <a:cubicBezTo>
                          <a:pt x="3636" y="7791"/>
                          <a:pt x="4875" y="7679"/>
                          <a:pt x="5897" y="6917"/>
                        </a:cubicBezTo>
                        <a:lnTo>
                          <a:pt x="5897" y="6917"/>
                        </a:lnTo>
                        <a:cubicBezTo>
                          <a:pt x="6927" y="6129"/>
                          <a:pt x="7360" y="4985"/>
                          <a:pt x="6892" y="4345"/>
                        </a:cubicBezTo>
                        <a:lnTo>
                          <a:pt x="3922" y="405"/>
                        </a:lnTo>
                        <a:cubicBezTo>
                          <a:pt x="3437" y="-218"/>
                          <a:pt x="2208" y="-115"/>
                          <a:pt x="1186" y="665"/>
                        </a:cubicBezTo>
                        <a:lnTo>
                          <a:pt x="1186" y="665"/>
                        </a:lnTo>
                        <a:cubicBezTo>
                          <a:pt x="164" y="1427"/>
                          <a:pt x="-286" y="2579"/>
                          <a:pt x="190" y="3211"/>
                        </a:cubicBezTo>
                        <a:lnTo>
                          <a:pt x="3160" y="7159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1051" name="Graphic 4">
                  <a:extLst>
                    <a:ext uri="{FF2B5EF4-FFF2-40B4-BE49-F238E27FC236}">
                      <a16:creationId xmlns:a16="http://schemas.microsoft.com/office/drawing/2014/main" xmlns="" id="{8D5CBD26-A1F8-40E7-8A0C-70F62C96E47B}"/>
                    </a:ext>
                  </a:extLst>
                </p:cNvPr>
                <p:cNvGrpSpPr/>
                <p:nvPr/>
              </p:nvGrpSpPr>
              <p:grpSpPr>
                <a:xfrm>
                  <a:off x="6167093" y="4532965"/>
                  <a:ext cx="26626" cy="22299"/>
                  <a:chOff x="6167093" y="4532965"/>
                  <a:chExt cx="26626" cy="22299"/>
                </a:xfrm>
                <a:solidFill>
                  <a:srgbClr val="DCDAC8"/>
                </a:solidFill>
              </p:grpSpPr>
              <p:sp>
                <p:nvSpPr>
                  <p:cNvPr id="1054" name="Freeform: Shape 1053">
                    <a:extLst>
                      <a:ext uri="{FF2B5EF4-FFF2-40B4-BE49-F238E27FC236}">
                        <a16:creationId xmlns:a16="http://schemas.microsoft.com/office/drawing/2014/main" xmlns="" id="{1C3B895C-345F-4E93-BC0A-AB720411EA1A}"/>
                      </a:ext>
                    </a:extLst>
                  </p:cNvPr>
                  <p:cNvSpPr/>
                  <p:nvPr/>
                </p:nvSpPr>
                <p:spPr>
                  <a:xfrm>
                    <a:off x="6186631" y="4532965"/>
                    <a:ext cx="7088" cy="7587"/>
                  </a:xfrm>
                  <a:custGeom>
                    <a:avLst/>
                    <a:gdLst>
                      <a:gd name="connsiteX0" fmla="*/ 3155 w 7088"/>
                      <a:gd name="connsiteY0" fmla="*/ 7169 h 7587"/>
                      <a:gd name="connsiteX1" fmla="*/ 5900 w 7088"/>
                      <a:gd name="connsiteY1" fmla="*/ 6918 h 7587"/>
                      <a:gd name="connsiteX2" fmla="*/ 5900 w 7088"/>
                      <a:gd name="connsiteY2" fmla="*/ 6918 h 7587"/>
                      <a:gd name="connsiteX3" fmla="*/ 6905 w 7088"/>
                      <a:gd name="connsiteY3" fmla="*/ 4363 h 7587"/>
                      <a:gd name="connsiteX4" fmla="*/ 3917 w 7088"/>
                      <a:gd name="connsiteY4" fmla="*/ 406 h 7587"/>
                      <a:gd name="connsiteX5" fmla="*/ 1190 w 7088"/>
                      <a:gd name="connsiteY5" fmla="*/ 665 h 7587"/>
                      <a:gd name="connsiteX6" fmla="*/ 1190 w 7088"/>
                      <a:gd name="connsiteY6" fmla="*/ 665 h 7587"/>
                      <a:gd name="connsiteX7" fmla="*/ 194 w 7088"/>
                      <a:gd name="connsiteY7" fmla="*/ 3220 h 7587"/>
                      <a:gd name="connsiteX8" fmla="*/ 3155 w 7088"/>
                      <a:gd name="connsiteY8" fmla="*/ 7169 h 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88" h="7587">
                        <a:moveTo>
                          <a:pt x="3155" y="7169"/>
                        </a:moveTo>
                        <a:cubicBezTo>
                          <a:pt x="3657" y="7809"/>
                          <a:pt x="4870" y="7706"/>
                          <a:pt x="5900" y="6918"/>
                        </a:cubicBezTo>
                        <a:lnTo>
                          <a:pt x="5900" y="6918"/>
                        </a:lnTo>
                        <a:cubicBezTo>
                          <a:pt x="6939" y="6147"/>
                          <a:pt x="7363" y="4986"/>
                          <a:pt x="6905" y="4363"/>
                        </a:cubicBezTo>
                        <a:lnTo>
                          <a:pt x="3917" y="406"/>
                        </a:lnTo>
                        <a:cubicBezTo>
                          <a:pt x="3450" y="-226"/>
                          <a:pt x="2220" y="-105"/>
                          <a:pt x="1190" y="665"/>
                        </a:cubicBezTo>
                        <a:lnTo>
                          <a:pt x="1190" y="665"/>
                        </a:lnTo>
                        <a:cubicBezTo>
                          <a:pt x="168" y="1445"/>
                          <a:pt x="-291" y="2597"/>
                          <a:pt x="194" y="3220"/>
                        </a:cubicBezTo>
                        <a:lnTo>
                          <a:pt x="3155" y="716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55" name="Freeform: Shape 1054">
                    <a:extLst>
                      <a:ext uri="{FF2B5EF4-FFF2-40B4-BE49-F238E27FC236}">
                        <a16:creationId xmlns:a16="http://schemas.microsoft.com/office/drawing/2014/main" xmlns="" id="{ECC4D94E-12FE-4B4E-B40C-0E62673ABD75}"/>
                      </a:ext>
                    </a:extLst>
                  </p:cNvPr>
                  <p:cNvSpPr/>
                  <p:nvPr/>
                </p:nvSpPr>
                <p:spPr>
                  <a:xfrm>
                    <a:off x="6167093" y="4547682"/>
                    <a:ext cx="7090" cy="7583"/>
                  </a:xfrm>
                  <a:custGeom>
                    <a:avLst/>
                    <a:gdLst>
                      <a:gd name="connsiteX0" fmla="*/ 3167 w 7090"/>
                      <a:gd name="connsiteY0" fmla="*/ 7164 h 7583"/>
                      <a:gd name="connsiteX1" fmla="*/ 5903 w 7090"/>
                      <a:gd name="connsiteY1" fmla="*/ 6922 h 7583"/>
                      <a:gd name="connsiteX2" fmla="*/ 5903 w 7090"/>
                      <a:gd name="connsiteY2" fmla="*/ 6922 h 7583"/>
                      <a:gd name="connsiteX3" fmla="*/ 6899 w 7090"/>
                      <a:gd name="connsiteY3" fmla="*/ 4367 h 7583"/>
                      <a:gd name="connsiteX4" fmla="*/ 3929 w 7090"/>
                      <a:gd name="connsiteY4" fmla="*/ 418 h 7583"/>
                      <a:gd name="connsiteX5" fmla="*/ 1184 w 7090"/>
                      <a:gd name="connsiteY5" fmla="*/ 669 h 7583"/>
                      <a:gd name="connsiteX6" fmla="*/ 1184 w 7090"/>
                      <a:gd name="connsiteY6" fmla="*/ 669 h 7583"/>
                      <a:gd name="connsiteX7" fmla="*/ 197 w 7090"/>
                      <a:gd name="connsiteY7" fmla="*/ 3224 h 7583"/>
                      <a:gd name="connsiteX8" fmla="*/ 3167 w 7090"/>
                      <a:gd name="connsiteY8" fmla="*/ 7164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090" h="7583">
                        <a:moveTo>
                          <a:pt x="3167" y="7164"/>
                        </a:moveTo>
                        <a:cubicBezTo>
                          <a:pt x="3643" y="7805"/>
                          <a:pt x="4881" y="7701"/>
                          <a:pt x="5903" y="6922"/>
                        </a:cubicBezTo>
                        <a:lnTo>
                          <a:pt x="5903" y="6922"/>
                        </a:lnTo>
                        <a:cubicBezTo>
                          <a:pt x="6934" y="6134"/>
                          <a:pt x="7375" y="4982"/>
                          <a:pt x="6899" y="4367"/>
                        </a:cubicBezTo>
                        <a:lnTo>
                          <a:pt x="3929" y="418"/>
                        </a:lnTo>
                        <a:cubicBezTo>
                          <a:pt x="3444" y="-222"/>
                          <a:pt x="2223" y="-119"/>
                          <a:pt x="1184" y="669"/>
                        </a:cubicBezTo>
                        <a:lnTo>
                          <a:pt x="1184" y="669"/>
                        </a:lnTo>
                        <a:cubicBezTo>
                          <a:pt x="154" y="1440"/>
                          <a:pt x="-288" y="2592"/>
                          <a:pt x="197" y="3224"/>
                        </a:cubicBezTo>
                        <a:lnTo>
                          <a:pt x="3167" y="716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xmlns="" id="{456686BC-4A5F-444A-BA4A-F33CA2C6E55F}"/>
                    </a:ext>
                  </a:extLst>
                </p:cNvPr>
                <p:cNvSpPr/>
                <p:nvPr/>
              </p:nvSpPr>
              <p:spPr>
                <a:xfrm>
                  <a:off x="6185423" y="4558102"/>
                  <a:ext cx="7092" cy="7561"/>
                </a:xfrm>
                <a:custGeom>
                  <a:avLst/>
                  <a:gdLst>
                    <a:gd name="connsiteX0" fmla="*/ 3177 w 7092"/>
                    <a:gd name="connsiteY0" fmla="*/ 7161 h 7561"/>
                    <a:gd name="connsiteX1" fmla="*/ 5904 w 7092"/>
                    <a:gd name="connsiteY1" fmla="*/ 6902 h 7561"/>
                    <a:gd name="connsiteX2" fmla="*/ 5904 w 7092"/>
                    <a:gd name="connsiteY2" fmla="*/ 6902 h 7561"/>
                    <a:gd name="connsiteX3" fmla="*/ 6909 w 7092"/>
                    <a:gd name="connsiteY3" fmla="*/ 4364 h 7561"/>
                    <a:gd name="connsiteX4" fmla="*/ 3921 w 7092"/>
                    <a:gd name="connsiteY4" fmla="*/ 416 h 7561"/>
                    <a:gd name="connsiteX5" fmla="*/ 1185 w 7092"/>
                    <a:gd name="connsiteY5" fmla="*/ 658 h 7561"/>
                    <a:gd name="connsiteX6" fmla="*/ 1185 w 7092"/>
                    <a:gd name="connsiteY6" fmla="*/ 658 h 7561"/>
                    <a:gd name="connsiteX7" fmla="*/ 198 w 7092"/>
                    <a:gd name="connsiteY7" fmla="*/ 3213 h 7561"/>
                    <a:gd name="connsiteX8" fmla="*/ 3177 w 7092"/>
                    <a:gd name="connsiteY8" fmla="*/ 7161 h 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92" h="7561">
                      <a:moveTo>
                        <a:pt x="3177" y="7161"/>
                      </a:moveTo>
                      <a:cubicBezTo>
                        <a:pt x="3644" y="7767"/>
                        <a:pt x="4856" y="7690"/>
                        <a:pt x="5904" y="6902"/>
                      </a:cubicBezTo>
                      <a:lnTo>
                        <a:pt x="5904" y="6902"/>
                      </a:lnTo>
                      <a:cubicBezTo>
                        <a:pt x="6917" y="6139"/>
                        <a:pt x="7376" y="4988"/>
                        <a:pt x="6909" y="4364"/>
                      </a:cubicBezTo>
                      <a:lnTo>
                        <a:pt x="3921" y="416"/>
                      </a:lnTo>
                      <a:cubicBezTo>
                        <a:pt x="3445" y="-216"/>
                        <a:pt x="2224" y="-121"/>
                        <a:pt x="1185" y="658"/>
                      </a:cubicBezTo>
                      <a:lnTo>
                        <a:pt x="1185" y="658"/>
                      </a:lnTo>
                      <a:cubicBezTo>
                        <a:pt x="172" y="1437"/>
                        <a:pt x="-296" y="2589"/>
                        <a:pt x="198" y="3213"/>
                      </a:cubicBezTo>
                      <a:lnTo>
                        <a:pt x="3177" y="7161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xmlns="" id="{4A5A6C67-4188-48CB-9C51-B4265EFFC712}"/>
                    </a:ext>
                  </a:extLst>
                </p:cNvPr>
                <p:cNvSpPr/>
                <p:nvPr/>
              </p:nvSpPr>
              <p:spPr>
                <a:xfrm>
                  <a:off x="6187074" y="4556860"/>
                  <a:ext cx="7087" cy="7578"/>
                </a:xfrm>
                <a:custGeom>
                  <a:avLst/>
                  <a:gdLst>
                    <a:gd name="connsiteX0" fmla="*/ 3171 w 7087"/>
                    <a:gd name="connsiteY0" fmla="*/ 7173 h 7578"/>
                    <a:gd name="connsiteX1" fmla="*/ 5881 w 7087"/>
                    <a:gd name="connsiteY1" fmla="*/ 6922 h 7578"/>
                    <a:gd name="connsiteX2" fmla="*/ 5881 w 7087"/>
                    <a:gd name="connsiteY2" fmla="*/ 6922 h 7578"/>
                    <a:gd name="connsiteX3" fmla="*/ 6894 w 7087"/>
                    <a:gd name="connsiteY3" fmla="*/ 4359 h 7578"/>
                    <a:gd name="connsiteX4" fmla="*/ 3924 w 7087"/>
                    <a:gd name="connsiteY4" fmla="*/ 410 h 7578"/>
                    <a:gd name="connsiteX5" fmla="*/ 1188 w 7087"/>
                    <a:gd name="connsiteY5" fmla="*/ 661 h 7578"/>
                    <a:gd name="connsiteX6" fmla="*/ 1188 w 7087"/>
                    <a:gd name="connsiteY6" fmla="*/ 661 h 7578"/>
                    <a:gd name="connsiteX7" fmla="*/ 200 w 7087"/>
                    <a:gd name="connsiteY7" fmla="*/ 3216 h 7578"/>
                    <a:gd name="connsiteX8" fmla="*/ 3171 w 7087"/>
                    <a:gd name="connsiteY8" fmla="*/ 7173 h 7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87" h="7578">
                      <a:moveTo>
                        <a:pt x="3171" y="7173"/>
                      </a:moveTo>
                      <a:cubicBezTo>
                        <a:pt x="3638" y="7796"/>
                        <a:pt x="4851" y="7693"/>
                        <a:pt x="5881" y="6922"/>
                      </a:cubicBezTo>
                      <a:lnTo>
                        <a:pt x="5881" y="6922"/>
                      </a:lnTo>
                      <a:cubicBezTo>
                        <a:pt x="6920" y="6134"/>
                        <a:pt x="7379" y="4991"/>
                        <a:pt x="6894" y="4359"/>
                      </a:cubicBezTo>
                      <a:lnTo>
                        <a:pt x="3924" y="410"/>
                      </a:lnTo>
                      <a:cubicBezTo>
                        <a:pt x="3430" y="-231"/>
                        <a:pt x="2227" y="-101"/>
                        <a:pt x="1188" y="661"/>
                      </a:cubicBezTo>
                      <a:lnTo>
                        <a:pt x="1188" y="661"/>
                      </a:lnTo>
                      <a:cubicBezTo>
                        <a:pt x="157" y="1458"/>
                        <a:pt x="-293" y="2593"/>
                        <a:pt x="200" y="3216"/>
                      </a:cubicBezTo>
                      <a:lnTo>
                        <a:pt x="3171" y="7173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7" name="Graphic 4">
              <a:extLst>
                <a:ext uri="{FF2B5EF4-FFF2-40B4-BE49-F238E27FC236}">
                  <a16:creationId xmlns:a16="http://schemas.microsoft.com/office/drawing/2014/main" xmlns="" id="{558A33A4-23D0-48C4-B957-2EC1C846625A}"/>
                </a:ext>
              </a:extLst>
            </p:cNvPr>
            <p:cNvGrpSpPr/>
            <p:nvPr/>
          </p:nvGrpSpPr>
          <p:grpSpPr>
            <a:xfrm>
              <a:off x="2851441" y="4315920"/>
              <a:ext cx="275611" cy="254670"/>
              <a:chOff x="6613510" y="4897467"/>
              <a:chExt cx="112727" cy="104162"/>
            </a:xfrm>
          </p:grpSpPr>
          <p:sp>
            <p:nvSpPr>
              <p:cNvPr id="966" name="Freeform: Shape 965">
                <a:extLst>
                  <a:ext uri="{FF2B5EF4-FFF2-40B4-BE49-F238E27FC236}">
                    <a16:creationId xmlns:a16="http://schemas.microsoft.com/office/drawing/2014/main" xmlns="" id="{BB71ED5F-0C9D-49BD-8778-CC4978EBF433}"/>
                  </a:ext>
                </a:extLst>
              </p:cNvPr>
              <p:cNvSpPr/>
              <p:nvPr/>
            </p:nvSpPr>
            <p:spPr>
              <a:xfrm>
                <a:off x="6623174" y="4920372"/>
                <a:ext cx="22721" cy="18842"/>
              </a:xfrm>
              <a:custGeom>
                <a:avLst/>
                <a:gdLst>
                  <a:gd name="connsiteX0" fmla="*/ 0 w 22721"/>
                  <a:gd name="connsiteY0" fmla="*/ 0 h 18842"/>
                  <a:gd name="connsiteX1" fmla="*/ 22721 w 22721"/>
                  <a:gd name="connsiteY1" fmla="*/ 18842 h 18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721" h="18842">
                    <a:moveTo>
                      <a:pt x="0" y="0"/>
                    </a:moveTo>
                    <a:cubicBezTo>
                      <a:pt x="0" y="0"/>
                      <a:pt x="12339" y="1187"/>
                      <a:pt x="22721" y="18842"/>
                    </a:cubicBezTo>
                  </a:path>
                </a:pathLst>
              </a:custGeom>
              <a:noFill/>
              <a:ln w="19713" cap="rnd">
                <a:solidFill>
                  <a:srgbClr val="3E5D2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67" name="Graphic 4">
                <a:extLst>
                  <a:ext uri="{FF2B5EF4-FFF2-40B4-BE49-F238E27FC236}">
                    <a16:creationId xmlns:a16="http://schemas.microsoft.com/office/drawing/2014/main" xmlns="" id="{6CE3D928-F75D-4A03-9A7C-31B3739B7D75}"/>
                  </a:ext>
                </a:extLst>
              </p:cNvPr>
              <p:cNvGrpSpPr/>
              <p:nvPr/>
            </p:nvGrpSpPr>
            <p:grpSpPr>
              <a:xfrm>
                <a:off x="6634573" y="4907409"/>
                <a:ext cx="20725" cy="33285"/>
                <a:chOff x="6634573" y="4907409"/>
                <a:chExt cx="20725" cy="33285"/>
              </a:xfrm>
            </p:grpSpPr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xmlns="" id="{9CAFF511-1F41-464E-B24F-DC7002AD1F7B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20725" cy="33285"/>
                </a:xfrm>
                <a:custGeom>
                  <a:avLst/>
                  <a:gdLst>
                    <a:gd name="connsiteX0" fmla="*/ 3182 w 20725"/>
                    <a:gd name="connsiteY0" fmla="*/ 0 h 33285"/>
                    <a:gd name="connsiteX1" fmla="*/ 18639 w 20725"/>
                    <a:gd name="connsiteY1" fmla="*/ 13067 h 33285"/>
                    <a:gd name="connsiteX2" fmla="*/ 17556 w 20725"/>
                    <a:gd name="connsiteY2" fmla="*/ 33285 h 33285"/>
                    <a:gd name="connsiteX3" fmla="*/ 2083 w 20725"/>
                    <a:gd name="connsiteY3" fmla="*/ 20210 h 33285"/>
                    <a:gd name="connsiteX4" fmla="*/ 3182 w 20725"/>
                    <a:gd name="connsiteY4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5" h="33285">
                      <a:moveTo>
                        <a:pt x="3182" y="0"/>
                      </a:moveTo>
                      <a:cubicBezTo>
                        <a:pt x="9226" y="632"/>
                        <a:pt x="15418" y="5585"/>
                        <a:pt x="18639" y="13067"/>
                      </a:cubicBezTo>
                      <a:cubicBezTo>
                        <a:pt x="21869" y="20539"/>
                        <a:pt x="21228" y="28436"/>
                        <a:pt x="17556" y="33285"/>
                      </a:cubicBez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xmlns="" id="{FC4BFC1F-FFB7-49FC-A34F-5E20403E41F8}"/>
                    </a:ext>
                  </a:extLst>
                </p:cNvPr>
                <p:cNvSpPr/>
                <p:nvPr/>
              </p:nvSpPr>
              <p:spPr>
                <a:xfrm>
                  <a:off x="6634573" y="4907409"/>
                  <a:ext cx="17556" cy="33285"/>
                </a:xfrm>
                <a:custGeom>
                  <a:avLst/>
                  <a:gdLst>
                    <a:gd name="connsiteX0" fmla="*/ 3182 w 17556"/>
                    <a:gd name="connsiteY0" fmla="*/ 0 h 33285"/>
                    <a:gd name="connsiteX1" fmla="*/ 17556 w 17556"/>
                    <a:gd name="connsiteY1" fmla="*/ 33285 h 33285"/>
                    <a:gd name="connsiteX2" fmla="*/ 2083 w 17556"/>
                    <a:gd name="connsiteY2" fmla="*/ 20210 h 33285"/>
                    <a:gd name="connsiteX3" fmla="*/ 3182 w 17556"/>
                    <a:gd name="connsiteY3" fmla="*/ 0 h 33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556" h="33285">
                      <a:moveTo>
                        <a:pt x="3182" y="0"/>
                      </a:moveTo>
                      <a:lnTo>
                        <a:pt x="17556" y="33285"/>
                      </a:lnTo>
                      <a:cubicBezTo>
                        <a:pt x="11495" y="32645"/>
                        <a:pt x="5321" y="27692"/>
                        <a:pt x="2083" y="20210"/>
                      </a:cubicBezTo>
                      <a:cubicBezTo>
                        <a:pt x="-1147" y="12738"/>
                        <a:pt x="-498" y="4832"/>
                        <a:pt x="3182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8" name="Graphic 4">
                <a:extLst>
                  <a:ext uri="{FF2B5EF4-FFF2-40B4-BE49-F238E27FC236}">
                    <a16:creationId xmlns:a16="http://schemas.microsoft.com/office/drawing/2014/main" xmlns="" id="{C077DFD8-104C-4C97-88AC-30423786C532}"/>
                  </a:ext>
                </a:extLst>
              </p:cNvPr>
              <p:cNvGrpSpPr/>
              <p:nvPr/>
            </p:nvGrpSpPr>
            <p:grpSpPr>
              <a:xfrm>
                <a:off x="6649052" y="4897659"/>
                <a:ext cx="20280" cy="33805"/>
                <a:chOff x="6649052" y="4897659"/>
                <a:chExt cx="20280" cy="33805"/>
              </a:xfrm>
            </p:grpSpPr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xmlns="" id="{C8C8B169-2B40-4554-B23B-F964F90EBE1E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20280" cy="33805"/>
                </a:xfrm>
                <a:custGeom>
                  <a:avLst/>
                  <a:gdLst>
                    <a:gd name="connsiteX0" fmla="*/ 16698 w 20280"/>
                    <a:gd name="connsiteY0" fmla="*/ 0 h 33805"/>
                    <a:gd name="connsiteX1" fmla="*/ 18543 w 20280"/>
                    <a:gd name="connsiteY1" fmla="*/ 20158 h 33805"/>
                    <a:gd name="connsiteX2" fmla="*/ 3580 w 20280"/>
                    <a:gd name="connsiteY2" fmla="*/ 33805 h 33805"/>
                    <a:gd name="connsiteX3" fmla="*/ 1727 w 20280"/>
                    <a:gd name="connsiteY3" fmla="*/ 13638 h 33805"/>
                    <a:gd name="connsiteX4" fmla="*/ 16698 w 20280"/>
                    <a:gd name="connsiteY4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80" h="33805">
                      <a:moveTo>
                        <a:pt x="16698" y="0"/>
                      </a:moveTo>
                      <a:cubicBezTo>
                        <a:pt x="20543" y="4693"/>
                        <a:pt x="21504" y="12556"/>
                        <a:pt x="18543" y="20158"/>
                      </a:cubicBezTo>
                      <a:cubicBezTo>
                        <a:pt x="15607" y="27761"/>
                        <a:pt x="9607" y="32948"/>
                        <a:pt x="3580" y="33805"/>
                      </a:cubicBez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xmlns="" id="{29086460-2069-4DAA-89ED-40DEEF52B9FD}"/>
                    </a:ext>
                  </a:extLst>
                </p:cNvPr>
                <p:cNvSpPr/>
                <p:nvPr/>
              </p:nvSpPr>
              <p:spPr>
                <a:xfrm>
                  <a:off x="6649052" y="4897659"/>
                  <a:ext cx="16698" cy="33805"/>
                </a:xfrm>
                <a:custGeom>
                  <a:avLst/>
                  <a:gdLst>
                    <a:gd name="connsiteX0" fmla="*/ 16698 w 16698"/>
                    <a:gd name="connsiteY0" fmla="*/ 0 h 33805"/>
                    <a:gd name="connsiteX1" fmla="*/ 3580 w 16698"/>
                    <a:gd name="connsiteY1" fmla="*/ 33805 h 33805"/>
                    <a:gd name="connsiteX2" fmla="*/ 1727 w 16698"/>
                    <a:gd name="connsiteY2" fmla="*/ 13638 h 33805"/>
                    <a:gd name="connsiteX3" fmla="*/ 16698 w 16698"/>
                    <a:gd name="connsiteY3" fmla="*/ 0 h 33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698" h="33805">
                      <a:moveTo>
                        <a:pt x="16698" y="0"/>
                      </a:moveTo>
                      <a:lnTo>
                        <a:pt x="3580" y="33805"/>
                      </a:lnTo>
                      <a:cubicBezTo>
                        <a:pt x="-265" y="29103"/>
                        <a:pt x="-1217" y="21249"/>
                        <a:pt x="1727" y="13638"/>
                      </a:cubicBezTo>
                      <a:cubicBezTo>
                        <a:pt x="4662" y="6044"/>
                        <a:pt x="10663" y="866"/>
                        <a:pt x="16698" y="0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9" name="Graphic 4">
                <a:extLst>
                  <a:ext uri="{FF2B5EF4-FFF2-40B4-BE49-F238E27FC236}">
                    <a16:creationId xmlns:a16="http://schemas.microsoft.com/office/drawing/2014/main" xmlns="" id="{EB2E449B-59F7-4C99-A873-66216EF406AB}"/>
                  </a:ext>
                </a:extLst>
              </p:cNvPr>
              <p:cNvGrpSpPr/>
              <p:nvPr/>
            </p:nvGrpSpPr>
            <p:grpSpPr>
              <a:xfrm>
                <a:off x="6613510" y="4926700"/>
                <a:ext cx="35381" cy="18875"/>
                <a:chOff x="6613510" y="4926700"/>
                <a:chExt cx="35381" cy="18875"/>
              </a:xfrm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xmlns="" id="{81B85C96-1FB8-40A8-B8C4-BE2C18F0290A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72" cy="18875"/>
                </a:xfrm>
                <a:custGeom>
                  <a:avLst/>
                  <a:gdLst>
                    <a:gd name="connsiteX0" fmla="*/ 0 w 35372"/>
                    <a:gd name="connsiteY0" fmla="*/ 5466 h 18875"/>
                    <a:gd name="connsiteX1" fmla="*/ 15708 w 35372"/>
                    <a:gd name="connsiteY1" fmla="*/ 18247 h 18875"/>
                    <a:gd name="connsiteX2" fmla="*/ 35372 w 35372"/>
                    <a:gd name="connsiteY2" fmla="*/ 13406 h 18875"/>
                    <a:gd name="connsiteX3" fmla="*/ 19665 w 35372"/>
                    <a:gd name="connsiteY3" fmla="*/ 634 h 18875"/>
                    <a:gd name="connsiteX4" fmla="*/ 0 w 35372"/>
                    <a:gd name="connsiteY4" fmla="*/ 5466 h 1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72" h="18875">
                      <a:moveTo>
                        <a:pt x="0" y="5466"/>
                      </a:moveTo>
                      <a:cubicBezTo>
                        <a:pt x="1758" y="11294"/>
                        <a:pt x="7759" y="16454"/>
                        <a:pt x="15708" y="18247"/>
                      </a:cubicBezTo>
                      <a:cubicBezTo>
                        <a:pt x="23665" y="20022"/>
                        <a:pt x="31303" y="17926"/>
                        <a:pt x="35372" y="13406"/>
                      </a:cubicBezTo>
                      <a:cubicBezTo>
                        <a:pt x="33614" y="7587"/>
                        <a:pt x="27614" y="2418"/>
                        <a:pt x="19665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637332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xmlns="" id="{4BCCFFCA-7656-4896-B48A-1365C2315492}"/>
                    </a:ext>
                  </a:extLst>
                </p:cNvPr>
                <p:cNvSpPr/>
                <p:nvPr/>
              </p:nvSpPr>
              <p:spPr>
                <a:xfrm>
                  <a:off x="6613510" y="4926700"/>
                  <a:ext cx="35381" cy="13406"/>
                </a:xfrm>
                <a:custGeom>
                  <a:avLst/>
                  <a:gdLst>
                    <a:gd name="connsiteX0" fmla="*/ 0 w 35381"/>
                    <a:gd name="connsiteY0" fmla="*/ 5466 h 13406"/>
                    <a:gd name="connsiteX1" fmla="*/ 35381 w 35381"/>
                    <a:gd name="connsiteY1" fmla="*/ 13406 h 13406"/>
                    <a:gd name="connsiteX2" fmla="*/ 19673 w 35381"/>
                    <a:gd name="connsiteY2" fmla="*/ 634 h 13406"/>
                    <a:gd name="connsiteX3" fmla="*/ 0 w 35381"/>
                    <a:gd name="connsiteY3" fmla="*/ 5466 h 1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81" h="13406">
                      <a:moveTo>
                        <a:pt x="0" y="5466"/>
                      </a:moveTo>
                      <a:lnTo>
                        <a:pt x="35381" y="13406"/>
                      </a:lnTo>
                      <a:cubicBezTo>
                        <a:pt x="33623" y="7587"/>
                        <a:pt x="27622" y="2418"/>
                        <a:pt x="19673" y="634"/>
                      </a:cubicBezTo>
                      <a:cubicBezTo>
                        <a:pt x="11698" y="-1150"/>
                        <a:pt x="4070" y="946"/>
                        <a:pt x="0" y="5466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0" name="Graphic 4">
                <a:extLst>
                  <a:ext uri="{FF2B5EF4-FFF2-40B4-BE49-F238E27FC236}">
                    <a16:creationId xmlns:a16="http://schemas.microsoft.com/office/drawing/2014/main" xmlns="" id="{C2ACF799-8248-4372-BA19-E2CC38FAC929}"/>
                  </a:ext>
                </a:extLst>
              </p:cNvPr>
              <p:cNvGrpSpPr/>
              <p:nvPr/>
            </p:nvGrpSpPr>
            <p:grpSpPr>
              <a:xfrm>
                <a:off x="6617815" y="4933868"/>
                <a:ext cx="25446" cy="27926"/>
                <a:chOff x="6617815" y="4933868"/>
                <a:chExt cx="25446" cy="27926"/>
              </a:xfrm>
              <a:solidFill>
                <a:srgbClr val="3E5D2C"/>
              </a:solidFill>
            </p:grpSpPr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xmlns="" id="{B0B34A75-E923-4F8E-AB5B-34E3490B85D1}"/>
                    </a:ext>
                  </a:extLst>
                </p:cNvPr>
                <p:cNvSpPr/>
                <p:nvPr/>
              </p:nvSpPr>
              <p:spPr>
                <a:xfrm>
                  <a:off x="6617815" y="4933868"/>
                  <a:ext cx="25446" cy="27926"/>
                </a:xfrm>
                <a:custGeom>
                  <a:avLst/>
                  <a:gdLst>
                    <a:gd name="connsiteX0" fmla="*/ 822 w 25446"/>
                    <a:gd name="connsiteY0" fmla="*/ 27643 h 27926"/>
                    <a:gd name="connsiteX1" fmla="*/ 19525 w 25446"/>
                    <a:gd name="connsiteY1" fmla="*/ 19885 h 27926"/>
                    <a:gd name="connsiteX2" fmla="*/ 24634 w 25446"/>
                    <a:gd name="connsiteY2" fmla="*/ 281 h 27926"/>
                    <a:gd name="connsiteX3" fmla="*/ 5930 w 25446"/>
                    <a:gd name="connsiteY3" fmla="*/ 8039 h 27926"/>
                    <a:gd name="connsiteX4" fmla="*/ 822 w 25446"/>
                    <a:gd name="connsiteY4" fmla="*/ 27643 h 27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46" h="27926">
                      <a:moveTo>
                        <a:pt x="822" y="27643"/>
                      </a:moveTo>
                      <a:cubicBezTo>
                        <a:pt x="6779" y="28881"/>
                        <a:pt x="14174" y="26024"/>
                        <a:pt x="19525" y="19885"/>
                      </a:cubicBezTo>
                      <a:cubicBezTo>
                        <a:pt x="24877" y="13737"/>
                        <a:pt x="26660" y="6022"/>
                        <a:pt x="24634" y="281"/>
                      </a:cubicBez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96"/>
                        <a:pt x="-1222" y="21920"/>
                        <a:pt x="822" y="2764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xmlns="" id="{80CE40F8-0997-40E4-99E4-625555CABD88}"/>
                    </a:ext>
                  </a:extLst>
                </p:cNvPr>
                <p:cNvSpPr/>
                <p:nvPr/>
              </p:nvSpPr>
              <p:spPr>
                <a:xfrm>
                  <a:off x="6617815" y="4933876"/>
                  <a:ext cx="24634" cy="27634"/>
                </a:xfrm>
                <a:custGeom>
                  <a:avLst/>
                  <a:gdLst>
                    <a:gd name="connsiteX0" fmla="*/ 822 w 24634"/>
                    <a:gd name="connsiteY0" fmla="*/ 27635 h 27634"/>
                    <a:gd name="connsiteX1" fmla="*/ 24634 w 24634"/>
                    <a:gd name="connsiteY1" fmla="*/ 281 h 27634"/>
                    <a:gd name="connsiteX2" fmla="*/ 5930 w 24634"/>
                    <a:gd name="connsiteY2" fmla="*/ 8039 h 27634"/>
                    <a:gd name="connsiteX3" fmla="*/ 822 w 24634"/>
                    <a:gd name="connsiteY3" fmla="*/ 27635 h 27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34" h="27634">
                      <a:moveTo>
                        <a:pt x="822" y="27635"/>
                      </a:moveTo>
                      <a:lnTo>
                        <a:pt x="24634" y="281"/>
                      </a:lnTo>
                      <a:cubicBezTo>
                        <a:pt x="18677" y="-949"/>
                        <a:pt x="11282" y="1900"/>
                        <a:pt x="5930" y="8039"/>
                      </a:cubicBezTo>
                      <a:cubicBezTo>
                        <a:pt x="571" y="14187"/>
                        <a:pt x="-1222" y="21912"/>
                        <a:pt x="822" y="2763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1" name="Graphic 4">
                <a:extLst>
                  <a:ext uri="{FF2B5EF4-FFF2-40B4-BE49-F238E27FC236}">
                    <a16:creationId xmlns:a16="http://schemas.microsoft.com/office/drawing/2014/main" xmlns="" id="{AB483057-DB15-4CB6-9867-613343980B2E}"/>
                  </a:ext>
                </a:extLst>
              </p:cNvPr>
              <p:cNvGrpSpPr/>
              <p:nvPr/>
            </p:nvGrpSpPr>
            <p:grpSpPr>
              <a:xfrm>
                <a:off x="6619285" y="4897467"/>
                <a:ext cx="106952" cy="104162"/>
                <a:chOff x="6619285" y="4897467"/>
                <a:chExt cx="106952" cy="104162"/>
              </a:xfrm>
            </p:grpSpPr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xmlns="" id="{7F69D2B2-EF7B-406C-8E17-F9FF71FB9D9A}"/>
                    </a:ext>
                  </a:extLst>
                </p:cNvPr>
                <p:cNvSpPr/>
                <p:nvPr/>
              </p:nvSpPr>
              <p:spPr>
                <a:xfrm>
                  <a:off x="6619285" y="4897467"/>
                  <a:ext cx="106952" cy="104162"/>
                </a:xfrm>
                <a:custGeom>
                  <a:avLst/>
                  <a:gdLst>
                    <a:gd name="connsiteX0" fmla="*/ 79214 w 106952"/>
                    <a:gd name="connsiteY0" fmla="*/ 103789 h 104162"/>
                    <a:gd name="connsiteX1" fmla="*/ 105191 w 106952"/>
                    <a:gd name="connsiteY1" fmla="*/ 72452 h 104162"/>
                    <a:gd name="connsiteX2" fmla="*/ 80037 w 106952"/>
                    <a:gd name="connsiteY2" fmla="*/ 11830 h 104162"/>
                    <a:gd name="connsiteX3" fmla="*/ 45686 w 106952"/>
                    <a:gd name="connsiteY3" fmla="*/ 9674 h 104162"/>
                    <a:gd name="connsiteX4" fmla="*/ 6486 w 106952"/>
                    <a:gd name="connsiteY4" fmla="*/ 56978 h 104162"/>
                    <a:gd name="connsiteX5" fmla="*/ 14964 w 106952"/>
                    <a:gd name="connsiteY5" fmla="*/ 90333 h 104162"/>
                    <a:gd name="connsiteX6" fmla="*/ 79214 w 106952"/>
                    <a:gd name="connsiteY6" fmla="*/ 103789 h 10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952" h="104162">
                      <a:moveTo>
                        <a:pt x="79214" y="103789"/>
                      </a:moveTo>
                      <a:cubicBezTo>
                        <a:pt x="99009" y="106786"/>
                        <a:pt x="111816" y="91338"/>
                        <a:pt x="105191" y="72452"/>
                      </a:cubicBezTo>
                      <a:cubicBezTo>
                        <a:pt x="97762" y="50657"/>
                        <a:pt x="88955" y="30152"/>
                        <a:pt x="80037" y="11830"/>
                      </a:cubicBezTo>
                      <a:cubicBezTo>
                        <a:pt x="72356" y="-3635"/>
                        <a:pt x="56978" y="-3497"/>
                        <a:pt x="45686" y="9674"/>
                      </a:cubicBezTo>
                      <a:cubicBezTo>
                        <a:pt x="32611" y="25425"/>
                        <a:pt x="19553" y="41210"/>
                        <a:pt x="6486" y="56978"/>
                      </a:cubicBezTo>
                      <a:cubicBezTo>
                        <a:pt x="-4363" y="70512"/>
                        <a:pt x="-1644" y="85657"/>
                        <a:pt x="14964" y="90333"/>
                      </a:cubicBezTo>
                      <a:cubicBezTo>
                        <a:pt x="34646" y="95685"/>
                        <a:pt x="56423" y="100534"/>
                        <a:pt x="79214" y="103789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xmlns="" id="{2DAB108D-ECCE-44A1-A2A7-B2D4817F20B9}"/>
                    </a:ext>
                  </a:extLst>
                </p:cNvPr>
                <p:cNvSpPr/>
                <p:nvPr/>
              </p:nvSpPr>
              <p:spPr>
                <a:xfrm>
                  <a:off x="6641352" y="4897470"/>
                  <a:ext cx="84847" cy="91507"/>
                </a:xfrm>
                <a:custGeom>
                  <a:avLst/>
                  <a:gdLst>
                    <a:gd name="connsiteX0" fmla="*/ 57969 w 84847"/>
                    <a:gd name="connsiteY0" fmla="*/ 11828 h 91507"/>
                    <a:gd name="connsiteX1" fmla="*/ 83124 w 84847"/>
                    <a:gd name="connsiteY1" fmla="*/ 72450 h 91507"/>
                    <a:gd name="connsiteX2" fmla="*/ 83055 w 84847"/>
                    <a:gd name="connsiteY2" fmla="*/ 91396 h 91507"/>
                    <a:gd name="connsiteX3" fmla="*/ 70274 w 84847"/>
                    <a:gd name="connsiteY3" fmla="*/ 88945 h 91507"/>
                    <a:gd name="connsiteX4" fmla="*/ 19748 w 84847"/>
                    <a:gd name="connsiteY4" fmla="*/ 60699 h 91507"/>
                    <a:gd name="connsiteX5" fmla="*/ 785 w 84847"/>
                    <a:gd name="connsiteY5" fmla="*/ 37190 h 91507"/>
                    <a:gd name="connsiteX6" fmla="*/ 23619 w 84847"/>
                    <a:gd name="connsiteY6" fmla="*/ 9663 h 91507"/>
                    <a:gd name="connsiteX7" fmla="*/ 57969 w 84847"/>
                    <a:gd name="connsiteY7" fmla="*/ 11828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847" h="91507">
                      <a:moveTo>
                        <a:pt x="57969" y="11828"/>
                      </a:moveTo>
                      <a:cubicBezTo>
                        <a:pt x="66888" y="30150"/>
                        <a:pt x="75694" y="50655"/>
                        <a:pt x="83124" y="72450"/>
                      </a:cubicBezTo>
                      <a:cubicBezTo>
                        <a:pt x="85522" y="79472"/>
                        <a:pt x="85341" y="86079"/>
                        <a:pt x="83055" y="91396"/>
                      </a:cubicBezTo>
                      <a:cubicBezTo>
                        <a:pt x="78916" y="91812"/>
                        <a:pt x="74396" y="91084"/>
                        <a:pt x="70274" y="88945"/>
                      </a:cubicBezTo>
                      <a:cubicBezTo>
                        <a:pt x="53086" y="79975"/>
                        <a:pt x="36200" y="70536"/>
                        <a:pt x="19748" y="60699"/>
                      </a:cubicBezTo>
                      <a:cubicBezTo>
                        <a:pt x="5625" y="52179"/>
                        <a:pt x="-2679" y="41416"/>
                        <a:pt x="785" y="37190"/>
                      </a:cubicBezTo>
                      <a:cubicBezTo>
                        <a:pt x="8405" y="28037"/>
                        <a:pt x="15999" y="18841"/>
                        <a:pt x="23619" y="9663"/>
                      </a:cubicBezTo>
                      <a:cubicBezTo>
                        <a:pt x="34910" y="-3490"/>
                        <a:pt x="50289" y="-3638"/>
                        <a:pt x="57969" y="1182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72" name="Graphic 4">
                <a:extLst>
                  <a:ext uri="{FF2B5EF4-FFF2-40B4-BE49-F238E27FC236}">
                    <a16:creationId xmlns:a16="http://schemas.microsoft.com/office/drawing/2014/main" xmlns="" id="{2490B581-E7A1-4426-9BF6-B8C6EBB95120}"/>
                  </a:ext>
                </a:extLst>
              </p:cNvPr>
              <p:cNvGrpSpPr/>
              <p:nvPr/>
            </p:nvGrpSpPr>
            <p:grpSpPr>
              <a:xfrm>
                <a:off x="6626675" y="4901711"/>
                <a:ext cx="84251" cy="90020"/>
                <a:chOff x="6626675" y="4901711"/>
                <a:chExt cx="84251" cy="90020"/>
              </a:xfrm>
            </p:grpSpPr>
            <p:grpSp>
              <p:nvGrpSpPr>
                <p:cNvPr id="973" name="Graphic 4">
                  <a:extLst>
                    <a:ext uri="{FF2B5EF4-FFF2-40B4-BE49-F238E27FC236}">
                      <a16:creationId xmlns:a16="http://schemas.microsoft.com/office/drawing/2014/main" xmlns="" id="{111DEAF7-12C8-4793-BA86-DC73053CFF4B}"/>
                    </a:ext>
                  </a:extLst>
                </p:cNvPr>
                <p:cNvGrpSpPr/>
                <p:nvPr/>
              </p:nvGrpSpPr>
              <p:grpSpPr>
                <a:xfrm>
                  <a:off x="6626675" y="4902854"/>
                  <a:ext cx="61825" cy="73256"/>
                  <a:chOff x="6626675" y="4902854"/>
                  <a:chExt cx="61825" cy="73256"/>
                </a:xfrm>
              </p:grpSpPr>
              <p:sp>
                <p:nvSpPr>
                  <p:cNvPr id="1019" name="Freeform: Shape 1018">
                    <a:extLst>
                      <a:ext uri="{FF2B5EF4-FFF2-40B4-BE49-F238E27FC236}">
                        <a16:creationId xmlns:a16="http://schemas.microsoft.com/office/drawing/2014/main" xmlns="" id="{2E18DE80-4084-4B25-A480-BC0E528BC8C7}"/>
                      </a:ext>
                    </a:extLst>
                  </p:cNvPr>
                  <p:cNvSpPr/>
                  <p:nvPr/>
                </p:nvSpPr>
                <p:spPr>
                  <a:xfrm>
                    <a:off x="6683070" y="4902854"/>
                    <a:ext cx="5429" cy="5202"/>
                  </a:xfrm>
                  <a:custGeom>
                    <a:avLst/>
                    <a:gdLst>
                      <a:gd name="connsiteX0" fmla="*/ 3011 w 5429"/>
                      <a:gd name="connsiteY0" fmla="*/ 5040 h 5202"/>
                      <a:gd name="connsiteX1" fmla="*/ 4899 w 5429"/>
                      <a:gd name="connsiteY1" fmla="*/ 4417 h 5202"/>
                      <a:gd name="connsiteX2" fmla="*/ 4899 w 5429"/>
                      <a:gd name="connsiteY2" fmla="*/ 4417 h 5202"/>
                      <a:gd name="connsiteX3" fmla="*/ 5167 w 5429"/>
                      <a:gd name="connsiteY3" fmla="*/ 2443 h 5202"/>
                      <a:gd name="connsiteX4" fmla="*/ 2414 w 5429"/>
                      <a:gd name="connsiteY4" fmla="*/ 165 h 5202"/>
                      <a:gd name="connsiteX5" fmla="*/ 544 w 5429"/>
                      <a:gd name="connsiteY5" fmla="*/ 797 h 5202"/>
                      <a:gd name="connsiteX6" fmla="*/ 544 w 5429"/>
                      <a:gd name="connsiteY6" fmla="*/ 797 h 5202"/>
                      <a:gd name="connsiteX7" fmla="*/ 267 w 5429"/>
                      <a:gd name="connsiteY7" fmla="*/ 2771 h 5202"/>
                      <a:gd name="connsiteX8" fmla="*/ 3011 w 5429"/>
                      <a:gd name="connsiteY8" fmla="*/ 5040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2">
                        <a:moveTo>
                          <a:pt x="3011" y="5040"/>
                        </a:moveTo>
                        <a:cubicBezTo>
                          <a:pt x="3453" y="5412"/>
                          <a:pt x="4293" y="5118"/>
                          <a:pt x="4899" y="4417"/>
                        </a:cubicBezTo>
                        <a:lnTo>
                          <a:pt x="4899" y="4417"/>
                        </a:lnTo>
                        <a:cubicBezTo>
                          <a:pt x="5488" y="3689"/>
                          <a:pt x="5601" y="2806"/>
                          <a:pt x="5167" y="2443"/>
                        </a:cubicBezTo>
                        <a:lnTo>
                          <a:pt x="2414" y="165"/>
                        </a:lnTo>
                        <a:cubicBezTo>
                          <a:pt x="1981" y="-207"/>
                          <a:pt x="1141" y="70"/>
                          <a:pt x="544" y="797"/>
                        </a:cubicBezTo>
                        <a:lnTo>
                          <a:pt x="544" y="797"/>
                        </a:lnTo>
                        <a:cubicBezTo>
                          <a:pt x="-45" y="1525"/>
                          <a:pt x="-184" y="2399"/>
                          <a:pt x="267" y="2771"/>
                        </a:cubicBezTo>
                        <a:lnTo>
                          <a:pt x="3011" y="5040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0" name="Freeform: Shape 1019">
                    <a:extLst>
                      <a:ext uri="{FF2B5EF4-FFF2-40B4-BE49-F238E27FC236}">
                        <a16:creationId xmlns:a16="http://schemas.microsoft.com/office/drawing/2014/main" xmlns="" id="{4FFFA5BB-9BA8-4733-ABBD-3287DAB24210}"/>
                      </a:ext>
                    </a:extLst>
                  </p:cNvPr>
                  <p:cNvSpPr/>
                  <p:nvPr/>
                </p:nvSpPr>
                <p:spPr>
                  <a:xfrm>
                    <a:off x="6671801" y="4916470"/>
                    <a:ext cx="5426" cy="5196"/>
                  </a:xfrm>
                  <a:custGeom>
                    <a:avLst/>
                    <a:gdLst>
                      <a:gd name="connsiteX0" fmla="*/ 3007 w 5426"/>
                      <a:gd name="connsiteY0" fmla="*/ 5036 h 5196"/>
                      <a:gd name="connsiteX1" fmla="*/ 4894 w 5426"/>
                      <a:gd name="connsiteY1" fmla="*/ 4413 h 5196"/>
                      <a:gd name="connsiteX2" fmla="*/ 4894 w 5426"/>
                      <a:gd name="connsiteY2" fmla="*/ 4413 h 5196"/>
                      <a:gd name="connsiteX3" fmla="*/ 5163 w 5426"/>
                      <a:gd name="connsiteY3" fmla="*/ 2439 h 5196"/>
                      <a:gd name="connsiteX4" fmla="*/ 2418 w 5426"/>
                      <a:gd name="connsiteY4" fmla="*/ 161 h 5196"/>
                      <a:gd name="connsiteX5" fmla="*/ 539 w 5426"/>
                      <a:gd name="connsiteY5" fmla="*/ 793 h 5196"/>
                      <a:gd name="connsiteX6" fmla="*/ 539 w 5426"/>
                      <a:gd name="connsiteY6" fmla="*/ 793 h 5196"/>
                      <a:gd name="connsiteX7" fmla="*/ 262 w 5426"/>
                      <a:gd name="connsiteY7" fmla="*/ 2759 h 5196"/>
                      <a:gd name="connsiteX8" fmla="*/ 3007 w 5426"/>
                      <a:gd name="connsiteY8" fmla="*/ 503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196">
                        <a:moveTo>
                          <a:pt x="3007" y="5036"/>
                        </a:moveTo>
                        <a:cubicBezTo>
                          <a:pt x="3448" y="5400"/>
                          <a:pt x="4279" y="5123"/>
                          <a:pt x="4894" y="4413"/>
                        </a:cubicBezTo>
                        <a:lnTo>
                          <a:pt x="4894" y="4413"/>
                        </a:lnTo>
                        <a:cubicBezTo>
                          <a:pt x="5474" y="3685"/>
                          <a:pt x="5604" y="2802"/>
                          <a:pt x="5163" y="2439"/>
                        </a:cubicBezTo>
                        <a:lnTo>
                          <a:pt x="2418" y="161"/>
                        </a:lnTo>
                        <a:cubicBezTo>
                          <a:pt x="1976" y="-202"/>
                          <a:pt x="1145" y="66"/>
                          <a:pt x="539" y="793"/>
                        </a:cubicBezTo>
                        <a:lnTo>
                          <a:pt x="539" y="793"/>
                        </a:lnTo>
                        <a:cubicBezTo>
                          <a:pt x="-59" y="1504"/>
                          <a:pt x="-171" y="2395"/>
                          <a:pt x="262" y="2759"/>
                        </a:cubicBezTo>
                        <a:lnTo>
                          <a:pt x="3007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1" name="Freeform: Shape 1020">
                    <a:extLst>
                      <a:ext uri="{FF2B5EF4-FFF2-40B4-BE49-F238E27FC236}">
                        <a16:creationId xmlns:a16="http://schemas.microsoft.com/office/drawing/2014/main" xmlns="" id="{EAF0F28A-9C85-4F0A-83D2-03CC65F31BC8}"/>
                      </a:ext>
                    </a:extLst>
                  </p:cNvPr>
                  <p:cNvSpPr/>
                  <p:nvPr/>
                </p:nvSpPr>
                <p:spPr>
                  <a:xfrm>
                    <a:off x="6660519" y="4930091"/>
                    <a:ext cx="5425" cy="5191"/>
                  </a:xfrm>
                  <a:custGeom>
                    <a:avLst/>
                    <a:gdLst>
                      <a:gd name="connsiteX0" fmla="*/ 3006 w 5425"/>
                      <a:gd name="connsiteY0" fmla="*/ 5036 h 5191"/>
                      <a:gd name="connsiteX1" fmla="*/ 4885 w 5425"/>
                      <a:gd name="connsiteY1" fmla="*/ 4396 h 5191"/>
                      <a:gd name="connsiteX2" fmla="*/ 4885 w 5425"/>
                      <a:gd name="connsiteY2" fmla="*/ 4396 h 5191"/>
                      <a:gd name="connsiteX3" fmla="*/ 5153 w 5425"/>
                      <a:gd name="connsiteY3" fmla="*/ 2439 h 5191"/>
                      <a:gd name="connsiteX4" fmla="*/ 2417 w 5425"/>
                      <a:gd name="connsiteY4" fmla="*/ 161 h 5191"/>
                      <a:gd name="connsiteX5" fmla="*/ 538 w 5425"/>
                      <a:gd name="connsiteY5" fmla="*/ 793 h 5191"/>
                      <a:gd name="connsiteX6" fmla="*/ 538 w 5425"/>
                      <a:gd name="connsiteY6" fmla="*/ 793 h 5191"/>
                      <a:gd name="connsiteX7" fmla="*/ 270 w 5425"/>
                      <a:gd name="connsiteY7" fmla="*/ 2759 h 5191"/>
                      <a:gd name="connsiteX8" fmla="*/ 3006 w 5425"/>
                      <a:gd name="connsiteY8" fmla="*/ 5036 h 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1">
                        <a:moveTo>
                          <a:pt x="3006" y="5036"/>
                        </a:moveTo>
                        <a:cubicBezTo>
                          <a:pt x="3465" y="5391"/>
                          <a:pt x="4287" y="5123"/>
                          <a:pt x="4885" y="4396"/>
                        </a:cubicBezTo>
                        <a:lnTo>
                          <a:pt x="4885" y="4396"/>
                        </a:lnTo>
                        <a:cubicBezTo>
                          <a:pt x="5482" y="3686"/>
                          <a:pt x="5604" y="2794"/>
                          <a:pt x="5153" y="2439"/>
                        </a:cubicBezTo>
                        <a:lnTo>
                          <a:pt x="2417" y="161"/>
                        </a:lnTo>
                        <a:cubicBezTo>
                          <a:pt x="1984" y="-202"/>
                          <a:pt x="1136" y="66"/>
                          <a:pt x="538" y="793"/>
                        </a:cubicBezTo>
                        <a:lnTo>
                          <a:pt x="538" y="793"/>
                        </a:lnTo>
                        <a:cubicBezTo>
                          <a:pt x="-51" y="1495"/>
                          <a:pt x="-181" y="2395"/>
                          <a:pt x="270" y="2759"/>
                        </a:cubicBezTo>
                        <a:lnTo>
                          <a:pt x="3006" y="503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2" name="Freeform: Shape 1021">
                    <a:extLst>
                      <a:ext uri="{FF2B5EF4-FFF2-40B4-BE49-F238E27FC236}">
                        <a16:creationId xmlns:a16="http://schemas.microsoft.com/office/drawing/2014/main" xmlns="" id="{54C918E3-2719-40A7-AD45-5AFD1CB4619D}"/>
                      </a:ext>
                    </a:extLst>
                  </p:cNvPr>
                  <p:cNvSpPr/>
                  <p:nvPr/>
                </p:nvSpPr>
                <p:spPr>
                  <a:xfrm>
                    <a:off x="6649234" y="4943685"/>
                    <a:ext cx="5429" cy="5206"/>
                  </a:xfrm>
                  <a:custGeom>
                    <a:avLst/>
                    <a:gdLst>
                      <a:gd name="connsiteX0" fmla="*/ 3017 w 5429"/>
                      <a:gd name="connsiteY0" fmla="*/ 5046 h 5206"/>
                      <a:gd name="connsiteX1" fmla="*/ 4887 w 5429"/>
                      <a:gd name="connsiteY1" fmla="*/ 4414 h 5206"/>
                      <a:gd name="connsiteX2" fmla="*/ 4887 w 5429"/>
                      <a:gd name="connsiteY2" fmla="*/ 4414 h 5206"/>
                      <a:gd name="connsiteX3" fmla="*/ 5164 w 5429"/>
                      <a:gd name="connsiteY3" fmla="*/ 2448 h 5206"/>
                      <a:gd name="connsiteX4" fmla="*/ 2420 w 5429"/>
                      <a:gd name="connsiteY4" fmla="*/ 162 h 5206"/>
                      <a:gd name="connsiteX5" fmla="*/ 532 w 5429"/>
                      <a:gd name="connsiteY5" fmla="*/ 794 h 5206"/>
                      <a:gd name="connsiteX6" fmla="*/ 532 w 5429"/>
                      <a:gd name="connsiteY6" fmla="*/ 794 h 5206"/>
                      <a:gd name="connsiteX7" fmla="*/ 263 w 5429"/>
                      <a:gd name="connsiteY7" fmla="*/ 2768 h 5206"/>
                      <a:gd name="connsiteX8" fmla="*/ 3017 w 5429"/>
                      <a:gd name="connsiteY8" fmla="*/ 5046 h 5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6">
                        <a:moveTo>
                          <a:pt x="3017" y="5046"/>
                        </a:moveTo>
                        <a:cubicBezTo>
                          <a:pt x="3450" y="5409"/>
                          <a:pt x="4290" y="5141"/>
                          <a:pt x="4887" y="4414"/>
                        </a:cubicBezTo>
                        <a:lnTo>
                          <a:pt x="4887" y="4414"/>
                        </a:lnTo>
                        <a:cubicBezTo>
                          <a:pt x="5485" y="3695"/>
                          <a:pt x="5606" y="2812"/>
                          <a:pt x="5164" y="2448"/>
                        </a:cubicBezTo>
                        <a:lnTo>
                          <a:pt x="2420" y="162"/>
                        </a:lnTo>
                        <a:cubicBezTo>
                          <a:pt x="1978" y="-210"/>
                          <a:pt x="1129" y="84"/>
                          <a:pt x="532" y="794"/>
                        </a:cubicBezTo>
                        <a:lnTo>
                          <a:pt x="532" y="794"/>
                        </a:lnTo>
                        <a:cubicBezTo>
                          <a:pt x="-48" y="1530"/>
                          <a:pt x="-178" y="2413"/>
                          <a:pt x="263" y="2768"/>
                        </a:cubicBezTo>
                        <a:lnTo>
                          <a:pt x="3017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3" name="Freeform: Shape 1022">
                    <a:extLst>
                      <a:ext uri="{FF2B5EF4-FFF2-40B4-BE49-F238E27FC236}">
                        <a16:creationId xmlns:a16="http://schemas.microsoft.com/office/drawing/2014/main" xmlns="" id="{4D005E61-039B-4EE5-8F90-30177046CF1C}"/>
                      </a:ext>
                    </a:extLst>
                  </p:cNvPr>
                  <p:cNvSpPr/>
                  <p:nvPr/>
                </p:nvSpPr>
                <p:spPr>
                  <a:xfrm>
                    <a:off x="6637958" y="4957300"/>
                    <a:ext cx="5431" cy="5199"/>
                  </a:xfrm>
                  <a:custGeom>
                    <a:avLst/>
                    <a:gdLst>
                      <a:gd name="connsiteX0" fmla="*/ 3019 w 5431"/>
                      <a:gd name="connsiteY0" fmla="*/ 5034 h 5199"/>
                      <a:gd name="connsiteX1" fmla="*/ 4898 w 5431"/>
                      <a:gd name="connsiteY1" fmla="*/ 4402 h 5199"/>
                      <a:gd name="connsiteX2" fmla="*/ 4898 w 5431"/>
                      <a:gd name="connsiteY2" fmla="*/ 4402 h 5199"/>
                      <a:gd name="connsiteX3" fmla="*/ 5158 w 5431"/>
                      <a:gd name="connsiteY3" fmla="*/ 2445 h 5199"/>
                      <a:gd name="connsiteX4" fmla="*/ 2422 w 5431"/>
                      <a:gd name="connsiteY4" fmla="*/ 159 h 5199"/>
                      <a:gd name="connsiteX5" fmla="*/ 542 w 5431"/>
                      <a:gd name="connsiteY5" fmla="*/ 800 h 5199"/>
                      <a:gd name="connsiteX6" fmla="*/ 542 w 5431"/>
                      <a:gd name="connsiteY6" fmla="*/ 800 h 5199"/>
                      <a:gd name="connsiteX7" fmla="*/ 265 w 5431"/>
                      <a:gd name="connsiteY7" fmla="*/ 2757 h 5199"/>
                      <a:gd name="connsiteX8" fmla="*/ 3019 w 5431"/>
                      <a:gd name="connsiteY8" fmla="*/ 5034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9" y="5034"/>
                        </a:moveTo>
                        <a:cubicBezTo>
                          <a:pt x="3452" y="5406"/>
                          <a:pt x="4292" y="5130"/>
                          <a:pt x="4898" y="4402"/>
                        </a:cubicBezTo>
                        <a:lnTo>
                          <a:pt x="4898" y="4402"/>
                        </a:lnTo>
                        <a:cubicBezTo>
                          <a:pt x="5478" y="3692"/>
                          <a:pt x="5617" y="2800"/>
                          <a:pt x="5158" y="2445"/>
                        </a:cubicBezTo>
                        <a:lnTo>
                          <a:pt x="2422" y="159"/>
                        </a:lnTo>
                        <a:cubicBezTo>
                          <a:pt x="1971" y="-204"/>
                          <a:pt x="1131" y="73"/>
                          <a:pt x="542" y="800"/>
                        </a:cubicBezTo>
                        <a:lnTo>
                          <a:pt x="542" y="800"/>
                        </a:lnTo>
                        <a:cubicBezTo>
                          <a:pt x="-55" y="1519"/>
                          <a:pt x="-176" y="2393"/>
                          <a:pt x="265" y="2757"/>
                        </a:cubicBezTo>
                        <a:lnTo>
                          <a:pt x="3019" y="5034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24" name="Freeform: Shape 1023">
                    <a:extLst>
                      <a:ext uri="{FF2B5EF4-FFF2-40B4-BE49-F238E27FC236}">
                        <a16:creationId xmlns:a16="http://schemas.microsoft.com/office/drawing/2014/main" xmlns="" id="{E60F1E94-FB8E-4B29-9F34-8DB5B127C777}"/>
                      </a:ext>
                    </a:extLst>
                  </p:cNvPr>
                  <p:cNvSpPr/>
                  <p:nvPr/>
                </p:nvSpPr>
                <p:spPr>
                  <a:xfrm>
                    <a:off x="6626675" y="4970911"/>
                    <a:ext cx="5429" cy="5199"/>
                  </a:xfrm>
                  <a:custGeom>
                    <a:avLst/>
                    <a:gdLst>
                      <a:gd name="connsiteX0" fmla="*/ 3019 w 5429"/>
                      <a:gd name="connsiteY0" fmla="*/ 5052 h 5199"/>
                      <a:gd name="connsiteX1" fmla="*/ 4889 w 5429"/>
                      <a:gd name="connsiteY1" fmla="*/ 4403 h 5199"/>
                      <a:gd name="connsiteX2" fmla="*/ 4889 w 5429"/>
                      <a:gd name="connsiteY2" fmla="*/ 4403 h 5199"/>
                      <a:gd name="connsiteX3" fmla="*/ 5166 w 5429"/>
                      <a:gd name="connsiteY3" fmla="*/ 2446 h 5199"/>
                      <a:gd name="connsiteX4" fmla="*/ 2430 w 5429"/>
                      <a:gd name="connsiteY4" fmla="*/ 160 h 5199"/>
                      <a:gd name="connsiteX5" fmla="*/ 542 w 5429"/>
                      <a:gd name="connsiteY5" fmla="*/ 792 h 5199"/>
                      <a:gd name="connsiteX6" fmla="*/ 542 w 5429"/>
                      <a:gd name="connsiteY6" fmla="*/ 792 h 5199"/>
                      <a:gd name="connsiteX7" fmla="*/ 265 w 5429"/>
                      <a:gd name="connsiteY7" fmla="*/ 2758 h 5199"/>
                      <a:gd name="connsiteX8" fmla="*/ 3019 w 5429"/>
                      <a:gd name="connsiteY8" fmla="*/ 505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9">
                        <a:moveTo>
                          <a:pt x="3019" y="5052"/>
                        </a:moveTo>
                        <a:cubicBezTo>
                          <a:pt x="3443" y="5399"/>
                          <a:pt x="4292" y="5113"/>
                          <a:pt x="4889" y="4403"/>
                        </a:cubicBezTo>
                        <a:lnTo>
                          <a:pt x="4889" y="4403"/>
                        </a:lnTo>
                        <a:cubicBezTo>
                          <a:pt x="5478" y="3684"/>
                          <a:pt x="5608" y="2810"/>
                          <a:pt x="5166" y="2446"/>
                        </a:cubicBezTo>
                        <a:lnTo>
                          <a:pt x="2430" y="160"/>
                        </a:lnTo>
                        <a:cubicBezTo>
                          <a:pt x="1962" y="-204"/>
                          <a:pt x="1149" y="73"/>
                          <a:pt x="542" y="792"/>
                        </a:cubicBezTo>
                        <a:lnTo>
                          <a:pt x="542" y="792"/>
                        </a:lnTo>
                        <a:cubicBezTo>
                          <a:pt x="-55" y="1502"/>
                          <a:pt x="-176" y="2385"/>
                          <a:pt x="265" y="2758"/>
                        </a:cubicBezTo>
                        <a:lnTo>
                          <a:pt x="3019" y="505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4" name="Graphic 4">
                  <a:extLst>
                    <a:ext uri="{FF2B5EF4-FFF2-40B4-BE49-F238E27FC236}">
                      <a16:creationId xmlns:a16="http://schemas.microsoft.com/office/drawing/2014/main" xmlns="" id="{A3993907-3EEB-4EC8-90ED-D151D8BA85E7}"/>
                    </a:ext>
                  </a:extLst>
                </p:cNvPr>
                <p:cNvGrpSpPr/>
                <p:nvPr/>
              </p:nvGrpSpPr>
              <p:grpSpPr>
                <a:xfrm>
                  <a:off x="6627613" y="4901711"/>
                  <a:ext cx="61837" cy="73268"/>
                  <a:chOff x="6627613" y="4901711"/>
                  <a:chExt cx="61837" cy="73268"/>
                </a:xfrm>
                <a:solidFill>
                  <a:srgbClr val="DCDAC8"/>
                </a:solidFill>
              </p:grpSpPr>
              <p:sp>
                <p:nvSpPr>
                  <p:cNvPr id="1013" name="Freeform: Shape 1012">
                    <a:extLst>
                      <a:ext uri="{FF2B5EF4-FFF2-40B4-BE49-F238E27FC236}">
                        <a16:creationId xmlns:a16="http://schemas.microsoft.com/office/drawing/2014/main" xmlns="" id="{7C34D26A-A5FA-44DE-995F-5CAD53B1690B}"/>
                      </a:ext>
                    </a:extLst>
                  </p:cNvPr>
                  <p:cNvSpPr/>
                  <p:nvPr/>
                </p:nvSpPr>
                <p:spPr>
                  <a:xfrm>
                    <a:off x="6684020" y="4901711"/>
                    <a:ext cx="5429" cy="5212"/>
                  </a:xfrm>
                  <a:custGeom>
                    <a:avLst/>
                    <a:gdLst>
                      <a:gd name="connsiteX0" fmla="*/ 3014 w 5429"/>
                      <a:gd name="connsiteY0" fmla="*/ 5049 h 5212"/>
                      <a:gd name="connsiteX1" fmla="*/ 4884 w 5429"/>
                      <a:gd name="connsiteY1" fmla="*/ 4417 h 5212"/>
                      <a:gd name="connsiteX2" fmla="*/ 4884 w 5429"/>
                      <a:gd name="connsiteY2" fmla="*/ 4417 h 5212"/>
                      <a:gd name="connsiteX3" fmla="*/ 5170 w 5429"/>
                      <a:gd name="connsiteY3" fmla="*/ 2443 h 5212"/>
                      <a:gd name="connsiteX4" fmla="*/ 2417 w 5429"/>
                      <a:gd name="connsiteY4" fmla="*/ 156 h 5212"/>
                      <a:gd name="connsiteX5" fmla="*/ 546 w 5429"/>
                      <a:gd name="connsiteY5" fmla="*/ 797 h 5212"/>
                      <a:gd name="connsiteX6" fmla="*/ 546 w 5429"/>
                      <a:gd name="connsiteY6" fmla="*/ 797 h 5212"/>
                      <a:gd name="connsiteX7" fmla="*/ 269 w 5429"/>
                      <a:gd name="connsiteY7" fmla="*/ 2771 h 5212"/>
                      <a:gd name="connsiteX8" fmla="*/ 3014 w 5429"/>
                      <a:gd name="connsiteY8" fmla="*/ 5049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12">
                        <a:moveTo>
                          <a:pt x="3014" y="5049"/>
                        </a:moveTo>
                        <a:cubicBezTo>
                          <a:pt x="3456" y="5421"/>
                          <a:pt x="4287" y="5135"/>
                          <a:pt x="4884" y="4417"/>
                        </a:cubicBezTo>
                        <a:lnTo>
                          <a:pt x="4884" y="4417"/>
                        </a:lnTo>
                        <a:cubicBezTo>
                          <a:pt x="5473" y="3689"/>
                          <a:pt x="5612" y="2815"/>
                          <a:pt x="5170" y="2443"/>
                        </a:cubicBezTo>
                        <a:lnTo>
                          <a:pt x="2417" y="156"/>
                        </a:lnTo>
                        <a:cubicBezTo>
                          <a:pt x="1975" y="-207"/>
                          <a:pt x="1144" y="87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1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4" name="Freeform: Shape 1013">
                    <a:extLst>
                      <a:ext uri="{FF2B5EF4-FFF2-40B4-BE49-F238E27FC236}">
                        <a16:creationId xmlns:a16="http://schemas.microsoft.com/office/drawing/2014/main" xmlns="" id="{67C21DD2-D266-4CF9-ABAF-1774562F3AAA}"/>
                      </a:ext>
                    </a:extLst>
                  </p:cNvPr>
                  <p:cNvSpPr/>
                  <p:nvPr/>
                </p:nvSpPr>
                <p:spPr>
                  <a:xfrm>
                    <a:off x="6672736" y="4915326"/>
                    <a:ext cx="5431" cy="5200"/>
                  </a:xfrm>
                  <a:custGeom>
                    <a:avLst/>
                    <a:gdLst>
                      <a:gd name="connsiteX0" fmla="*/ 3016 w 5431"/>
                      <a:gd name="connsiteY0" fmla="*/ 5046 h 5200"/>
                      <a:gd name="connsiteX1" fmla="*/ 4903 w 5431"/>
                      <a:gd name="connsiteY1" fmla="*/ 4406 h 5200"/>
                      <a:gd name="connsiteX2" fmla="*/ 4903 w 5431"/>
                      <a:gd name="connsiteY2" fmla="*/ 4406 h 5200"/>
                      <a:gd name="connsiteX3" fmla="*/ 5172 w 5431"/>
                      <a:gd name="connsiteY3" fmla="*/ 2440 h 5200"/>
                      <a:gd name="connsiteX4" fmla="*/ 2418 w 5431"/>
                      <a:gd name="connsiteY4" fmla="*/ 154 h 5200"/>
                      <a:gd name="connsiteX5" fmla="*/ 548 w 5431"/>
                      <a:gd name="connsiteY5" fmla="*/ 795 h 5200"/>
                      <a:gd name="connsiteX6" fmla="*/ 548 w 5431"/>
                      <a:gd name="connsiteY6" fmla="*/ 795 h 5200"/>
                      <a:gd name="connsiteX7" fmla="*/ 262 w 5431"/>
                      <a:gd name="connsiteY7" fmla="*/ 2761 h 5200"/>
                      <a:gd name="connsiteX8" fmla="*/ 3016 w 5431"/>
                      <a:gd name="connsiteY8" fmla="*/ 5046 h 5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0">
                        <a:moveTo>
                          <a:pt x="3016" y="5046"/>
                        </a:moveTo>
                        <a:cubicBezTo>
                          <a:pt x="3457" y="5402"/>
                          <a:pt x="4297" y="5125"/>
                          <a:pt x="4903" y="4406"/>
                        </a:cubicBezTo>
                        <a:lnTo>
                          <a:pt x="4903" y="4406"/>
                        </a:lnTo>
                        <a:cubicBezTo>
                          <a:pt x="5484" y="3696"/>
                          <a:pt x="5605" y="2812"/>
                          <a:pt x="5172" y="2440"/>
                        </a:cubicBezTo>
                        <a:lnTo>
                          <a:pt x="2418" y="154"/>
                        </a:lnTo>
                        <a:cubicBezTo>
                          <a:pt x="1977" y="-201"/>
                          <a:pt x="1137" y="76"/>
                          <a:pt x="548" y="795"/>
                        </a:cubicBezTo>
                        <a:lnTo>
                          <a:pt x="548" y="795"/>
                        </a:lnTo>
                        <a:cubicBezTo>
                          <a:pt x="-50" y="1513"/>
                          <a:pt x="-179" y="2397"/>
                          <a:pt x="262" y="2761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5" name="Freeform: Shape 1014">
                    <a:extLst>
                      <a:ext uri="{FF2B5EF4-FFF2-40B4-BE49-F238E27FC236}">
                        <a16:creationId xmlns:a16="http://schemas.microsoft.com/office/drawing/2014/main" xmlns="" id="{8E933B8E-30A5-4F04-AEC8-EC78AEA9C1E3}"/>
                      </a:ext>
                    </a:extLst>
                  </p:cNvPr>
                  <p:cNvSpPr/>
                  <p:nvPr/>
                </p:nvSpPr>
                <p:spPr>
                  <a:xfrm>
                    <a:off x="6661455" y="4928943"/>
                    <a:ext cx="5433" cy="5199"/>
                  </a:xfrm>
                  <a:custGeom>
                    <a:avLst/>
                    <a:gdLst>
                      <a:gd name="connsiteX0" fmla="*/ 3023 w 5433"/>
                      <a:gd name="connsiteY0" fmla="*/ 5042 h 5199"/>
                      <a:gd name="connsiteX1" fmla="*/ 4893 w 5433"/>
                      <a:gd name="connsiteY1" fmla="*/ 4410 h 5199"/>
                      <a:gd name="connsiteX2" fmla="*/ 4893 w 5433"/>
                      <a:gd name="connsiteY2" fmla="*/ 4410 h 5199"/>
                      <a:gd name="connsiteX3" fmla="*/ 5162 w 5433"/>
                      <a:gd name="connsiteY3" fmla="*/ 2444 h 5199"/>
                      <a:gd name="connsiteX4" fmla="*/ 2416 w 5433"/>
                      <a:gd name="connsiteY4" fmla="*/ 158 h 5199"/>
                      <a:gd name="connsiteX5" fmla="*/ 546 w 5433"/>
                      <a:gd name="connsiteY5" fmla="*/ 799 h 5199"/>
                      <a:gd name="connsiteX6" fmla="*/ 546 w 5433"/>
                      <a:gd name="connsiteY6" fmla="*/ 799 h 5199"/>
                      <a:gd name="connsiteX7" fmla="*/ 269 w 5433"/>
                      <a:gd name="connsiteY7" fmla="*/ 2764 h 5199"/>
                      <a:gd name="connsiteX8" fmla="*/ 3023 w 5433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199">
                        <a:moveTo>
                          <a:pt x="3023" y="5042"/>
                        </a:moveTo>
                        <a:cubicBezTo>
                          <a:pt x="3456" y="5405"/>
                          <a:pt x="4287" y="5119"/>
                          <a:pt x="4893" y="4410"/>
                        </a:cubicBezTo>
                        <a:lnTo>
                          <a:pt x="4893" y="4410"/>
                        </a:lnTo>
                        <a:cubicBezTo>
                          <a:pt x="5491" y="3699"/>
                          <a:pt x="5612" y="2808"/>
                          <a:pt x="5162" y="2444"/>
                        </a:cubicBezTo>
                        <a:lnTo>
                          <a:pt x="2416" y="158"/>
                        </a:lnTo>
                        <a:cubicBezTo>
                          <a:pt x="1975" y="-206"/>
                          <a:pt x="1135" y="80"/>
                          <a:pt x="546" y="799"/>
                        </a:cubicBezTo>
                        <a:lnTo>
                          <a:pt x="546" y="799"/>
                        </a:lnTo>
                        <a:cubicBezTo>
                          <a:pt x="-51" y="1509"/>
                          <a:pt x="-181" y="2392"/>
                          <a:pt x="269" y="2764"/>
                        </a:cubicBezTo>
                        <a:lnTo>
                          <a:pt x="302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6" name="Freeform: Shape 1015">
                    <a:extLst>
                      <a:ext uri="{FF2B5EF4-FFF2-40B4-BE49-F238E27FC236}">
                        <a16:creationId xmlns:a16="http://schemas.microsoft.com/office/drawing/2014/main" xmlns="" id="{5EED095C-7B7E-461F-990F-522D9AE2D9F5}"/>
                      </a:ext>
                    </a:extLst>
                  </p:cNvPr>
                  <p:cNvSpPr/>
                  <p:nvPr/>
                </p:nvSpPr>
                <p:spPr>
                  <a:xfrm>
                    <a:off x="6650182" y="4942553"/>
                    <a:ext cx="5436" cy="5201"/>
                  </a:xfrm>
                  <a:custGeom>
                    <a:avLst/>
                    <a:gdLst>
                      <a:gd name="connsiteX0" fmla="*/ 3013 w 5436"/>
                      <a:gd name="connsiteY0" fmla="*/ 5043 h 5201"/>
                      <a:gd name="connsiteX1" fmla="*/ 4892 w 5436"/>
                      <a:gd name="connsiteY1" fmla="*/ 4403 h 5201"/>
                      <a:gd name="connsiteX2" fmla="*/ 4892 w 5436"/>
                      <a:gd name="connsiteY2" fmla="*/ 4403 h 5201"/>
                      <a:gd name="connsiteX3" fmla="*/ 5177 w 5436"/>
                      <a:gd name="connsiteY3" fmla="*/ 2445 h 5201"/>
                      <a:gd name="connsiteX4" fmla="*/ 2407 w 5436"/>
                      <a:gd name="connsiteY4" fmla="*/ 160 h 5201"/>
                      <a:gd name="connsiteX5" fmla="*/ 545 w 5436"/>
                      <a:gd name="connsiteY5" fmla="*/ 792 h 5201"/>
                      <a:gd name="connsiteX6" fmla="*/ 545 w 5436"/>
                      <a:gd name="connsiteY6" fmla="*/ 792 h 5201"/>
                      <a:gd name="connsiteX7" fmla="*/ 268 w 5436"/>
                      <a:gd name="connsiteY7" fmla="*/ 2757 h 5201"/>
                      <a:gd name="connsiteX8" fmla="*/ 3013 w 5436"/>
                      <a:gd name="connsiteY8" fmla="*/ 5043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1">
                        <a:moveTo>
                          <a:pt x="3013" y="5043"/>
                        </a:moveTo>
                        <a:cubicBezTo>
                          <a:pt x="3463" y="5407"/>
                          <a:pt x="4286" y="5121"/>
                          <a:pt x="4892" y="4403"/>
                        </a:cubicBezTo>
                        <a:lnTo>
                          <a:pt x="4892" y="4403"/>
                        </a:lnTo>
                        <a:cubicBezTo>
                          <a:pt x="5489" y="3692"/>
                          <a:pt x="5611" y="2809"/>
                          <a:pt x="5177" y="2445"/>
                        </a:cubicBezTo>
                        <a:lnTo>
                          <a:pt x="2407" y="160"/>
                        </a:lnTo>
                        <a:cubicBezTo>
                          <a:pt x="1974" y="-204"/>
                          <a:pt x="1134" y="73"/>
                          <a:pt x="545" y="792"/>
                        </a:cubicBezTo>
                        <a:lnTo>
                          <a:pt x="545" y="792"/>
                        </a:lnTo>
                        <a:cubicBezTo>
                          <a:pt x="-61" y="1502"/>
                          <a:pt x="-174" y="2394"/>
                          <a:pt x="268" y="2757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7" name="Freeform: Shape 1016">
                    <a:extLst>
                      <a:ext uri="{FF2B5EF4-FFF2-40B4-BE49-F238E27FC236}">
                        <a16:creationId xmlns:a16="http://schemas.microsoft.com/office/drawing/2014/main" xmlns="" id="{5DA90CC4-141C-4C1C-AB03-400B8FDC17EC}"/>
                      </a:ext>
                    </a:extLst>
                  </p:cNvPr>
                  <p:cNvSpPr/>
                  <p:nvPr/>
                </p:nvSpPr>
                <p:spPr>
                  <a:xfrm>
                    <a:off x="6638898" y="4956157"/>
                    <a:ext cx="5432" cy="5205"/>
                  </a:xfrm>
                  <a:custGeom>
                    <a:avLst/>
                    <a:gdLst>
                      <a:gd name="connsiteX0" fmla="*/ 3023 w 5432"/>
                      <a:gd name="connsiteY0" fmla="*/ 5043 h 5205"/>
                      <a:gd name="connsiteX1" fmla="*/ 4884 w 5432"/>
                      <a:gd name="connsiteY1" fmla="*/ 4420 h 5205"/>
                      <a:gd name="connsiteX2" fmla="*/ 4884 w 5432"/>
                      <a:gd name="connsiteY2" fmla="*/ 4420 h 5205"/>
                      <a:gd name="connsiteX3" fmla="*/ 5170 w 5432"/>
                      <a:gd name="connsiteY3" fmla="*/ 2454 h 5205"/>
                      <a:gd name="connsiteX4" fmla="*/ 2425 w 5432"/>
                      <a:gd name="connsiteY4" fmla="*/ 159 h 5205"/>
                      <a:gd name="connsiteX5" fmla="*/ 546 w 5432"/>
                      <a:gd name="connsiteY5" fmla="*/ 809 h 5205"/>
                      <a:gd name="connsiteX6" fmla="*/ 546 w 5432"/>
                      <a:gd name="connsiteY6" fmla="*/ 809 h 5205"/>
                      <a:gd name="connsiteX7" fmla="*/ 269 w 5432"/>
                      <a:gd name="connsiteY7" fmla="*/ 2766 h 5205"/>
                      <a:gd name="connsiteX8" fmla="*/ 3023 w 5432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205">
                        <a:moveTo>
                          <a:pt x="3023" y="5043"/>
                        </a:moveTo>
                        <a:cubicBezTo>
                          <a:pt x="3464" y="5415"/>
                          <a:pt x="4287" y="5121"/>
                          <a:pt x="4884" y="4420"/>
                        </a:cubicBezTo>
                        <a:lnTo>
                          <a:pt x="4884" y="4420"/>
                        </a:lnTo>
                        <a:cubicBezTo>
                          <a:pt x="5482" y="3701"/>
                          <a:pt x="5612" y="2809"/>
                          <a:pt x="5170" y="2454"/>
                        </a:cubicBezTo>
                        <a:lnTo>
                          <a:pt x="2425" y="159"/>
                        </a:lnTo>
                        <a:cubicBezTo>
                          <a:pt x="1975" y="-204"/>
                          <a:pt x="1144" y="73"/>
                          <a:pt x="546" y="809"/>
                        </a:cubicBezTo>
                        <a:lnTo>
                          <a:pt x="546" y="809"/>
                        </a:lnTo>
                        <a:cubicBezTo>
                          <a:pt x="-51" y="1519"/>
                          <a:pt x="-181" y="2402"/>
                          <a:pt x="269" y="2766"/>
                        </a:cubicBezTo>
                        <a:lnTo>
                          <a:pt x="302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8" name="Freeform: Shape 1017">
                    <a:extLst>
                      <a:ext uri="{FF2B5EF4-FFF2-40B4-BE49-F238E27FC236}">
                        <a16:creationId xmlns:a16="http://schemas.microsoft.com/office/drawing/2014/main" xmlns="" id="{6CD7EEE1-636E-48F4-9633-29E2DE134C62}"/>
                      </a:ext>
                    </a:extLst>
                  </p:cNvPr>
                  <p:cNvSpPr/>
                  <p:nvPr/>
                </p:nvSpPr>
                <p:spPr>
                  <a:xfrm>
                    <a:off x="6627613" y="4969783"/>
                    <a:ext cx="5430" cy="5196"/>
                  </a:xfrm>
                  <a:custGeom>
                    <a:avLst/>
                    <a:gdLst>
                      <a:gd name="connsiteX0" fmla="*/ 3016 w 5430"/>
                      <a:gd name="connsiteY0" fmla="*/ 5046 h 5196"/>
                      <a:gd name="connsiteX1" fmla="*/ 4886 w 5430"/>
                      <a:gd name="connsiteY1" fmla="*/ 4405 h 5196"/>
                      <a:gd name="connsiteX2" fmla="*/ 4886 w 5430"/>
                      <a:gd name="connsiteY2" fmla="*/ 4405 h 5196"/>
                      <a:gd name="connsiteX3" fmla="*/ 5172 w 5430"/>
                      <a:gd name="connsiteY3" fmla="*/ 2439 h 5196"/>
                      <a:gd name="connsiteX4" fmla="*/ 2427 w 5430"/>
                      <a:gd name="connsiteY4" fmla="*/ 171 h 5196"/>
                      <a:gd name="connsiteX5" fmla="*/ 531 w 5430"/>
                      <a:gd name="connsiteY5" fmla="*/ 795 h 5196"/>
                      <a:gd name="connsiteX6" fmla="*/ 531 w 5430"/>
                      <a:gd name="connsiteY6" fmla="*/ 795 h 5196"/>
                      <a:gd name="connsiteX7" fmla="*/ 262 w 5430"/>
                      <a:gd name="connsiteY7" fmla="*/ 2760 h 5196"/>
                      <a:gd name="connsiteX8" fmla="*/ 3016 w 5430"/>
                      <a:gd name="connsiteY8" fmla="*/ 5046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6">
                        <a:moveTo>
                          <a:pt x="3016" y="5046"/>
                        </a:moveTo>
                        <a:cubicBezTo>
                          <a:pt x="3457" y="5392"/>
                          <a:pt x="4289" y="5124"/>
                          <a:pt x="4886" y="4405"/>
                        </a:cubicBezTo>
                        <a:lnTo>
                          <a:pt x="4886" y="4405"/>
                        </a:lnTo>
                        <a:cubicBezTo>
                          <a:pt x="5484" y="3687"/>
                          <a:pt x="5605" y="2803"/>
                          <a:pt x="5172" y="2439"/>
                        </a:cubicBezTo>
                        <a:lnTo>
                          <a:pt x="2427" y="171"/>
                        </a:lnTo>
                        <a:cubicBezTo>
                          <a:pt x="1968" y="-210"/>
                          <a:pt x="1145" y="67"/>
                          <a:pt x="531" y="795"/>
                        </a:cubicBezTo>
                        <a:lnTo>
                          <a:pt x="531" y="795"/>
                        </a:lnTo>
                        <a:cubicBezTo>
                          <a:pt x="-58" y="1513"/>
                          <a:pt x="-171" y="2387"/>
                          <a:pt x="262" y="2760"/>
                        </a:cubicBezTo>
                        <a:lnTo>
                          <a:pt x="3016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5" name="Graphic 4">
                  <a:extLst>
                    <a:ext uri="{FF2B5EF4-FFF2-40B4-BE49-F238E27FC236}">
                      <a16:creationId xmlns:a16="http://schemas.microsoft.com/office/drawing/2014/main" xmlns="" id="{22F7663A-64A4-4273-B949-0BD838D73834}"/>
                    </a:ext>
                  </a:extLst>
                </p:cNvPr>
                <p:cNvGrpSpPr/>
                <p:nvPr/>
              </p:nvGrpSpPr>
              <p:grpSpPr>
                <a:xfrm>
                  <a:off x="6642256" y="4919599"/>
                  <a:ext cx="50551" cy="59637"/>
                  <a:chOff x="6642256" y="4919599"/>
                  <a:chExt cx="50551" cy="59637"/>
                </a:xfrm>
              </p:grpSpPr>
              <p:sp>
                <p:nvSpPr>
                  <p:cNvPr id="1008" name="Freeform: Shape 1007">
                    <a:extLst>
                      <a:ext uri="{FF2B5EF4-FFF2-40B4-BE49-F238E27FC236}">
                        <a16:creationId xmlns:a16="http://schemas.microsoft.com/office/drawing/2014/main" xmlns="" id="{9611DEE5-793A-4000-BF26-DC6F449D4AF6}"/>
                      </a:ext>
                    </a:extLst>
                  </p:cNvPr>
                  <p:cNvSpPr/>
                  <p:nvPr/>
                </p:nvSpPr>
                <p:spPr>
                  <a:xfrm>
                    <a:off x="6687377" y="4919599"/>
                    <a:ext cx="5430" cy="5197"/>
                  </a:xfrm>
                  <a:custGeom>
                    <a:avLst/>
                    <a:gdLst>
                      <a:gd name="connsiteX0" fmla="*/ 3008 w 5430"/>
                      <a:gd name="connsiteY0" fmla="*/ 5042 h 5197"/>
                      <a:gd name="connsiteX1" fmla="*/ 4896 w 5430"/>
                      <a:gd name="connsiteY1" fmla="*/ 4401 h 5197"/>
                      <a:gd name="connsiteX2" fmla="*/ 4896 w 5430"/>
                      <a:gd name="connsiteY2" fmla="*/ 4401 h 5197"/>
                      <a:gd name="connsiteX3" fmla="*/ 5164 w 5430"/>
                      <a:gd name="connsiteY3" fmla="*/ 2453 h 5197"/>
                      <a:gd name="connsiteX4" fmla="*/ 2428 w 5430"/>
                      <a:gd name="connsiteY4" fmla="*/ 158 h 5197"/>
                      <a:gd name="connsiteX5" fmla="*/ 532 w 5430"/>
                      <a:gd name="connsiteY5" fmla="*/ 790 h 5197"/>
                      <a:gd name="connsiteX6" fmla="*/ 532 w 5430"/>
                      <a:gd name="connsiteY6" fmla="*/ 790 h 5197"/>
                      <a:gd name="connsiteX7" fmla="*/ 263 w 5430"/>
                      <a:gd name="connsiteY7" fmla="*/ 2764 h 5197"/>
                      <a:gd name="connsiteX8" fmla="*/ 3008 w 5430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7">
                        <a:moveTo>
                          <a:pt x="3008" y="5042"/>
                        </a:moveTo>
                        <a:cubicBezTo>
                          <a:pt x="3450" y="5397"/>
                          <a:pt x="4290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85" y="3682"/>
                          <a:pt x="5606" y="2799"/>
                          <a:pt x="5164" y="2453"/>
                        </a:cubicBezTo>
                        <a:lnTo>
                          <a:pt x="2428" y="158"/>
                        </a:lnTo>
                        <a:cubicBezTo>
                          <a:pt x="1978" y="-206"/>
                          <a:pt x="1138" y="80"/>
                          <a:pt x="532" y="790"/>
                        </a:cubicBezTo>
                        <a:lnTo>
                          <a:pt x="532" y="790"/>
                        </a:lnTo>
                        <a:cubicBezTo>
                          <a:pt x="-48" y="1509"/>
                          <a:pt x="-178" y="2392"/>
                          <a:pt x="263" y="2764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9" name="Freeform: Shape 1008">
                    <a:extLst>
                      <a:ext uri="{FF2B5EF4-FFF2-40B4-BE49-F238E27FC236}">
                        <a16:creationId xmlns:a16="http://schemas.microsoft.com/office/drawing/2014/main" xmlns="" id="{AFF77873-78FD-43BA-A3B1-756075A421FA}"/>
                      </a:ext>
                    </a:extLst>
                  </p:cNvPr>
                  <p:cNvSpPr/>
                  <p:nvPr/>
                </p:nvSpPr>
                <p:spPr>
                  <a:xfrm>
                    <a:off x="6676091" y="4933207"/>
                    <a:ext cx="5431" cy="5199"/>
                  </a:xfrm>
                  <a:custGeom>
                    <a:avLst/>
                    <a:gdLst>
                      <a:gd name="connsiteX0" fmla="*/ 3012 w 5431"/>
                      <a:gd name="connsiteY0" fmla="*/ 5046 h 5199"/>
                      <a:gd name="connsiteX1" fmla="*/ 4899 w 5431"/>
                      <a:gd name="connsiteY1" fmla="*/ 4405 h 5199"/>
                      <a:gd name="connsiteX2" fmla="*/ 4899 w 5431"/>
                      <a:gd name="connsiteY2" fmla="*/ 4405 h 5199"/>
                      <a:gd name="connsiteX3" fmla="*/ 5159 w 5431"/>
                      <a:gd name="connsiteY3" fmla="*/ 2439 h 5199"/>
                      <a:gd name="connsiteX4" fmla="*/ 2423 w 5431"/>
                      <a:gd name="connsiteY4" fmla="*/ 162 h 5199"/>
                      <a:gd name="connsiteX5" fmla="*/ 552 w 5431"/>
                      <a:gd name="connsiteY5" fmla="*/ 794 h 5199"/>
                      <a:gd name="connsiteX6" fmla="*/ 552 w 5431"/>
                      <a:gd name="connsiteY6" fmla="*/ 794 h 5199"/>
                      <a:gd name="connsiteX7" fmla="*/ 275 w 5431"/>
                      <a:gd name="connsiteY7" fmla="*/ 2760 h 5199"/>
                      <a:gd name="connsiteX8" fmla="*/ 3012 w 5431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199">
                        <a:moveTo>
                          <a:pt x="3012" y="5046"/>
                        </a:moveTo>
                        <a:cubicBezTo>
                          <a:pt x="3453" y="5401"/>
                          <a:pt x="4293" y="5124"/>
                          <a:pt x="4899" y="4405"/>
                        </a:cubicBezTo>
                        <a:lnTo>
                          <a:pt x="4899" y="4405"/>
                        </a:lnTo>
                        <a:cubicBezTo>
                          <a:pt x="5488" y="3686"/>
                          <a:pt x="5609" y="2803"/>
                          <a:pt x="5159" y="2439"/>
                        </a:cubicBezTo>
                        <a:lnTo>
                          <a:pt x="2423" y="162"/>
                        </a:lnTo>
                        <a:cubicBezTo>
                          <a:pt x="1981" y="-210"/>
                          <a:pt x="1141" y="84"/>
                          <a:pt x="552" y="794"/>
                        </a:cubicBezTo>
                        <a:lnTo>
                          <a:pt x="552" y="794"/>
                        </a:lnTo>
                        <a:cubicBezTo>
                          <a:pt x="-54" y="1504"/>
                          <a:pt x="-184" y="2396"/>
                          <a:pt x="275" y="2760"/>
                        </a:cubicBezTo>
                        <a:lnTo>
                          <a:pt x="3012" y="5046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0" name="Freeform: Shape 1009">
                    <a:extLst>
                      <a:ext uri="{FF2B5EF4-FFF2-40B4-BE49-F238E27FC236}">
                        <a16:creationId xmlns:a16="http://schemas.microsoft.com/office/drawing/2014/main" xmlns="" id="{91F37C1E-3F43-4DEC-9DB3-1AB03A770EC9}"/>
                      </a:ext>
                    </a:extLst>
                  </p:cNvPr>
                  <p:cNvSpPr/>
                  <p:nvPr/>
                </p:nvSpPr>
                <p:spPr>
                  <a:xfrm>
                    <a:off x="6664815" y="4946815"/>
                    <a:ext cx="5423" cy="5201"/>
                  </a:xfrm>
                  <a:custGeom>
                    <a:avLst/>
                    <a:gdLst>
                      <a:gd name="connsiteX0" fmla="*/ 3013 w 5423"/>
                      <a:gd name="connsiteY0" fmla="*/ 5042 h 5201"/>
                      <a:gd name="connsiteX1" fmla="*/ 4884 w 5423"/>
                      <a:gd name="connsiteY1" fmla="*/ 4409 h 5201"/>
                      <a:gd name="connsiteX2" fmla="*/ 4884 w 5423"/>
                      <a:gd name="connsiteY2" fmla="*/ 4409 h 5201"/>
                      <a:gd name="connsiteX3" fmla="*/ 5161 w 5423"/>
                      <a:gd name="connsiteY3" fmla="*/ 2444 h 5201"/>
                      <a:gd name="connsiteX4" fmla="*/ 2416 w 5423"/>
                      <a:gd name="connsiteY4" fmla="*/ 158 h 5201"/>
                      <a:gd name="connsiteX5" fmla="*/ 537 w 5423"/>
                      <a:gd name="connsiteY5" fmla="*/ 790 h 5201"/>
                      <a:gd name="connsiteX6" fmla="*/ 537 w 5423"/>
                      <a:gd name="connsiteY6" fmla="*/ 790 h 5201"/>
                      <a:gd name="connsiteX7" fmla="*/ 268 w 5423"/>
                      <a:gd name="connsiteY7" fmla="*/ 2764 h 5201"/>
                      <a:gd name="connsiteX8" fmla="*/ 3013 w 5423"/>
                      <a:gd name="connsiteY8" fmla="*/ 5042 h 52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201">
                        <a:moveTo>
                          <a:pt x="3013" y="5042"/>
                        </a:moveTo>
                        <a:cubicBezTo>
                          <a:pt x="3446" y="5405"/>
                          <a:pt x="4277" y="5128"/>
                          <a:pt x="4884" y="4409"/>
                        </a:cubicBezTo>
                        <a:lnTo>
                          <a:pt x="4884" y="4409"/>
                        </a:lnTo>
                        <a:cubicBezTo>
                          <a:pt x="5472" y="3700"/>
                          <a:pt x="5602" y="2817"/>
                          <a:pt x="5161" y="2444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34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9"/>
                          <a:pt x="-173" y="2392"/>
                          <a:pt x="268" y="2764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1" name="Freeform: Shape 1010">
                    <a:extLst>
                      <a:ext uri="{FF2B5EF4-FFF2-40B4-BE49-F238E27FC236}">
                        <a16:creationId xmlns:a16="http://schemas.microsoft.com/office/drawing/2014/main" xmlns="" id="{A8CB7FAE-41F0-40DB-893E-0C95DF242BB9}"/>
                      </a:ext>
                    </a:extLst>
                  </p:cNvPr>
                  <p:cNvSpPr/>
                  <p:nvPr/>
                </p:nvSpPr>
                <p:spPr>
                  <a:xfrm>
                    <a:off x="6653529" y="4960423"/>
                    <a:ext cx="5423" cy="5198"/>
                  </a:xfrm>
                  <a:custGeom>
                    <a:avLst/>
                    <a:gdLst>
                      <a:gd name="connsiteX0" fmla="*/ 3017 w 5423"/>
                      <a:gd name="connsiteY0" fmla="*/ 5037 h 5198"/>
                      <a:gd name="connsiteX1" fmla="*/ 4887 w 5423"/>
                      <a:gd name="connsiteY1" fmla="*/ 4413 h 5198"/>
                      <a:gd name="connsiteX2" fmla="*/ 4887 w 5423"/>
                      <a:gd name="connsiteY2" fmla="*/ 4413 h 5198"/>
                      <a:gd name="connsiteX3" fmla="*/ 5164 w 5423"/>
                      <a:gd name="connsiteY3" fmla="*/ 2439 h 5198"/>
                      <a:gd name="connsiteX4" fmla="*/ 2419 w 5423"/>
                      <a:gd name="connsiteY4" fmla="*/ 161 h 5198"/>
                      <a:gd name="connsiteX5" fmla="*/ 532 w 5423"/>
                      <a:gd name="connsiteY5" fmla="*/ 785 h 5198"/>
                      <a:gd name="connsiteX6" fmla="*/ 532 w 5423"/>
                      <a:gd name="connsiteY6" fmla="*/ 785 h 5198"/>
                      <a:gd name="connsiteX7" fmla="*/ 263 w 5423"/>
                      <a:gd name="connsiteY7" fmla="*/ 2768 h 5198"/>
                      <a:gd name="connsiteX8" fmla="*/ 3017 w 5423"/>
                      <a:gd name="connsiteY8" fmla="*/ 5037 h 5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3" h="5198">
                        <a:moveTo>
                          <a:pt x="3017" y="5037"/>
                        </a:moveTo>
                        <a:cubicBezTo>
                          <a:pt x="3459" y="5409"/>
                          <a:pt x="4290" y="5115"/>
                          <a:pt x="4887" y="4413"/>
                        </a:cubicBezTo>
                        <a:lnTo>
                          <a:pt x="4887" y="4413"/>
                        </a:lnTo>
                        <a:cubicBezTo>
                          <a:pt x="5476" y="3686"/>
                          <a:pt x="5597" y="2803"/>
                          <a:pt x="5164" y="2439"/>
                        </a:cubicBezTo>
                        <a:lnTo>
                          <a:pt x="2419" y="161"/>
                        </a:lnTo>
                        <a:cubicBezTo>
                          <a:pt x="1978" y="-202"/>
                          <a:pt x="1138" y="66"/>
                          <a:pt x="532" y="785"/>
                        </a:cubicBezTo>
                        <a:lnTo>
                          <a:pt x="532" y="785"/>
                        </a:lnTo>
                        <a:cubicBezTo>
                          <a:pt x="-48" y="1504"/>
                          <a:pt x="-178" y="2404"/>
                          <a:pt x="263" y="2768"/>
                        </a:cubicBezTo>
                        <a:lnTo>
                          <a:pt x="3017" y="503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12" name="Freeform: Shape 1011">
                    <a:extLst>
                      <a:ext uri="{FF2B5EF4-FFF2-40B4-BE49-F238E27FC236}">
                        <a16:creationId xmlns:a16="http://schemas.microsoft.com/office/drawing/2014/main" xmlns="" id="{A1D77FAB-A612-4614-A4B2-BB25CCD72F1E}"/>
                      </a:ext>
                    </a:extLst>
                  </p:cNvPr>
                  <p:cNvSpPr/>
                  <p:nvPr/>
                </p:nvSpPr>
                <p:spPr>
                  <a:xfrm>
                    <a:off x="6642256" y="4974037"/>
                    <a:ext cx="5425" cy="5199"/>
                  </a:xfrm>
                  <a:custGeom>
                    <a:avLst/>
                    <a:gdLst>
                      <a:gd name="connsiteX0" fmla="*/ 3024 w 5425"/>
                      <a:gd name="connsiteY0" fmla="*/ 5043 h 5199"/>
                      <a:gd name="connsiteX1" fmla="*/ 4885 w 5425"/>
                      <a:gd name="connsiteY1" fmla="*/ 4420 h 5199"/>
                      <a:gd name="connsiteX2" fmla="*/ 4885 w 5425"/>
                      <a:gd name="connsiteY2" fmla="*/ 4420 h 5199"/>
                      <a:gd name="connsiteX3" fmla="*/ 5163 w 5425"/>
                      <a:gd name="connsiteY3" fmla="*/ 2445 h 5199"/>
                      <a:gd name="connsiteX4" fmla="*/ 2418 w 5425"/>
                      <a:gd name="connsiteY4" fmla="*/ 159 h 5199"/>
                      <a:gd name="connsiteX5" fmla="*/ 539 w 5425"/>
                      <a:gd name="connsiteY5" fmla="*/ 800 h 5199"/>
                      <a:gd name="connsiteX6" fmla="*/ 539 w 5425"/>
                      <a:gd name="connsiteY6" fmla="*/ 800 h 5199"/>
                      <a:gd name="connsiteX7" fmla="*/ 262 w 5425"/>
                      <a:gd name="connsiteY7" fmla="*/ 2766 h 5199"/>
                      <a:gd name="connsiteX8" fmla="*/ 3024 w 5425"/>
                      <a:gd name="connsiteY8" fmla="*/ 5043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199">
                        <a:moveTo>
                          <a:pt x="3024" y="5043"/>
                        </a:moveTo>
                        <a:cubicBezTo>
                          <a:pt x="3448" y="5398"/>
                          <a:pt x="4288" y="5130"/>
                          <a:pt x="4885" y="4420"/>
                        </a:cubicBezTo>
                        <a:lnTo>
                          <a:pt x="4885" y="4420"/>
                        </a:lnTo>
                        <a:cubicBezTo>
                          <a:pt x="5474" y="3693"/>
                          <a:pt x="5604" y="2809"/>
                          <a:pt x="5163" y="2445"/>
                        </a:cubicBezTo>
                        <a:lnTo>
                          <a:pt x="2418" y="159"/>
                        </a:lnTo>
                        <a:cubicBezTo>
                          <a:pt x="1976" y="-204"/>
                          <a:pt x="1136" y="73"/>
                          <a:pt x="539" y="800"/>
                        </a:cubicBezTo>
                        <a:lnTo>
                          <a:pt x="539" y="800"/>
                        </a:lnTo>
                        <a:cubicBezTo>
                          <a:pt x="-59" y="1510"/>
                          <a:pt x="-171" y="2402"/>
                          <a:pt x="262" y="2766"/>
                        </a:cubicBezTo>
                        <a:lnTo>
                          <a:pt x="3024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6" name="Graphic 4">
                  <a:extLst>
                    <a:ext uri="{FF2B5EF4-FFF2-40B4-BE49-F238E27FC236}">
                      <a16:creationId xmlns:a16="http://schemas.microsoft.com/office/drawing/2014/main" xmlns="" id="{04815BFD-9A3E-4874-8601-A63E6BD53ACF}"/>
                    </a:ext>
                  </a:extLst>
                </p:cNvPr>
                <p:cNvGrpSpPr/>
                <p:nvPr/>
              </p:nvGrpSpPr>
              <p:grpSpPr>
                <a:xfrm>
                  <a:off x="6643195" y="4918461"/>
                  <a:ext cx="50553" cy="59646"/>
                  <a:chOff x="6643195" y="4918461"/>
                  <a:chExt cx="50553" cy="59646"/>
                </a:xfrm>
                <a:solidFill>
                  <a:srgbClr val="DCDAC8"/>
                </a:solidFill>
              </p:grpSpPr>
              <p:sp>
                <p:nvSpPr>
                  <p:cNvPr id="1003" name="Freeform: Shape 1002">
                    <a:extLst>
                      <a:ext uri="{FF2B5EF4-FFF2-40B4-BE49-F238E27FC236}">
                        <a16:creationId xmlns:a16="http://schemas.microsoft.com/office/drawing/2014/main" xmlns="" id="{7B41D631-B0A8-466B-A07B-343C77DBEE9B}"/>
                      </a:ext>
                    </a:extLst>
                  </p:cNvPr>
                  <p:cNvSpPr/>
                  <p:nvPr/>
                </p:nvSpPr>
                <p:spPr>
                  <a:xfrm>
                    <a:off x="6688320" y="4918461"/>
                    <a:ext cx="5429" cy="5194"/>
                  </a:xfrm>
                  <a:custGeom>
                    <a:avLst/>
                    <a:gdLst>
                      <a:gd name="connsiteX0" fmla="*/ 3010 w 5429"/>
                      <a:gd name="connsiteY0" fmla="*/ 5037 h 5194"/>
                      <a:gd name="connsiteX1" fmla="*/ 4889 w 5429"/>
                      <a:gd name="connsiteY1" fmla="*/ 4396 h 5194"/>
                      <a:gd name="connsiteX2" fmla="*/ 4889 w 5429"/>
                      <a:gd name="connsiteY2" fmla="*/ 4396 h 5194"/>
                      <a:gd name="connsiteX3" fmla="*/ 5175 w 5429"/>
                      <a:gd name="connsiteY3" fmla="*/ 2439 h 5194"/>
                      <a:gd name="connsiteX4" fmla="*/ 2404 w 5429"/>
                      <a:gd name="connsiteY4" fmla="*/ 162 h 5194"/>
                      <a:gd name="connsiteX5" fmla="*/ 524 w 5429"/>
                      <a:gd name="connsiteY5" fmla="*/ 785 h 5194"/>
                      <a:gd name="connsiteX6" fmla="*/ 524 w 5429"/>
                      <a:gd name="connsiteY6" fmla="*/ 785 h 5194"/>
                      <a:gd name="connsiteX7" fmla="*/ 273 w 5429"/>
                      <a:gd name="connsiteY7" fmla="*/ 2750 h 5194"/>
                      <a:gd name="connsiteX8" fmla="*/ 3010 w 5429"/>
                      <a:gd name="connsiteY8" fmla="*/ 5037 h 5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194">
                        <a:moveTo>
                          <a:pt x="3010" y="5037"/>
                        </a:moveTo>
                        <a:cubicBezTo>
                          <a:pt x="3451" y="5400"/>
                          <a:pt x="4282" y="5115"/>
                          <a:pt x="4889" y="4396"/>
                        </a:cubicBezTo>
                        <a:lnTo>
                          <a:pt x="4889" y="4396"/>
                        </a:lnTo>
                        <a:cubicBezTo>
                          <a:pt x="5486" y="3694"/>
                          <a:pt x="5599" y="2803"/>
                          <a:pt x="5175" y="2439"/>
                        </a:cubicBezTo>
                        <a:lnTo>
                          <a:pt x="2404" y="162"/>
                        </a:lnTo>
                        <a:cubicBezTo>
                          <a:pt x="1970" y="-202"/>
                          <a:pt x="1139" y="66"/>
                          <a:pt x="524" y="785"/>
                        </a:cubicBezTo>
                        <a:lnTo>
                          <a:pt x="524" y="785"/>
                        </a:lnTo>
                        <a:cubicBezTo>
                          <a:pt x="-56" y="1504"/>
                          <a:pt x="-177" y="2387"/>
                          <a:pt x="273" y="2750"/>
                        </a:cubicBezTo>
                        <a:lnTo>
                          <a:pt x="3010" y="5037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4" name="Freeform: Shape 1003">
                    <a:extLst>
                      <a:ext uri="{FF2B5EF4-FFF2-40B4-BE49-F238E27FC236}">
                        <a16:creationId xmlns:a16="http://schemas.microsoft.com/office/drawing/2014/main" xmlns="" id="{0EC71054-4EB1-4103-981F-E6BAD73F6202}"/>
                      </a:ext>
                    </a:extLst>
                  </p:cNvPr>
                  <p:cNvSpPr/>
                  <p:nvPr/>
                </p:nvSpPr>
                <p:spPr>
                  <a:xfrm>
                    <a:off x="6677029" y="4932067"/>
                    <a:ext cx="5435" cy="5202"/>
                  </a:xfrm>
                  <a:custGeom>
                    <a:avLst/>
                    <a:gdLst>
                      <a:gd name="connsiteX0" fmla="*/ 3017 w 5435"/>
                      <a:gd name="connsiteY0" fmla="*/ 5043 h 5202"/>
                      <a:gd name="connsiteX1" fmla="*/ 4888 w 5435"/>
                      <a:gd name="connsiteY1" fmla="*/ 4411 h 5202"/>
                      <a:gd name="connsiteX2" fmla="*/ 4888 w 5435"/>
                      <a:gd name="connsiteY2" fmla="*/ 4411 h 5202"/>
                      <a:gd name="connsiteX3" fmla="*/ 5173 w 5435"/>
                      <a:gd name="connsiteY3" fmla="*/ 2445 h 5202"/>
                      <a:gd name="connsiteX4" fmla="*/ 2411 w 5435"/>
                      <a:gd name="connsiteY4" fmla="*/ 160 h 5202"/>
                      <a:gd name="connsiteX5" fmla="*/ 541 w 5435"/>
                      <a:gd name="connsiteY5" fmla="*/ 792 h 5202"/>
                      <a:gd name="connsiteX6" fmla="*/ 541 w 5435"/>
                      <a:gd name="connsiteY6" fmla="*/ 792 h 5202"/>
                      <a:gd name="connsiteX7" fmla="*/ 272 w 5435"/>
                      <a:gd name="connsiteY7" fmla="*/ 2757 h 5202"/>
                      <a:gd name="connsiteX8" fmla="*/ 3017 w 5435"/>
                      <a:gd name="connsiteY8" fmla="*/ 5043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202">
                        <a:moveTo>
                          <a:pt x="3017" y="5043"/>
                        </a:moveTo>
                        <a:cubicBezTo>
                          <a:pt x="3441" y="5407"/>
                          <a:pt x="4290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15" y="2801"/>
                          <a:pt x="5173" y="2445"/>
                        </a:cubicBezTo>
                        <a:lnTo>
                          <a:pt x="2411" y="160"/>
                        </a:lnTo>
                        <a:cubicBezTo>
                          <a:pt x="1987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17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5" name="Freeform: Shape 1004">
                    <a:extLst>
                      <a:ext uri="{FF2B5EF4-FFF2-40B4-BE49-F238E27FC236}">
                        <a16:creationId xmlns:a16="http://schemas.microsoft.com/office/drawing/2014/main" xmlns="" id="{C398CAE1-23D1-40CB-BC6C-856513039385}"/>
                      </a:ext>
                    </a:extLst>
                  </p:cNvPr>
                  <p:cNvSpPr/>
                  <p:nvPr/>
                </p:nvSpPr>
                <p:spPr>
                  <a:xfrm>
                    <a:off x="6665743" y="4945671"/>
                    <a:ext cx="5434" cy="5212"/>
                  </a:xfrm>
                  <a:custGeom>
                    <a:avLst/>
                    <a:gdLst>
                      <a:gd name="connsiteX0" fmla="*/ 3020 w 5434"/>
                      <a:gd name="connsiteY0" fmla="*/ 5051 h 5212"/>
                      <a:gd name="connsiteX1" fmla="*/ 4891 w 5434"/>
                      <a:gd name="connsiteY1" fmla="*/ 4419 h 5212"/>
                      <a:gd name="connsiteX2" fmla="*/ 4891 w 5434"/>
                      <a:gd name="connsiteY2" fmla="*/ 4419 h 5212"/>
                      <a:gd name="connsiteX3" fmla="*/ 5176 w 5434"/>
                      <a:gd name="connsiteY3" fmla="*/ 2436 h 5212"/>
                      <a:gd name="connsiteX4" fmla="*/ 2431 w 5434"/>
                      <a:gd name="connsiteY4" fmla="*/ 167 h 5212"/>
                      <a:gd name="connsiteX5" fmla="*/ 552 w 5434"/>
                      <a:gd name="connsiteY5" fmla="*/ 790 h 5212"/>
                      <a:gd name="connsiteX6" fmla="*/ 552 w 5434"/>
                      <a:gd name="connsiteY6" fmla="*/ 790 h 5212"/>
                      <a:gd name="connsiteX7" fmla="*/ 275 w 5434"/>
                      <a:gd name="connsiteY7" fmla="*/ 2765 h 5212"/>
                      <a:gd name="connsiteX8" fmla="*/ 3020 w 5434"/>
                      <a:gd name="connsiteY8" fmla="*/ 5051 h 5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12">
                        <a:moveTo>
                          <a:pt x="3020" y="5051"/>
                        </a:moveTo>
                        <a:cubicBezTo>
                          <a:pt x="3462" y="5423"/>
                          <a:pt x="4302" y="5128"/>
                          <a:pt x="4891" y="4419"/>
                        </a:cubicBezTo>
                        <a:lnTo>
                          <a:pt x="4891" y="4419"/>
                        </a:lnTo>
                        <a:cubicBezTo>
                          <a:pt x="5488" y="3700"/>
                          <a:pt x="5609" y="2808"/>
                          <a:pt x="5176" y="2436"/>
                        </a:cubicBezTo>
                        <a:lnTo>
                          <a:pt x="2431" y="167"/>
                        </a:lnTo>
                        <a:cubicBezTo>
                          <a:pt x="1981" y="-205"/>
                          <a:pt x="1141" y="63"/>
                          <a:pt x="552" y="790"/>
                        </a:cubicBezTo>
                        <a:lnTo>
                          <a:pt x="552" y="790"/>
                        </a:lnTo>
                        <a:cubicBezTo>
                          <a:pt x="-54" y="1518"/>
                          <a:pt x="-184" y="2392"/>
                          <a:pt x="275" y="2765"/>
                        </a:cubicBezTo>
                        <a:lnTo>
                          <a:pt x="3020" y="5051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6" name="Freeform: Shape 1005">
                    <a:extLst>
                      <a:ext uri="{FF2B5EF4-FFF2-40B4-BE49-F238E27FC236}">
                        <a16:creationId xmlns:a16="http://schemas.microsoft.com/office/drawing/2014/main" xmlns="" id="{A14D766E-A566-4353-BC08-6B41F6AA97A8}"/>
                      </a:ext>
                    </a:extLst>
                  </p:cNvPr>
                  <p:cNvSpPr/>
                  <p:nvPr/>
                </p:nvSpPr>
                <p:spPr>
                  <a:xfrm>
                    <a:off x="6654481" y="4959290"/>
                    <a:ext cx="5427" cy="5204"/>
                  </a:xfrm>
                  <a:custGeom>
                    <a:avLst/>
                    <a:gdLst>
                      <a:gd name="connsiteX0" fmla="*/ 3009 w 5427"/>
                      <a:gd name="connsiteY0" fmla="*/ 5044 h 5204"/>
                      <a:gd name="connsiteX1" fmla="*/ 4888 w 5427"/>
                      <a:gd name="connsiteY1" fmla="*/ 4421 h 5204"/>
                      <a:gd name="connsiteX2" fmla="*/ 4888 w 5427"/>
                      <a:gd name="connsiteY2" fmla="*/ 4421 h 5204"/>
                      <a:gd name="connsiteX3" fmla="*/ 5165 w 5427"/>
                      <a:gd name="connsiteY3" fmla="*/ 2446 h 5204"/>
                      <a:gd name="connsiteX4" fmla="*/ 2420 w 5427"/>
                      <a:gd name="connsiteY4" fmla="*/ 169 h 5204"/>
                      <a:gd name="connsiteX5" fmla="*/ 533 w 5427"/>
                      <a:gd name="connsiteY5" fmla="*/ 801 h 5204"/>
                      <a:gd name="connsiteX6" fmla="*/ 533 w 5427"/>
                      <a:gd name="connsiteY6" fmla="*/ 801 h 5204"/>
                      <a:gd name="connsiteX7" fmla="*/ 273 w 5427"/>
                      <a:gd name="connsiteY7" fmla="*/ 2758 h 5204"/>
                      <a:gd name="connsiteX8" fmla="*/ 3009 w 5427"/>
                      <a:gd name="connsiteY8" fmla="*/ 5044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7" h="5204">
                        <a:moveTo>
                          <a:pt x="3009" y="5044"/>
                        </a:moveTo>
                        <a:cubicBezTo>
                          <a:pt x="3451" y="5408"/>
                          <a:pt x="4282" y="5130"/>
                          <a:pt x="4888" y="4421"/>
                        </a:cubicBezTo>
                        <a:lnTo>
                          <a:pt x="4888" y="4421"/>
                        </a:lnTo>
                        <a:cubicBezTo>
                          <a:pt x="5477" y="3693"/>
                          <a:pt x="5607" y="2810"/>
                          <a:pt x="5165" y="2446"/>
                        </a:cubicBezTo>
                        <a:lnTo>
                          <a:pt x="2420" y="169"/>
                        </a:lnTo>
                        <a:cubicBezTo>
                          <a:pt x="1961" y="-212"/>
                          <a:pt x="1139" y="74"/>
                          <a:pt x="533" y="801"/>
                        </a:cubicBezTo>
                        <a:lnTo>
                          <a:pt x="533" y="801"/>
                        </a:lnTo>
                        <a:cubicBezTo>
                          <a:pt x="-56" y="1511"/>
                          <a:pt x="-177" y="2403"/>
                          <a:pt x="273" y="2758"/>
                        </a:cubicBezTo>
                        <a:lnTo>
                          <a:pt x="3009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7" name="Freeform: Shape 1006">
                    <a:extLst>
                      <a:ext uri="{FF2B5EF4-FFF2-40B4-BE49-F238E27FC236}">
                        <a16:creationId xmlns:a16="http://schemas.microsoft.com/office/drawing/2014/main" xmlns="" id="{E71735AE-A45C-42F7-8C5F-71541004B525}"/>
                      </a:ext>
                    </a:extLst>
                  </p:cNvPr>
                  <p:cNvSpPr/>
                  <p:nvPr/>
                </p:nvSpPr>
                <p:spPr>
                  <a:xfrm>
                    <a:off x="6643195" y="4972901"/>
                    <a:ext cx="5426" cy="5207"/>
                  </a:xfrm>
                  <a:custGeom>
                    <a:avLst/>
                    <a:gdLst>
                      <a:gd name="connsiteX0" fmla="*/ 3011 w 5426"/>
                      <a:gd name="connsiteY0" fmla="*/ 5045 h 5207"/>
                      <a:gd name="connsiteX1" fmla="*/ 4882 w 5426"/>
                      <a:gd name="connsiteY1" fmla="*/ 4413 h 5207"/>
                      <a:gd name="connsiteX2" fmla="*/ 4882 w 5426"/>
                      <a:gd name="connsiteY2" fmla="*/ 4413 h 5207"/>
                      <a:gd name="connsiteX3" fmla="*/ 5159 w 5426"/>
                      <a:gd name="connsiteY3" fmla="*/ 2448 h 5207"/>
                      <a:gd name="connsiteX4" fmla="*/ 2423 w 5426"/>
                      <a:gd name="connsiteY4" fmla="*/ 162 h 5207"/>
                      <a:gd name="connsiteX5" fmla="*/ 544 w 5426"/>
                      <a:gd name="connsiteY5" fmla="*/ 794 h 5207"/>
                      <a:gd name="connsiteX6" fmla="*/ 544 w 5426"/>
                      <a:gd name="connsiteY6" fmla="*/ 794 h 5207"/>
                      <a:gd name="connsiteX7" fmla="*/ 267 w 5426"/>
                      <a:gd name="connsiteY7" fmla="*/ 2760 h 5207"/>
                      <a:gd name="connsiteX8" fmla="*/ 3011 w 5426"/>
                      <a:gd name="connsiteY8" fmla="*/ 5045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6" h="5207">
                        <a:moveTo>
                          <a:pt x="3011" y="5045"/>
                        </a:moveTo>
                        <a:cubicBezTo>
                          <a:pt x="3453" y="5418"/>
                          <a:pt x="4293" y="5124"/>
                          <a:pt x="4882" y="4413"/>
                        </a:cubicBezTo>
                        <a:lnTo>
                          <a:pt x="4882" y="4413"/>
                        </a:lnTo>
                        <a:cubicBezTo>
                          <a:pt x="5488" y="3686"/>
                          <a:pt x="5601" y="2803"/>
                          <a:pt x="5159" y="2448"/>
                        </a:cubicBezTo>
                        <a:lnTo>
                          <a:pt x="2423" y="162"/>
                        </a:lnTo>
                        <a:cubicBezTo>
                          <a:pt x="1981" y="-211"/>
                          <a:pt x="1141" y="84"/>
                          <a:pt x="544" y="794"/>
                        </a:cubicBezTo>
                        <a:lnTo>
                          <a:pt x="544" y="794"/>
                        </a:lnTo>
                        <a:cubicBezTo>
                          <a:pt x="-45" y="1513"/>
                          <a:pt x="-184" y="2387"/>
                          <a:pt x="267" y="2760"/>
                        </a:cubicBezTo>
                        <a:lnTo>
                          <a:pt x="3011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7" name="Graphic 4">
                  <a:extLst>
                    <a:ext uri="{FF2B5EF4-FFF2-40B4-BE49-F238E27FC236}">
                      <a16:creationId xmlns:a16="http://schemas.microsoft.com/office/drawing/2014/main" xmlns="" id="{D6D320F0-3334-47CA-B730-509A527023EA}"/>
                    </a:ext>
                  </a:extLst>
                </p:cNvPr>
                <p:cNvGrpSpPr/>
                <p:nvPr/>
              </p:nvGrpSpPr>
              <p:grpSpPr>
                <a:xfrm>
                  <a:off x="6657827" y="4936331"/>
                  <a:ext cx="39279" cy="46030"/>
                  <a:chOff x="6657827" y="4936331"/>
                  <a:chExt cx="39279" cy="46030"/>
                </a:xfrm>
              </p:grpSpPr>
              <p:sp>
                <p:nvSpPr>
                  <p:cNvPr id="999" name="Freeform: Shape 998">
                    <a:extLst>
                      <a:ext uri="{FF2B5EF4-FFF2-40B4-BE49-F238E27FC236}">
                        <a16:creationId xmlns:a16="http://schemas.microsoft.com/office/drawing/2014/main" xmlns="" id="{6082F43A-3B1C-4C14-A5EB-5A559ACE244E}"/>
                      </a:ext>
                    </a:extLst>
                  </p:cNvPr>
                  <p:cNvSpPr/>
                  <p:nvPr/>
                </p:nvSpPr>
                <p:spPr>
                  <a:xfrm>
                    <a:off x="6691670" y="4936331"/>
                    <a:ext cx="5436" cy="5196"/>
                  </a:xfrm>
                  <a:custGeom>
                    <a:avLst/>
                    <a:gdLst>
                      <a:gd name="connsiteX0" fmla="*/ 3020 w 5436"/>
                      <a:gd name="connsiteY0" fmla="*/ 5048 h 5196"/>
                      <a:gd name="connsiteX1" fmla="*/ 4890 w 5436"/>
                      <a:gd name="connsiteY1" fmla="*/ 4399 h 5196"/>
                      <a:gd name="connsiteX2" fmla="*/ 4890 w 5436"/>
                      <a:gd name="connsiteY2" fmla="*/ 4399 h 5196"/>
                      <a:gd name="connsiteX3" fmla="*/ 5176 w 5436"/>
                      <a:gd name="connsiteY3" fmla="*/ 2442 h 5196"/>
                      <a:gd name="connsiteX4" fmla="*/ 2422 w 5436"/>
                      <a:gd name="connsiteY4" fmla="*/ 156 h 5196"/>
                      <a:gd name="connsiteX5" fmla="*/ 534 w 5436"/>
                      <a:gd name="connsiteY5" fmla="*/ 788 h 5196"/>
                      <a:gd name="connsiteX6" fmla="*/ 534 w 5436"/>
                      <a:gd name="connsiteY6" fmla="*/ 788 h 5196"/>
                      <a:gd name="connsiteX7" fmla="*/ 266 w 5436"/>
                      <a:gd name="connsiteY7" fmla="*/ 2762 h 5196"/>
                      <a:gd name="connsiteX8" fmla="*/ 3020 w 5436"/>
                      <a:gd name="connsiteY8" fmla="*/ 5048 h 5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196">
                        <a:moveTo>
                          <a:pt x="3020" y="5048"/>
                        </a:moveTo>
                        <a:cubicBezTo>
                          <a:pt x="3453" y="5395"/>
                          <a:pt x="4284" y="5118"/>
                          <a:pt x="4890" y="4399"/>
                        </a:cubicBezTo>
                        <a:lnTo>
                          <a:pt x="4890" y="4399"/>
                        </a:lnTo>
                        <a:cubicBezTo>
                          <a:pt x="5496" y="3689"/>
                          <a:pt x="5609" y="2797"/>
                          <a:pt x="5176" y="2442"/>
                        </a:cubicBezTo>
                        <a:lnTo>
                          <a:pt x="2422" y="156"/>
                        </a:lnTo>
                        <a:cubicBezTo>
                          <a:pt x="1980" y="-199"/>
                          <a:pt x="1141" y="69"/>
                          <a:pt x="534" y="788"/>
                        </a:cubicBezTo>
                        <a:lnTo>
                          <a:pt x="534" y="788"/>
                        </a:lnTo>
                        <a:cubicBezTo>
                          <a:pt x="-54" y="1515"/>
                          <a:pt x="-176" y="2398"/>
                          <a:pt x="266" y="2762"/>
                        </a:cubicBezTo>
                        <a:lnTo>
                          <a:pt x="3020" y="5048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0" name="Freeform: Shape 999">
                    <a:extLst>
                      <a:ext uri="{FF2B5EF4-FFF2-40B4-BE49-F238E27FC236}">
                        <a16:creationId xmlns:a16="http://schemas.microsoft.com/office/drawing/2014/main" xmlns="" id="{11CBB38A-5821-4FB9-8400-1BB24F01CF83}"/>
                      </a:ext>
                    </a:extLst>
                  </p:cNvPr>
                  <p:cNvSpPr/>
                  <p:nvPr/>
                </p:nvSpPr>
                <p:spPr>
                  <a:xfrm>
                    <a:off x="6680394" y="4949937"/>
                    <a:ext cx="5425" cy="5205"/>
                  </a:xfrm>
                  <a:custGeom>
                    <a:avLst/>
                    <a:gdLst>
                      <a:gd name="connsiteX0" fmla="*/ 3004 w 5425"/>
                      <a:gd name="connsiteY0" fmla="*/ 5054 h 5205"/>
                      <a:gd name="connsiteX1" fmla="*/ 4900 w 5425"/>
                      <a:gd name="connsiteY1" fmla="*/ 4396 h 5205"/>
                      <a:gd name="connsiteX2" fmla="*/ 4900 w 5425"/>
                      <a:gd name="connsiteY2" fmla="*/ 4396 h 5205"/>
                      <a:gd name="connsiteX3" fmla="*/ 5169 w 5425"/>
                      <a:gd name="connsiteY3" fmla="*/ 2448 h 5205"/>
                      <a:gd name="connsiteX4" fmla="*/ 2415 w 5425"/>
                      <a:gd name="connsiteY4" fmla="*/ 161 h 5205"/>
                      <a:gd name="connsiteX5" fmla="*/ 536 w 5425"/>
                      <a:gd name="connsiteY5" fmla="*/ 793 h 5205"/>
                      <a:gd name="connsiteX6" fmla="*/ 536 w 5425"/>
                      <a:gd name="connsiteY6" fmla="*/ 793 h 5205"/>
                      <a:gd name="connsiteX7" fmla="*/ 259 w 5425"/>
                      <a:gd name="connsiteY7" fmla="*/ 2759 h 5205"/>
                      <a:gd name="connsiteX8" fmla="*/ 3004 w 5425"/>
                      <a:gd name="connsiteY8" fmla="*/ 5054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5" h="5205">
                        <a:moveTo>
                          <a:pt x="3004" y="5054"/>
                        </a:moveTo>
                        <a:cubicBezTo>
                          <a:pt x="3446" y="5400"/>
                          <a:pt x="4286" y="5140"/>
                          <a:pt x="4900" y="4396"/>
                        </a:cubicBezTo>
                        <a:lnTo>
                          <a:pt x="4900" y="4396"/>
                        </a:lnTo>
                        <a:cubicBezTo>
                          <a:pt x="5472" y="3686"/>
                          <a:pt x="5602" y="2802"/>
                          <a:pt x="5169" y="2448"/>
                        </a:cubicBezTo>
                        <a:lnTo>
                          <a:pt x="2415" y="161"/>
                        </a:lnTo>
                        <a:cubicBezTo>
                          <a:pt x="1974" y="-202"/>
                          <a:pt x="1134" y="66"/>
                          <a:pt x="536" y="793"/>
                        </a:cubicBezTo>
                        <a:lnTo>
                          <a:pt x="536" y="793"/>
                        </a:lnTo>
                        <a:cubicBezTo>
                          <a:pt x="-53" y="1512"/>
                          <a:pt x="-174" y="2404"/>
                          <a:pt x="259" y="2759"/>
                        </a:cubicBezTo>
                        <a:lnTo>
                          <a:pt x="3004" y="5054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1" name="Freeform: Shape 1000">
                    <a:extLst>
                      <a:ext uri="{FF2B5EF4-FFF2-40B4-BE49-F238E27FC236}">
                        <a16:creationId xmlns:a16="http://schemas.microsoft.com/office/drawing/2014/main" xmlns="" id="{2AA767A5-C3DD-4120-8415-77FB7BFA1060}"/>
                      </a:ext>
                    </a:extLst>
                  </p:cNvPr>
                  <p:cNvSpPr/>
                  <p:nvPr/>
                </p:nvSpPr>
                <p:spPr>
                  <a:xfrm>
                    <a:off x="6669106" y="4963552"/>
                    <a:ext cx="5435" cy="5197"/>
                  </a:xfrm>
                  <a:custGeom>
                    <a:avLst/>
                    <a:gdLst>
                      <a:gd name="connsiteX0" fmla="*/ 3008 w 5435"/>
                      <a:gd name="connsiteY0" fmla="*/ 5042 h 5197"/>
                      <a:gd name="connsiteX1" fmla="*/ 4896 w 5435"/>
                      <a:gd name="connsiteY1" fmla="*/ 4401 h 5197"/>
                      <a:gd name="connsiteX2" fmla="*/ 4896 w 5435"/>
                      <a:gd name="connsiteY2" fmla="*/ 4401 h 5197"/>
                      <a:gd name="connsiteX3" fmla="*/ 5156 w 5435"/>
                      <a:gd name="connsiteY3" fmla="*/ 2444 h 5197"/>
                      <a:gd name="connsiteX4" fmla="*/ 2420 w 5435"/>
                      <a:gd name="connsiteY4" fmla="*/ 167 h 5197"/>
                      <a:gd name="connsiteX5" fmla="*/ 541 w 5435"/>
                      <a:gd name="connsiteY5" fmla="*/ 790 h 5197"/>
                      <a:gd name="connsiteX6" fmla="*/ 541 w 5435"/>
                      <a:gd name="connsiteY6" fmla="*/ 790 h 5197"/>
                      <a:gd name="connsiteX7" fmla="*/ 272 w 5435"/>
                      <a:gd name="connsiteY7" fmla="*/ 2756 h 5197"/>
                      <a:gd name="connsiteX8" fmla="*/ 3008 w 5435"/>
                      <a:gd name="connsiteY8" fmla="*/ 5042 h 5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5" h="5197">
                        <a:moveTo>
                          <a:pt x="3008" y="5042"/>
                        </a:moveTo>
                        <a:cubicBezTo>
                          <a:pt x="3459" y="5397"/>
                          <a:pt x="4299" y="5128"/>
                          <a:pt x="4896" y="4401"/>
                        </a:cubicBezTo>
                        <a:lnTo>
                          <a:pt x="4896" y="4401"/>
                        </a:lnTo>
                        <a:cubicBezTo>
                          <a:pt x="5494" y="3691"/>
                          <a:pt x="5615" y="2817"/>
                          <a:pt x="5156" y="2444"/>
                        </a:cubicBezTo>
                        <a:lnTo>
                          <a:pt x="2420" y="167"/>
                        </a:lnTo>
                        <a:cubicBezTo>
                          <a:pt x="1978" y="-205"/>
                          <a:pt x="1138" y="63"/>
                          <a:pt x="541" y="790"/>
                        </a:cubicBezTo>
                        <a:lnTo>
                          <a:pt x="541" y="790"/>
                        </a:lnTo>
                        <a:cubicBezTo>
                          <a:pt x="-57" y="1518"/>
                          <a:pt x="-178" y="2392"/>
                          <a:pt x="272" y="2756"/>
                        </a:cubicBezTo>
                        <a:lnTo>
                          <a:pt x="3008" y="5042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002" name="Freeform: Shape 1001">
                    <a:extLst>
                      <a:ext uri="{FF2B5EF4-FFF2-40B4-BE49-F238E27FC236}">
                        <a16:creationId xmlns:a16="http://schemas.microsoft.com/office/drawing/2014/main" xmlns="" id="{A640EC67-6797-480A-B01F-B6B17F8A4A80}"/>
                      </a:ext>
                    </a:extLst>
                  </p:cNvPr>
                  <p:cNvSpPr/>
                  <p:nvPr/>
                </p:nvSpPr>
                <p:spPr>
                  <a:xfrm>
                    <a:off x="6657827" y="4977162"/>
                    <a:ext cx="5420" cy="5199"/>
                  </a:xfrm>
                  <a:custGeom>
                    <a:avLst/>
                    <a:gdLst>
                      <a:gd name="connsiteX0" fmla="*/ 3014 w 5420"/>
                      <a:gd name="connsiteY0" fmla="*/ 5036 h 5199"/>
                      <a:gd name="connsiteX1" fmla="*/ 4884 w 5420"/>
                      <a:gd name="connsiteY1" fmla="*/ 4413 h 5199"/>
                      <a:gd name="connsiteX2" fmla="*/ 4884 w 5420"/>
                      <a:gd name="connsiteY2" fmla="*/ 4413 h 5199"/>
                      <a:gd name="connsiteX3" fmla="*/ 5161 w 5420"/>
                      <a:gd name="connsiteY3" fmla="*/ 2439 h 5199"/>
                      <a:gd name="connsiteX4" fmla="*/ 2416 w 5420"/>
                      <a:gd name="connsiteY4" fmla="*/ 161 h 5199"/>
                      <a:gd name="connsiteX5" fmla="*/ 529 w 5420"/>
                      <a:gd name="connsiteY5" fmla="*/ 793 h 5199"/>
                      <a:gd name="connsiteX6" fmla="*/ 529 w 5420"/>
                      <a:gd name="connsiteY6" fmla="*/ 793 h 5199"/>
                      <a:gd name="connsiteX7" fmla="*/ 269 w 5420"/>
                      <a:gd name="connsiteY7" fmla="*/ 2759 h 5199"/>
                      <a:gd name="connsiteX8" fmla="*/ 3014 w 5420"/>
                      <a:gd name="connsiteY8" fmla="*/ 503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0" h="5199">
                        <a:moveTo>
                          <a:pt x="3014" y="5036"/>
                        </a:moveTo>
                        <a:cubicBezTo>
                          <a:pt x="3447" y="5408"/>
                          <a:pt x="4278" y="5123"/>
                          <a:pt x="4884" y="4413"/>
                        </a:cubicBezTo>
                        <a:lnTo>
                          <a:pt x="4884" y="4413"/>
                        </a:lnTo>
                        <a:cubicBezTo>
                          <a:pt x="5473" y="3685"/>
                          <a:pt x="5594" y="2802"/>
                          <a:pt x="5161" y="2439"/>
                        </a:cubicBezTo>
                        <a:lnTo>
                          <a:pt x="2416" y="161"/>
                        </a:lnTo>
                        <a:cubicBezTo>
                          <a:pt x="1975" y="-202"/>
                          <a:pt x="1135" y="66"/>
                          <a:pt x="529" y="793"/>
                        </a:cubicBezTo>
                        <a:lnTo>
                          <a:pt x="529" y="793"/>
                        </a:lnTo>
                        <a:cubicBezTo>
                          <a:pt x="-60" y="1521"/>
                          <a:pt x="-173" y="2395"/>
                          <a:pt x="269" y="2759"/>
                        </a:cubicBezTo>
                        <a:lnTo>
                          <a:pt x="3014" y="5036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8" name="Graphic 4">
                  <a:extLst>
                    <a:ext uri="{FF2B5EF4-FFF2-40B4-BE49-F238E27FC236}">
                      <a16:creationId xmlns:a16="http://schemas.microsoft.com/office/drawing/2014/main" xmlns="" id="{A813B38D-A8C0-48FA-8DC7-17CE91B5761C}"/>
                    </a:ext>
                  </a:extLst>
                </p:cNvPr>
                <p:cNvGrpSpPr/>
                <p:nvPr/>
              </p:nvGrpSpPr>
              <p:grpSpPr>
                <a:xfrm>
                  <a:off x="6658772" y="4935185"/>
                  <a:ext cx="39269" cy="46041"/>
                  <a:chOff x="6658772" y="4935185"/>
                  <a:chExt cx="39269" cy="46041"/>
                </a:xfrm>
                <a:solidFill>
                  <a:srgbClr val="DCDAC8"/>
                </a:solidFill>
              </p:grpSpPr>
              <p:sp>
                <p:nvSpPr>
                  <p:cNvPr id="995" name="Freeform: Shape 994">
                    <a:extLst>
                      <a:ext uri="{FF2B5EF4-FFF2-40B4-BE49-F238E27FC236}">
                        <a16:creationId xmlns:a16="http://schemas.microsoft.com/office/drawing/2014/main" xmlns="" id="{8E7EC866-65E3-4404-88DD-2B0BC7778394}"/>
                      </a:ext>
                    </a:extLst>
                  </p:cNvPr>
                  <p:cNvSpPr/>
                  <p:nvPr/>
                </p:nvSpPr>
                <p:spPr>
                  <a:xfrm>
                    <a:off x="6692612" y="4935185"/>
                    <a:ext cx="5429" cy="5205"/>
                  </a:xfrm>
                  <a:custGeom>
                    <a:avLst/>
                    <a:gdLst>
                      <a:gd name="connsiteX0" fmla="*/ 3013 w 5429"/>
                      <a:gd name="connsiteY0" fmla="*/ 5043 h 5205"/>
                      <a:gd name="connsiteX1" fmla="*/ 4892 w 5429"/>
                      <a:gd name="connsiteY1" fmla="*/ 4410 h 5205"/>
                      <a:gd name="connsiteX2" fmla="*/ 4892 w 5429"/>
                      <a:gd name="connsiteY2" fmla="*/ 4410 h 5205"/>
                      <a:gd name="connsiteX3" fmla="*/ 5160 w 5429"/>
                      <a:gd name="connsiteY3" fmla="*/ 2436 h 5205"/>
                      <a:gd name="connsiteX4" fmla="*/ 2424 w 5429"/>
                      <a:gd name="connsiteY4" fmla="*/ 167 h 5205"/>
                      <a:gd name="connsiteX5" fmla="*/ 536 w 5429"/>
                      <a:gd name="connsiteY5" fmla="*/ 799 h 5205"/>
                      <a:gd name="connsiteX6" fmla="*/ 536 w 5429"/>
                      <a:gd name="connsiteY6" fmla="*/ 799 h 5205"/>
                      <a:gd name="connsiteX7" fmla="*/ 259 w 5429"/>
                      <a:gd name="connsiteY7" fmla="*/ 2774 h 5205"/>
                      <a:gd name="connsiteX8" fmla="*/ 3013 w 5429"/>
                      <a:gd name="connsiteY8" fmla="*/ 5043 h 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5">
                        <a:moveTo>
                          <a:pt x="3013" y="5043"/>
                        </a:moveTo>
                        <a:cubicBezTo>
                          <a:pt x="3454" y="5415"/>
                          <a:pt x="4285" y="5129"/>
                          <a:pt x="4892" y="4410"/>
                        </a:cubicBezTo>
                        <a:lnTo>
                          <a:pt x="4892" y="4410"/>
                        </a:lnTo>
                        <a:cubicBezTo>
                          <a:pt x="5480" y="3692"/>
                          <a:pt x="5610" y="2809"/>
                          <a:pt x="5160" y="2436"/>
                        </a:cubicBezTo>
                        <a:lnTo>
                          <a:pt x="2424" y="167"/>
                        </a:lnTo>
                        <a:cubicBezTo>
                          <a:pt x="1965" y="-213"/>
                          <a:pt x="1125" y="81"/>
                          <a:pt x="536" y="799"/>
                        </a:cubicBezTo>
                        <a:lnTo>
                          <a:pt x="536" y="799"/>
                        </a:lnTo>
                        <a:cubicBezTo>
                          <a:pt x="-53" y="1501"/>
                          <a:pt x="-174" y="2401"/>
                          <a:pt x="259" y="2774"/>
                        </a:cubicBezTo>
                        <a:lnTo>
                          <a:pt x="3013" y="5043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6" name="Freeform: Shape 995">
                    <a:extLst>
                      <a:ext uri="{FF2B5EF4-FFF2-40B4-BE49-F238E27FC236}">
                        <a16:creationId xmlns:a16="http://schemas.microsoft.com/office/drawing/2014/main" xmlns="" id="{7313F72C-EEAE-49FF-9D1F-9460FC9499B4}"/>
                      </a:ext>
                    </a:extLst>
                  </p:cNvPr>
                  <p:cNvSpPr/>
                  <p:nvPr/>
                </p:nvSpPr>
                <p:spPr>
                  <a:xfrm>
                    <a:off x="6681330" y="4948804"/>
                    <a:ext cx="5436" cy="5202"/>
                  </a:xfrm>
                  <a:custGeom>
                    <a:avLst/>
                    <a:gdLst>
                      <a:gd name="connsiteX0" fmla="*/ 3012 w 5436"/>
                      <a:gd name="connsiteY0" fmla="*/ 5044 h 5202"/>
                      <a:gd name="connsiteX1" fmla="*/ 4890 w 5436"/>
                      <a:gd name="connsiteY1" fmla="*/ 4403 h 5202"/>
                      <a:gd name="connsiteX2" fmla="*/ 4890 w 5436"/>
                      <a:gd name="connsiteY2" fmla="*/ 4403 h 5202"/>
                      <a:gd name="connsiteX3" fmla="*/ 5168 w 5436"/>
                      <a:gd name="connsiteY3" fmla="*/ 2446 h 5202"/>
                      <a:gd name="connsiteX4" fmla="*/ 2405 w 5436"/>
                      <a:gd name="connsiteY4" fmla="*/ 169 h 5202"/>
                      <a:gd name="connsiteX5" fmla="*/ 544 w 5436"/>
                      <a:gd name="connsiteY5" fmla="*/ 801 h 5202"/>
                      <a:gd name="connsiteX6" fmla="*/ 544 w 5436"/>
                      <a:gd name="connsiteY6" fmla="*/ 801 h 5202"/>
                      <a:gd name="connsiteX7" fmla="*/ 267 w 5436"/>
                      <a:gd name="connsiteY7" fmla="*/ 2767 h 5202"/>
                      <a:gd name="connsiteX8" fmla="*/ 3012 w 5436"/>
                      <a:gd name="connsiteY8" fmla="*/ 5044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6" h="5202">
                        <a:moveTo>
                          <a:pt x="3012" y="5044"/>
                        </a:moveTo>
                        <a:cubicBezTo>
                          <a:pt x="3462" y="5408"/>
                          <a:pt x="4285" y="5122"/>
                          <a:pt x="4890" y="4403"/>
                        </a:cubicBezTo>
                        <a:lnTo>
                          <a:pt x="4890" y="4403"/>
                        </a:lnTo>
                        <a:cubicBezTo>
                          <a:pt x="5488" y="3684"/>
                          <a:pt x="5618" y="2819"/>
                          <a:pt x="5168" y="2446"/>
                        </a:cubicBezTo>
                        <a:lnTo>
                          <a:pt x="2405" y="169"/>
                        </a:lnTo>
                        <a:cubicBezTo>
                          <a:pt x="1973" y="-212"/>
                          <a:pt x="1132" y="74"/>
                          <a:pt x="544" y="801"/>
                        </a:cubicBezTo>
                        <a:lnTo>
                          <a:pt x="544" y="801"/>
                        </a:lnTo>
                        <a:cubicBezTo>
                          <a:pt x="-45" y="1503"/>
                          <a:pt x="-184" y="2394"/>
                          <a:pt x="267" y="2767"/>
                        </a:cubicBezTo>
                        <a:lnTo>
                          <a:pt x="3012" y="5044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7" name="Freeform: Shape 996">
                    <a:extLst>
                      <a:ext uri="{FF2B5EF4-FFF2-40B4-BE49-F238E27FC236}">
                        <a16:creationId xmlns:a16="http://schemas.microsoft.com/office/drawing/2014/main" xmlns="" id="{B4E33340-6BBD-4C07-8E33-E19558F622ED}"/>
                      </a:ext>
                    </a:extLst>
                  </p:cNvPr>
                  <p:cNvSpPr/>
                  <p:nvPr/>
                </p:nvSpPr>
                <p:spPr>
                  <a:xfrm>
                    <a:off x="6670051" y="4962417"/>
                    <a:ext cx="5438" cy="5204"/>
                  </a:xfrm>
                  <a:custGeom>
                    <a:avLst/>
                    <a:gdLst>
                      <a:gd name="connsiteX0" fmla="*/ 3016 w 5438"/>
                      <a:gd name="connsiteY0" fmla="*/ 5052 h 5204"/>
                      <a:gd name="connsiteX1" fmla="*/ 4886 w 5438"/>
                      <a:gd name="connsiteY1" fmla="*/ 4403 h 5204"/>
                      <a:gd name="connsiteX2" fmla="*/ 4886 w 5438"/>
                      <a:gd name="connsiteY2" fmla="*/ 4403 h 5204"/>
                      <a:gd name="connsiteX3" fmla="*/ 5172 w 5438"/>
                      <a:gd name="connsiteY3" fmla="*/ 2445 h 5204"/>
                      <a:gd name="connsiteX4" fmla="*/ 2418 w 5438"/>
                      <a:gd name="connsiteY4" fmla="*/ 160 h 5204"/>
                      <a:gd name="connsiteX5" fmla="*/ 548 w 5438"/>
                      <a:gd name="connsiteY5" fmla="*/ 792 h 5204"/>
                      <a:gd name="connsiteX6" fmla="*/ 548 w 5438"/>
                      <a:gd name="connsiteY6" fmla="*/ 792 h 5204"/>
                      <a:gd name="connsiteX7" fmla="*/ 262 w 5438"/>
                      <a:gd name="connsiteY7" fmla="*/ 2757 h 5204"/>
                      <a:gd name="connsiteX8" fmla="*/ 3016 w 5438"/>
                      <a:gd name="connsiteY8" fmla="*/ 5052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8" h="5204">
                        <a:moveTo>
                          <a:pt x="3016" y="5052"/>
                        </a:moveTo>
                        <a:cubicBezTo>
                          <a:pt x="3449" y="5407"/>
                          <a:pt x="4289" y="5121"/>
                          <a:pt x="4886" y="4403"/>
                        </a:cubicBezTo>
                        <a:lnTo>
                          <a:pt x="4886" y="4403"/>
                        </a:lnTo>
                        <a:cubicBezTo>
                          <a:pt x="5484" y="3684"/>
                          <a:pt x="5622" y="2809"/>
                          <a:pt x="5172" y="2445"/>
                        </a:cubicBezTo>
                        <a:lnTo>
                          <a:pt x="2418" y="160"/>
                        </a:lnTo>
                        <a:cubicBezTo>
                          <a:pt x="1977" y="-204"/>
                          <a:pt x="1137" y="73"/>
                          <a:pt x="548" y="792"/>
                        </a:cubicBezTo>
                        <a:lnTo>
                          <a:pt x="548" y="792"/>
                        </a:lnTo>
                        <a:cubicBezTo>
                          <a:pt x="-49" y="1519"/>
                          <a:pt x="-179" y="2394"/>
                          <a:pt x="262" y="2757"/>
                        </a:cubicBezTo>
                        <a:lnTo>
                          <a:pt x="3016" y="505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8" name="Freeform: Shape 997">
                    <a:extLst>
                      <a:ext uri="{FF2B5EF4-FFF2-40B4-BE49-F238E27FC236}">
                        <a16:creationId xmlns:a16="http://schemas.microsoft.com/office/drawing/2014/main" xmlns="" id="{E4224B13-1A27-4E7A-A4E2-D1DAAAFC89EF}"/>
                      </a:ext>
                    </a:extLst>
                  </p:cNvPr>
                  <p:cNvSpPr/>
                  <p:nvPr/>
                </p:nvSpPr>
                <p:spPr>
                  <a:xfrm>
                    <a:off x="6658772" y="4976024"/>
                    <a:ext cx="5428" cy="5202"/>
                  </a:xfrm>
                  <a:custGeom>
                    <a:avLst/>
                    <a:gdLst>
                      <a:gd name="connsiteX0" fmla="*/ 3012 w 5428"/>
                      <a:gd name="connsiteY0" fmla="*/ 5048 h 5202"/>
                      <a:gd name="connsiteX1" fmla="*/ 4883 w 5428"/>
                      <a:gd name="connsiteY1" fmla="*/ 4399 h 5202"/>
                      <a:gd name="connsiteX2" fmla="*/ 4883 w 5428"/>
                      <a:gd name="connsiteY2" fmla="*/ 4399 h 5202"/>
                      <a:gd name="connsiteX3" fmla="*/ 5160 w 5428"/>
                      <a:gd name="connsiteY3" fmla="*/ 2442 h 5202"/>
                      <a:gd name="connsiteX4" fmla="*/ 2415 w 5428"/>
                      <a:gd name="connsiteY4" fmla="*/ 156 h 5202"/>
                      <a:gd name="connsiteX5" fmla="*/ 544 w 5428"/>
                      <a:gd name="connsiteY5" fmla="*/ 788 h 5202"/>
                      <a:gd name="connsiteX6" fmla="*/ 544 w 5428"/>
                      <a:gd name="connsiteY6" fmla="*/ 788 h 5202"/>
                      <a:gd name="connsiteX7" fmla="*/ 259 w 5428"/>
                      <a:gd name="connsiteY7" fmla="*/ 2763 h 5202"/>
                      <a:gd name="connsiteX8" fmla="*/ 3012 w 5428"/>
                      <a:gd name="connsiteY8" fmla="*/ 5048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8" h="5202">
                        <a:moveTo>
                          <a:pt x="3012" y="5048"/>
                        </a:moveTo>
                        <a:cubicBezTo>
                          <a:pt x="3462" y="5404"/>
                          <a:pt x="4276" y="5126"/>
                          <a:pt x="4883" y="4399"/>
                        </a:cubicBezTo>
                        <a:lnTo>
                          <a:pt x="4883" y="4399"/>
                        </a:lnTo>
                        <a:cubicBezTo>
                          <a:pt x="5480" y="3689"/>
                          <a:pt x="5610" y="2797"/>
                          <a:pt x="5160" y="2442"/>
                        </a:cubicBezTo>
                        <a:lnTo>
                          <a:pt x="2415" y="156"/>
                        </a:lnTo>
                        <a:cubicBezTo>
                          <a:pt x="1964" y="-199"/>
                          <a:pt x="1133" y="69"/>
                          <a:pt x="544" y="788"/>
                        </a:cubicBezTo>
                        <a:lnTo>
                          <a:pt x="544" y="788"/>
                        </a:lnTo>
                        <a:cubicBezTo>
                          <a:pt x="-53" y="1507"/>
                          <a:pt x="-174" y="2390"/>
                          <a:pt x="259" y="2763"/>
                        </a:cubicBezTo>
                        <a:lnTo>
                          <a:pt x="3012" y="5048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79" name="Graphic 4">
                  <a:extLst>
                    <a:ext uri="{FF2B5EF4-FFF2-40B4-BE49-F238E27FC236}">
                      <a16:creationId xmlns:a16="http://schemas.microsoft.com/office/drawing/2014/main" xmlns="" id="{A5D0BE1F-EFB4-491D-94A1-7A59599DAA93}"/>
                    </a:ext>
                  </a:extLst>
                </p:cNvPr>
                <p:cNvGrpSpPr/>
                <p:nvPr/>
              </p:nvGrpSpPr>
              <p:grpSpPr>
                <a:xfrm>
                  <a:off x="6673402" y="4953070"/>
                  <a:ext cx="27996" cy="32420"/>
                  <a:chOff x="6673402" y="4953070"/>
                  <a:chExt cx="27996" cy="32420"/>
                </a:xfrm>
              </p:grpSpPr>
              <p:sp>
                <p:nvSpPr>
                  <p:cNvPr id="992" name="Freeform: Shape 991">
                    <a:extLst>
                      <a:ext uri="{FF2B5EF4-FFF2-40B4-BE49-F238E27FC236}">
                        <a16:creationId xmlns:a16="http://schemas.microsoft.com/office/drawing/2014/main" xmlns="" id="{9270C817-8B8C-4A89-9936-7018AB998AD0}"/>
                      </a:ext>
                    </a:extLst>
                  </p:cNvPr>
                  <p:cNvSpPr/>
                  <p:nvPr/>
                </p:nvSpPr>
                <p:spPr>
                  <a:xfrm>
                    <a:off x="6695967" y="4953070"/>
                    <a:ext cx="5431" cy="5202"/>
                  </a:xfrm>
                  <a:custGeom>
                    <a:avLst/>
                    <a:gdLst>
                      <a:gd name="connsiteX0" fmla="*/ 3017 w 5431"/>
                      <a:gd name="connsiteY0" fmla="*/ 5039 h 5202"/>
                      <a:gd name="connsiteX1" fmla="*/ 4887 w 5431"/>
                      <a:gd name="connsiteY1" fmla="*/ 4407 h 5202"/>
                      <a:gd name="connsiteX2" fmla="*/ 4887 w 5431"/>
                      <a:gd name="connsiteY2" fmla="*/ 4407 h 5202"/>
                      <a:gd name="connsiteX3" fmla="*/ 5173 w 5431"/>
                      <a:gd name="connsiteY3" fmla="*/ 2432 h 5202"/>
                      <a:gd name="connsiteX4" fmla="*/ 2420 w 5431"/>
                      <a:gd name="connsiteY4" fmla="*/ 163 h 5202"/>
                      <a:gd name="connsiteX5" fmla="*/ 541 w 5431"/>
                      <a:gd name="connsiteY5" fmla="*/ 795 h 5202"/>
                      <a:gd name="connsiteX6" fmla="*/ 541 w 5431"/>
                      <a:gd name="connsiteY6" fmla="*/ 795 h 5202"/>
                      <a:gd name="connsiteX7" fmla="*/ 272 w 5431"/>
                      <a:gd name="connsiteY7" fmla="*/ 2752 h 5202"/>
                      <a:gd name="connsiteX8" fmla="*/ 3017 w 5431"/>
                      <a:gd name="connsiteY8" fmla="*/ 5039 h 52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2">
                        <a:moveTo>
                          <a:pt x="3017" y="5039"/>
                        </a:moveTo>
                        <a:cubicBezTo>
                          <a:pt x="3450" y="5411"/>
                          <a:pt x="4281" y="5125"/>
                          <a:pt x="4887" y="4407"/>
                        </a:cubicBezTo>
                        <a:lnTo>
                          <a:pt x="4887" y="4407"/>
                        </a:lnTo>
                        <a:cubicBezTo>
                          <a:pt x="5485" y="3679"/>
                          <a:pt x="5606" y="2796"/>
                          <a:pt x="5173" y="2432"/>
                        </a:cubicBezTo>
                        <a:lnTo>
                          <a:pt x="2420" y="163"/>
                        </a:lnTo>
                        <a:cubicBezTo>
                          <a:pt x="1987" y="-209"/>
                          <a:pt x="1138" y="77"/>
                          <a:pt x="541" y="795"/>
                        </a:cubicBezTo>
                        <a:lnTo>
                          <a:pt x="541" y="795"/>
                        </a:lnTo>
                        <a:cubicBezTo>
                          <a:pt x="-57" y="1514"/>
                          <a:pt x="-178" y="2389"/>
                          <a:pt x="272" y="2752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3" name="Freeform: Shape 992">
                    <a:extLst>
                      <a:ext uri="{FF2B5EF4-FFF2-40B4-BE49-F238E27FC236}">
                        <a16:creationId xmlns:a16="http://schemas.microsoft.com/office/drawing/2014/main" xmlns="" id="{E2EF2A7E-77F6-4896-A1FE-DBD862DCABB1}"/>
                      </a:ext>
                    </a:extLst>
                  </p:cNvPr>
                  <p:cNvSpPr/>
                  <p:nvPr/>
                </p:nvSpPr>
                <p:spPr>
                  <a:xfrm>
                    <a:off x="6684685" y="4966676"/>
                    <a:ext cx="5434" cy="5204"/>
                  </a:xfrm>
                  <a:custGeom>
                    <a:avLst/>
                    <a:gdLst>
                      <a:gd name="connsiteX0" fmla="*/ 3025 w 5434"/>
                      <a:gd name="connsiteY0" fmla="*/ 5045 h 5204"/>
                      <a:gd name="connsiteX1" fmla="*/ 4886 w 5434"/>
                      <a:gd name="connsiteY1" fmla="*/ 4413 h 5204"/>
                      <a:gd name="connsiteX2" fmla="*/ 4886 w 5434"/>
                      <a:gd name="connsiteY2" fmla="*/ 4413 h 5204"/>
                      <a:gd name="connsiteX3" fmla="*/ 5172 w 5434"/>
                      <a:gd name="connsiteY3" fmla="*/ 2439 h 5204"/>
                      <a:gd name="connsiteX4" fmla="*/ 2418 w 5434"/>
                      <a:gd name="connsiteY4" fmla="*/ 161 h 5204"/>
                      <a:gd name="connsiteX5" fmla="*/ 548 w 5434"/>
                      <a:gd name="connsiteY5" fmla="*/ 793 h 5204"/>
                      <a:gd name="connsiteX6" fmla="*/ 548 w 5434"/>
                      <a:gd name="connsiteY6" fmla="*/ 793 h 5204"/>
                      <a:gd name="connsiteX7" fmla="*/ 280 w 5434"/>
                      <a:gd name="connsiteY7" fmla="*/ 2759 h 5204"/>
                      <a:gd name="connsiteX8" fmla="*/ 3025 w 5434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204">
                        <a:moveTo>
                          <a:pt x="3025" y="5045"/>
                        </a:moveTo>
                        <a:cubicBezTo>
                          <a:pt x="3457" y="5408"/>
                          <a:pt x="4289" y="5131"/>
                          <a:pt x="4886" y="4413"/>
                        </a:cubicBezTo>
                        <a:lnTo>
                          <a:pt x="4886" y="4413"/>
                        </a:lnTo>
                        <a:cubicBezTo>
                          <a:pt x="5484" y="3685"/>
                          <a:pt x="5614" y="2811"/>
                          <a:pt x="5172" y="2439"/>
                        </a:cubicBezTo>
                        <a:lnTo>
                          <a:pt x="2418" y="161"/>
                        </a:lnTo>
                        <a:cubicBezTo>
                          <a:pt x="1977" y="-202"/>
                          <a:pt x="1137" y="66"/>
                          <a:pt x="548" y="793"/>
                        </a:cubicBezTo>
                        <a:lnTo>
                          <a:pt x="548" y="793"/>
                        </a:lnTo>
                        <a:cubicBezTo>
                          <a:pt x="-49" y="1512"/>
                          <a:pt x="-188" y="2404"/>
                          <a:pt x="280" y="2759"/>
                        </a:cubicBezTo>
                        <a:lnTo>
                          <a:pt x="3025" y="5045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4" name="Freeform: Shape 993">
                    <a:extLst>
                      <a:ext uri="{FF2B5EF4-FFF2-40B4-BE49-F238E27FC236}">
                        <a16:creationId xmlns:a16="http://schemas.microsoft.com/office/drawing/2014/main" xmlns="" id="{E8603931-35C7-4D07-B035-3A404A46D863}"/>
                      </a:ext>
                    </a:extLst>
                  </p:cNvPr>
                  <p:cNvSpPr/>
                  <p:nvPr/>
                </p:nvSpPr>
                <p:spPr>
                  <a:xfrm>
                    <a:off x="6673402" y="4980286"/>
                    <a:ext cx="5429" cy="5204"/>
                  </a:xfrm>
                  <a:custGeom>
                    <a:avLst/>
                    <a:gdLst>
                      <a:gd name="connsiteX0" fmla="*/ 3008 w 5429"/>
                      <a:gd name="connsiteY0" fmla="*/ 5047 h 5204"/>
                      <a:gd name="connsiteX1" fmla="*/ 4896 w 5429"/>
                      <a:gd name="connsiteY1" fmla="*/ 4406 h 5204"/>
                      <a:gd name="connsiteX2" fmla="*/ 4896 w 5429"/>
                      <a:gd name="connsiteY2" fmla="*/ 4406 h 5204"/>
                      <a:gd name="connsiteX3" fmla="*/ 5164 w 5429"/>
                      <a:gd name="connsiteY3" fmla="*/ 2440 h 5204"/>
                      <a:gd name="connsiteX4" fmla="*/ 2419 w 5429"/>
                      <a:gd name="connsiteY4" fmla="*/ 154 h 5204"/>
                      <a:gd name="connsiteX5" fmla="*/ 549 w 5429"/>
                      <a:gd name="connsiteY5" fmla="*/ 786 h 5204"/>
                      <a:gd name="connsiteX6" fmla="*/ 549 w 5429"/>
                      <a:gd name="connsiteY6" fmla="*/ 786 h 5204"/>
                      <a:gd name="connsiteX7" fmla="*/ 272 w 5429"/>
                      <a:gd name="connsiteY7" fmla="*/ 2760 h 5204"/>
                      <a:gd name="connsiteX8" fmla="*/ 3008 w 5429"/>
                      <a:gd name="connsiteY8" fmla="*/ 5047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29" h="5204">
                        <a:moveTo>
                          <a:pt x="3008" y="5047"/>
                        </a:moveTo>
                        <a:cubicBezTo>
                          <a:pt x="3467" y="5410"/>
                          <a:pt x="4289" y="5124"/>
                          <a:pt x="4896" y="4406"/>
                        </a:cubicBezTo>
                        <a:lnTo>
                          <a:pt x="4896" y="4406"/>
                        </a:lnTo>
                        <a:cubicBezTo>
                          <a:pt x="5484" y="3687"/>
                          <a:pt x="5606" y="2804"/>
                          <a:pt x="5164" y="2440"/>
                        </a:cubicBezTo>
                        <a:lnTo>
                          <a:pt x="2419" y="154"/>
                        </a:lnTo>
                        <a:cubicBezTo>
                          <a:pt x="1969" y="-201"/>
                          <a:pt x="1137" y="76"/>
                          <a:pt x="549" y="786"/>
                        </a:cubicBezTo>
                        <a:lnTo>
                          <a:pt x="549" y="786"/>
                        </a:lnTo>
                        <a:cubicBezTo>
                          <a:pt x="-58" y="1514"/>
                          <a:pt x="-179" y="2397"/>
                          <a:pt x="272" y="2760"/>
                        </a:cubicBezTo>
                        <a:lnTo>
                          <a:pt x="3008" y="5047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0" name="Graphic 4">
                  <a:extLst>
                    <a:ext uri="{FF2B5EF4-FFF2-40B4-BE49-F238E27FC236}">
                      <a16:creationId xmlns:a16="http://schemas.microsoft.com/office/drawing/2014/main" xmlns="" id="{5A1CE3B3-AF8A-4D06-A77B-8FF0C6B9DA2E}"/>
                    </a:ext>
                  </a:extLst>
                </p:cNvPr>
                <p:cNvGrpSpPr/>
                <p:nvPr/>
              </p:nvGrpSpPr>
              <p:grpSpPr>
                <a:xfrm>
                  <a:off x="6674348" y="4951932"/>
                  <a:ext cx="27991" cy="32424"/>
                  <a:chOff x="6674348" y="4951932"/>
                  <a:chExt cx="27991" cy="32424"/>
                </a:xfrm>
                <a:solidFill>
                  <a:srgbClr val="DCDAC8"/>
                </a:solidFill>
              </p:grpSpPr>
              <p:sp>
                <p:nvSpPr>
                  <p:cNvPr id="989" name="Freeform: Shape 988">
                    <a:extLst>
                      <a:ext uri="{FF2B5EF4-FFF2-40B4-BE49-F238E27FC236}">
                        <a16:creationId xmlns:a16="http://schemas.microsoft.com/office/drawing/2014/main" xmlns="" id="{B80F1ABE-7E78-4625-A6D3-3519CE1A6D68}"/>
                      </a:ext>
                    </a:extLst>
                  </p:cNvPr>
                  <p:cNvSpPr/>
                  <p:nvPr/>
                </p:nvSpPr>
                <p:spPr>
                  <a:xfrm>
                    <a:off x="6696906" y="4951932"/>
                    <a:ext cx="5434" cy="5199"/>
                  </a:xfrm>
                  <a:custGeom>
                    <a:avLst/>
                    <a:gdLst>
                      <a:gd name="connsiteX0" fmla="*/ 3013 w 5434"/>
                      <a:gd name="connsiteY0" fmla="*/ 5042 h 5199"/>
                      <a:gd name="connsiteX1" fmla="*/ 4892 w 5434"/>
                      <a:gd name="connsiteY1" fmla="*/ 4409 h 5199"/>
                      <a:gd name="connsiteX2" fmla="*/ 4892 w 5434"/>
                      <a:gd name="connsiteY2" fmla="*/ 4409 h 5199"/>
                      <a:gd name="connsiteX3" fmla="*/ 5178 w 5434"/>
                      <a:gd name="connsiteY3" fmla="*/ 2435 h 5199"/>
                      <a:gd name="connsiteX4" fmla="*/ 2416 w 5434"/>
                      <a:gd name="connsiteY4" fmla="*/ 158 h 5199"/>
                      <a:gd name="connsiteX5" fmla="*/ 537 w 5434"/>
                      <a:gd name="connsiteY5" fmla="*/ 790 h 5199"/>
                      <a:gd name="connsiteX6" fmla="*/ 537 w 5434"/>
                      <a:gd name="connsiteY6" fmla="*/ 790 h 5199"/>
                      <a:gd name="connsiteX7" fmla="*/ 268 w 5434"/>
                      <a:gd name="connsiteY7" fmla="*/ 2747 h 5199"/>
                      <a:gd name="connsiteX8" fmla="*/ 3013 w 5434"/>
                      <a:gd name="connsiteY8" fmla="*/ 5042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4" h="5199">
                        <a:moveTo>
                          <a:pt x="3013" y="5042"/>
                        </a:moveTo>
                        <a:cubicBezTo>
                          <a:pt x="3464" y="5405"/>
                          <a:pt x="4286" y="5120"/>
                          <a:pt x="4892" y="4409"/>
                        </a:cubicBezTo>
                        <a:lnTo>
                          <a:pt x="4892" y="4409"/>
                        </a:lnTo>
                        <a:cubicBezTo>
                          <a:pt x="5481" y="3674"/>
                          <a:pt x="5611" y="2799"/>
                          <a:pt x="5178" y="2435"/>
                        </a:cubicBezTo>
                        <a:lnTo>
                          <a:pt x="2416" y="158"/>
                        </a:lnTo>
                        <a:cubicBezTo>
                          <a:pt x="1974" y="-206"/>
                          <a:pt x="1143" y="80"/>
                          <a:pt x="537" y="790"/>
                        </a:cubicBezTo>
                        <a:lnTo>
                          <a:pt x="537" y="790"/>
                        </a:lnTo>
                        <a:cubicBezTo>
                          <a:pt x="-61" y="1500"/>
                          <a:pt x="-173" y="2383"/>
                          <a:pt x="268" y="2747"/>
                        </a:cubicBezTo>
                        <a:lnTo>
                          <a:pt x="3013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0" name="Freeform: Shape 989">
                    <a:extLst>
                      <a:ext uri="{FF2B5EF4-FFF2-40B4-BE49-F238E27FC236}">
                        <a16:creationId xmlns:a16="http://schemas.microsoft.com/office/drawing/2014/main" xmlns="" id="{80D7E7B0-FC2D-4BE2-BC62-3952CFB3FC1B}"/>
                      </a:ext>
                    </a:extLst>
                  </p:cNvPr>
                  <p:cNvSpPr/>
                  <p:nvPr/>
                </p:nvSpPr>
                <p:spPr>
                  <a:xfrm>
                    <a:off x="6685626" y="4965540"/>
                    <a:ext cx="5430" cy="5199"/>
                  </a:xfrm>
                  <a:custGeom>
                    <a:avLst/>
                    <a:gdLst>
                      <a:gd name="connsiteX0" fmla="*/ 3011 w 5430"/>
                      <a:gd name="connsiteY0" fmla="*/ 5046 h 5199"/>
                      <a:gd name="connsiteX1" fmla="*/ 4890 w 5430"/>
                      <a:gd name="connsiteY1" fmla="*/ 4405 h 5199"/>
                      <a:gd name="connsiteX2" fmla="*/ 4890 w 5430"/>
                      <a:gd name="connsiteY2" fmla="*/ 4405 h 5199"/>
                      <a:gd name="connsiteX3" fmla="*/ 5158 w 5430"/>
                      <a:gd name="connsiteY3" fmla="*/ 2439 h 5199"/>
                      <a:gd name="connsiteX4" fmla="*/ 2422 w 5430"/>
                      <a:gd name="connsiteY4" fmla="*/ 162 h 5199"/>
                      <a:gd name="connsiteX5" fmla="*/ 534 w 5430"/>
                      <a:gd name="connsiteY5" fmla="*/ 794 h 5199"/>
                      <a:gd name="connsiteX6" fmla="*/ 534 w 5430"/>
                      <a:gd name="connsiteY6" fmla="*/ 794 h 5199"/>
                      <a:gd name="connsiteX7" fmla="*/ 266 w 5430"/>
                      <a:gd name="connsiteY7" fmla="*/ 2760 h 5199"/>
                      <a:gd name="connsiteX8" fmla="*/ 3011 w 5430"/>
                      <a:gd name="connsiteY8" fmla="*/ 5046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0" h="5199">
                        <a:moveTo>
                          <a:pt x="3011" y="5046"/>
                        </a:moveTo>
                        <a:cubicBezTo>
                          <a:pt x="3453" y="5401"/>
                          <a:pt x="4284" y="5123"/>
                          <a:pt x="4890" y="4405"/>
                        </a:cubicBezTo>
                        <a:lnTo>
                          <a:pt x="4890" y="4405"/>
                        </a:lnTo>
                        <a:cubicBezTo>
                          <a:pt x="5487" y="3695"/>
                          <a:pt x="5609" y="2803"/>
                          <a:pt x="5158" y="2439"/>
                        </a:cubicBezTo>
                        <a:lnTo>
                          <a:pt x="2422" y="162"/>
                        </a:lnTo>
                        <a:cubicBezTo>
                          <a:pt x="1972" y="-210"/>
                          <a:pt x="1141" y="84"/>
                          <a:pt x="534" y="794"/>
                        </a:cubicBezTo>
                        <a:lnTo>
                          <a:pt x="534" y="794"/>
                        </a:lnTo>
                        <a:cubicBezTo>
                          <a:pt x="-54" y="1504"/>
                          <a:pt x="-176" y="2396"/>
                          <a:pt x="266" y="2760"/>
                        </a:cubicBezTo>
                        <a:lnTo>
                          <a:pt x="3011" y="5046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91" name="Freeform: Shape 990">
                    <a:extLst>
                      <a:ext uri="{FF2B5EF4-FFF2-40B4-BE49-F238E27FC236}">
                        <a16:creationId xmlns:a16="http://schemas.microsoft.com/office/drawing/2014/main" xmlns="" id="{3858B60E-2FDC-41A4-9DCA-549B09EB9938}"/>
                      </a:ext>
                    </a:extLst>
                  </p:cNvPr>
                  <p:cNvSpPr/>
                  <p:nvPr/>
                </p:nvSpPr>
                <p:spPr>
                  <a:xfrm>
                    <a:off x="6674348" y="4979149"/>
                    <a:ext cx="5433" cy="5207"/>
                  </a:xfrm>
                  <a:custGeom>
                    <a:avLst/>
                    <a:gdLst>
                      <a:gd name="connsiteX0" fmla="*/ 3014 w 5433"/>
                      <a:gd name="connsiteY0" fmla="*/ 5049 h 5207"/>
                      <a:gd name="connsiteX1" fmla="*/ 4885 w 5433"/>
                      <a:gd name="connsiteY1" fmla="*/ 4417 h 5207"/>
                      <a:gd name="connsiteX2" fmla="*/ 4885 w 5433"/>
                      <a:gd name="connsiteY2" fmla="*/ 4417 h 5207"/>
                      <a:gd name="connsiteX3" fmla="*/ 5170 w 5433"/>
                      <a:gd name="connsiteY3" fmla="*/ 2451 h 5207"/>
                      <a:gd name="connsiteX4" fmla="*/ 2425 w 5433"/>
                      <a:gd name="connsiteY4" fmla="*/ 165 h 5207"/>
                      <a:gd name="connsiteX5" fmla="*/ 546 w 5433"/>
                      <a:gd name="connsiteY5" fmla="*/ 797 h 5207"/>
                      <a:gd name="connsiteX6" fmla="*/ 546 w 5433"/>
                      <a:gd name="connsiteY6" fmla="*/ 797 h 5207"/>
                      <a:gd name="connsiteX7" fmla="*/ 269 w 5433"/>
                      <a:gd name="connsiteY7" fmla="*/ 2772 h 5207"/>
                      <a:gd name="connsiteX8" fmla="*/ 3014 w 5433"/>
                      <a:gd name="connsiteY8" fmla="*/ 5049 h 5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3" h="5207">
                        <a:moveTo>
                          <a:pt x="3014" y="5049"/>
                        </a:moveTo>
                        <a:cubicBezTo>
                          <a:pt x="3456" y="5413"/>
                          <a:pt x="4287" y="5127"/>
                          <a:pt x="4885" y="4417"/>
                        </a:cubicBezTo>
                        <a:lnTo>
                          <a:pt x="4885" y="4417"/>
                        </a:lnTo>
                        <a:cubicBezTo>
                          <a:pt x="5473" y="3689"/>
                          <a:pt x="5620" y="2806"/>
                          <a:pt x="5170" y="2451"/>
                        </a:cubicBezTo>
                        <a:lnTo>
                          <a:pt x="2425" y="165"/>
                        </a:lnTo>
                        <a:cubicBezTo>
                          <a:pt x="1984" y="-207"/>
                          <a:pt x="1144" y="70"/>
                          <a:pt x="546" y="797"/>
                        </a:cubicBezTo>
                        <a:lnTo>
                          <a:pt x="546" y="797"/>
                        </a:lnTo>
                        <a:cubicBezTo>
                          <a:pt x="-51" y="1516"/>
                          <a:pt x="-181" y="2399"/>
                          <a:pt x="269" y="2772"/>
                        </a:cubicBezTo>
                        <a:lnTo>
                          <a:pt x="3014" y="5049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1" name="Graphic 4">
                  <a:extLst>
                    <a:ext uri="{FF2B5EF4-FFF2-40B4-BE49-F238E27FC236}">
                      <a16:creationId xmlns:a16="http://schemas.microsoft.com/office/drawing/2014/main" xmlns="" id="{180E4A45-2BD2-4CAD-940C-51D586008A79}"/>
                    </a:ext>
                  </a:extLst>
                </p:cNvPr>
                <p:cNvGrpSpPr/>
                <p:nvPr/>
              </p:nvGrpSpPr>
              <p:grpSpPr>
                <a:xfrm>
                  <a:off x="6688979" y="4969799"/>
                  <a:ext cx="16715" cy="18819"/>
                  <a:chOff x="6688979" y="4969799"/>
                  <a:chExt cx="16715" cy="18819"/>
                </a:xfrm>
              </p:grpSpPr>
              <p:sp>
                <p:nvSpPr>
                  <p:cNvPr id="987" name="Freeform: Shape 986">
                    <a:extLst>
                      <a:ext uri="{FF2B5EF4-FFF2-40B4-BE49-F238E27FC236}">
                        <a16:creationId xmlns:a16="http://schemas.microsoft.com/office/drawing/2014/main" xmlns="" id="{90015B8A-486B-4DA3-9663-2A4851BAEB37}"/>
                      </a:ext>
                    </a:extLst>
                  </p:cNvPr>
                  <p:cNvSpPr/>
                  <p:nvPr/>
                </p:nvSpPr>
                <p:spPr>
                  <a:xfrm>
                    <a:off x="6700262" y="4969799"/>
                    <a:ext cx="5432" cy="5199"/>
                  </a:xfrm>
                  <a:custGeom>
                    <a:avLst/>
                    <a:gdLst>
                      <a:gd name="connsiteX0" fmla="*/ 3017 w 5432"/>
                      <a:gd name="connsiteY0" fmla="*/ 5039 h 5199"/>
                      <a:gd name="connsiteX1" fmla="*/ 4887 w 5432"/>
                      <a:gd name="connsiteY1" fmla="*/ 4398 h 5199"/>
                      <a:gd name="connsiteX2" fmla="*/ 4887 w 5432"/>
                      <a:gd name="connsiteY2" fmla="*/ 4398 h 5199"/>
                      <a:gd name="connsiteX3" fmla="*/ 5165 w 5432"/>
                      <a:gd name="connsiteY3" fmla="*/ 2441 h 5199"/>
                      <a:gd name="connsiteX4" fmla="*/ 2428 w 5432"/>
                      <a:gd name="connsiteY4" fmla="*/ 164 h 5199"/>
                      <a:gd name="connsiteX5" fmla="*/ 541 w 5432"/>
                      <a:gd name="connsiteY5" fmla="*/ 787 h 5199"/>
                      <a:gd name="connsiteX6" fmla="*/ 541 w 5432"/>
                      <a:gd name="connsiteY6" fmla="*/ 787 h 5199"/>
                      <a:gd name="connsiteX7" fmla="*/ 272 w 5432"/>
                      <a:gd name="connsiteY7" fmla="*/ 2761 h 5199"/>
                      <a:gd name="connsiteX8" fmla="*/ 3017 w 5432"/>
                      <a:gd name="connsiteY8" fmla="*/ 5039 h 5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2" h="5199">
                        <a:moveTo>
                          <a:pt x="3017" y="5039"/>
                        </a:moveTo>
                        <a:cubicBezTo>
                          <a:pt x="3450" y="5403"/>
                          <a:pt x="4281" y="5134"/>
                          <a:pt x="4887" y="4398"/>
                        </a:cubicBezTo>
                        <a:lnTo>
                          <a:pt x="4887" y="4398"/>
                        </a:lnTo>
                        <a:cubicBezTo>
                          <a:pt x="5494" y="3688"/>
                          <a:pt x="5606" y="2805"/>
                          <a:pt x="5165" y="2441"/>
                        </a:cubicBezTo>
                        <a:lnTo>
                          <a:pt x="2428" y="164"/>
                        </a:lnTo>
                        <a:cubicBezTo>
                          <a:pt x="1969" y="-208"/>
                          <a:pt x="1129" y="77"/>
                          <a:pt x="541" y="787"/>
                        </a:cubicBezTo>
                        <a:lnTo>
                          <a:pt x="541" y="787"/>
                        </a:lnTo>
                        <a:cubicBezTo>
                          <a:pt x="-57" y="1514"/>
                          <a:pt x="-178" y="2389"/>
                          <a:pt x="272" y="2761"/>
                        </a:cubicBezTo>
                        <a:lnTo>
                          <a:pt x="3017" y="5039"/>
                        </a:lnTo>
                        <a:close/>
                      </a:path>
                    </a:pathLst>
                  </a:custGeom>
                  <a:solidFill>
                    <a:srgbClr val="D95B47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8" name="Freeform: Shape 987">
                    <a:extLst>
                      <a:ext uri="{FF2B5EF4-FFF2-40B4-BE49-F238E27FC236}">
                        <a16:creationId xmlns:a16="http://schemas.microsoft.com/office/drawing/2014/main" xmlns="" id="{5B25C6B9-F773-4D00-A322-1711696CC6FB}"/>
                      </a:ext>
                    </a:extLst>
                  </p:cNvPr>
                  <p:cNvSpPr/>
                  <p:nvPr/>
                </p:nvSpPr>
                <p:spPr>
                  <a:xfrm>
                    <a:off x="6688979" y="4983415"/>
                    <a:ext cx="5431" cy="5203"/>
                  </a:xfrm>
                  <a:custGeom>
                    <a:avLst/>
                    <a:gdLst>
                      <a:gd name="connsiteX0" fmla="*/ 3009 w 5431"/>
                      <a:gd name="connsiteY0" fmla="*/ 5043 h 5203"/>
                      <a:gd name="connsiteX1" fmla="*/ 4888 w 5431"/>
                      <a:gd name="connsiteY1" fmla="*/ 4411 h 5203"/>
                      <a:gd name="connsiteX2" fmla="*/ 4888 w 5431"/>
                      <a:gd name="connsiteY2" fmla="*/ 4411 h 5203"/>
                      <a:gd name="connsiteX3" fmla="*/ 5173 w 5431"/>
                      <a:gd name="connsiteY3" fmla="*/ 2437 h 5203"/>
                      <a:gd name="connsiteX4" fmla="*/ 2420 w 5431"/>
                      <a:gd name="connsiteY4" fmla="*/ 160 h 5203"/>
                      <a:gd name="connsiteX5" fmla="*/ 541 w 5431"/>
                      <a:gd name="connsiteY5" fmla="*/ 792 h 5203"/>
                      <a:gd name="connsiteX6" fmla="*/ 541 w 5431"/>
                      <a:gd name="connsiteY6" fmla="*/ 792 h 5203"/>
                      <a:gd name="connsiteX7" fmla="*/ 272 w 5431"/>
                      <a:gd name="connsiteY7" fmla="*/ 2757 h 5203"/>
                      <a:gd name="connsiteX8" fmla="*/ 3009 w 5431"/>
                      <a:gd name="connsiteY8" fmla="*/ 5043 h 52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3">
                        <a:moveTo>
                          <a:pt x="3009" y="5043"/>
                        </a:moveTo>
                        <a:cubicBezTo>
                          <a:pt x="3459" y="5407"/>
                          <a:pt x="4299" y="5130"/>
                          <a:pt x="4888" y="4411"/>
                        </a:cubicBezTo>
                        <a:lnTo>
                          <a:pt x="4888" y="4411"/>
                        </a:lnTo>
                        <a:cubicBezTo>
                          <a:pt x="5485" y="3684"/>
                          <a:pt x="5606" y="2809"/>
                          <a:pt x="5173" y="2437"/>
                        </a:cubicBezTo>
                        <a:lnTo>
                          <a:pt x="2420" y="160"/>
                        </a:lnTo>
                        <a:cubicBezTo>
                          <a:pt x="1978" y="-204"/>
                          <a:pt x="1147" y="73"/>
                          <a:pt x="541" y="792"/>
                        </a:cubicBezTo>
                        <a:lnTo>
                          <a:pt x="541" y="792"/>
                        </a:lnTo>
                        <a:cubicBezTo>
                          <a:pt x="-57" y="1511"/>
                          <a:pt x="-178" y="2394"/>
                          <a:pt x="272" y="2757"/>
                        </a:cubicBezTo>
                        <a:lnTo>
                          <a:pt x="3009" y="5043"/>
                        </a:lnTo>
                        <a:close/>
                      </a:path>
                    </a:pathLst>
                  </a:custGeom>
                  <a:solidFill>
                    <a:srgbClr val="F06B5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82" name="Graphic 4">
                  <a:extLst>
                    <a:ext uri="{FF2B5EF4-FFF2-40B4-BE49-F238E27FC236}">
                      <a16:creationId xmlns:a16="http://schemas.microsoft.com/office/drawing/2014/main" xmlns="" id="{890D4EC7-09B9-4816-A079-576FE7481AF8}"/>
                    </a:ext>
                  </a:extLst>
                </p:cNvPr>
                <p:cNvGrpSpPr/>
                <p:nvPr/>
              </p:nvGrpSpPr>
              <p:grpSpPr>
                <a:xfrm>
                  <a:off x="6689927" y="4968662"/>
                  <a:ext cx="16709" cy="18813"/>
                  <a:chOff x="6689927" y="4968662"/>
                  <a:chExt cx="16709" cy="18813"/>
                </a:xfrm>
                <a:solidFill>
                  <a:srgbClr val="DCDAC8"/>
                </a:solidFill>
              </p:grpSpPr>
              <p:sp>
                <p:nvSpPr>
                  <p:cNvPr id="985" name="Freeform: Shape 984">
                    <a:extLst>
                      <a:ext uri="{FF2B5EF4-FFF2-40B4-BE49-F238E27FC236}">
                        <a16:creationId xmlns:a16="http://schemas.microsoft.com/office/drawing/2014/main" xmlns="" id="{8EACC299-584C-4FF8-BD60-FD2B2EA6D1D8}"/>
                      </a:ext>
                    </a:extLst>
                  </p:cNvPr>
                  <p:cNvSpPr/>
                  <p:nvPr/>
                </p:nvSpPr>
                <p:spPr>
                  <a:xfrm>
                    <a:off x="6701205" y="4968662"/>
                    <a:ext cx="5431" cy="5208"/>
                  </a:xfrm>
                  <a:custGeom>
                    <a:avLst/>
                    <a:gdLst>
                      <a:gd name="connsiteX0" fmla="*/ 3009 w 5431"/>
                      <a:gd name="connsiteY0" fmla="*/ 5042 h 5208"/>
                      <a:gd name="connsiteX1" fmla="*/ 4897 w 5431"/>
                      <a:gd name="connsiteY1" fmla="*/ 4410 h 5208"/>
                      <a:gd name="connsiteX2" fmla="*/ 4897 w 5431"/>
                      <a:gd name="connsiteY2" fmla="*/ 4410 h 5208"/>
                      <a:gd name="connsiteX3" fmla="*/ 5165 w 5431"/>
                      <a:gd name="connsiteY3" fmla="*/ 2453 h 5208"/>
                      <a:gd name="connsiteX4" fmla="*/ 2420 w 5431"/>
                      <a:gd name="connsiteY4" fmla="*/ 158 h 5208"/>
                      <a:gd name="connsiteX5" fmla="*/ 533 w 5431"/>
                      <a:gd name="connsiteY5" fmla="*/ 790 h 5208"/>
                      <a:gd name="connsiteX6" fmla="*/ 533 w 5431"/>
                      <a:gd name="connsiteY6" fmla="*/ 790 h 5208"/>
                      <a:gd name="connsiteX7" fmla="*/ 273 w 5431"/>
                      <a:gd name="connsiteY7" fmla="*/ 2764 h 5208"/>
                      <a:gd name="connsiteX8" fmla="*/ 3009 w 5431"/>
                      <a:gd name="connsiteY8" fmla="*/ 5042 h 5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8">
                        <a:moveTo>
                          <a:pt x="3009" y="5042"/>
                        </a:moveTo>
                        <a:cubicBezTo>
                          <a:pt x="3451" y="5414"/>
                          <a:pt x="4291" y="5146"/>
                          <a:pt x="4897" y="4410"/>
                        </a:cubicBezTo>
                        <a:lnTo>
                          <a:pt x="4897" y="4410"/>
                        </a:lnTo>
                        <a:cubicBezTo>
                          <a:pt x="5486" y="3700"/>
                          <a:pt x="5607" y="2808"/>
                          <a:pt x="5165" y="2453"/>
                        </a:cubicBezTo>
                        <a:lnTo>
                          <a:pt x="2420" y="158"/>
                        </a:lnTo>
                        <a:cubicBezTo>
                          <a:pt x="1979" y="-206"/>
                          <a:pt x="1139" y="80"/>
                          <a:pt x="533" y="790"/>
                        </a:cubicBezTo>
                        <a:lnTo>
                          <a:pt x="533" y="790"/>
                        </a:lnTo>
                        <a:cubicBezTo>
                          <a:pt x="-56" y="1509"/>
                          <a:pt x="-177" y="2401"/>
                          <a:pt x="273" y="2764"/>
                        </a:cubicBezTo>
                        <a:lnTo>
                          <a:pt x="3009" y="5042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86" name="Freeform: Shape 985">
                    <a:extLst>
                      <a:ext uri="{FF2B5EF4-FFF2-40B4-BE49-F238E27FC236}">
                        <a16:creationId xmlns:a16="http://schemas.microsoft.com/office/drawing/2014/main" xmlns="" id="{1465A301-442F-4D6B-9DF9-ED51203FF5C2}"/>
                      </a:ext>
                    </a:extLst>
                  </p:cNvPr>
                  <p:cNvSpPr/>
                  <p:nvPr/>
                </p:nvSpPr>
                <p:spPr>
                  <a:xfrm>
                    <a:off x="6689927" y="4982271"/>
                    <a:ext cx="5431" cy="5204"/>
                  </a:xfrm>
                  <a:custGeom>
                    <a:avLst/>
                    <a:gdLst>
                      <a:gd name="connsiteX0" fmla="*/ 3013 w 5431"/>
                      <a:gd name="connsiteY0" fmla="*/ 5045 h 5204"/>
                      <a:gd name="connsiteX1" fmla="*/ 4892 w 5431"/>
                      <a:gd name="connsiteY1" fmla="*/ 4421 h 5204"/>
                      <a:gd name="connsiteX2" fmla="*/ 4892 w 5431"/>
                      <a:gd name="connsiteY2" fmla="*/ 4421 h 5204"/>
                      <a:gd name="connsiteX3" fmla="*/ 5170 w 5431"/>
                      <a:gd name="connsiteY3" fmla="*/ 2456 h 5204"/>
                      <a:gd name="connsiteX4" fmla="*/ 2425 w 5431"/>
                      <a:gd name="connsiteY4" fmla="*/ 161 h 5204"/>
                      <a:gd name="connsiteX5" fmla="*/ 537 w 5431"/>
                      <a:gd name="connsiteY5" fmla="*/ 802 h 5204"/>
                      <a:gd name="connsiteX6" fmla="*/ 537 w 5431"/>
                      <a:gd name="connsiteY6" fmla="*/ 802 h 5204"/>
                      <a:gd name="connsiteX7" fmla="*/ 268 w 5431"/>
                      <a:gd name="connsiteY7" fmla="*/ 2768 h 5204"/>
                      <a:gd name="connsiteX8" fmla="*/ 3013 w 5431"/>
                      <a:gd name="connsiteY8" fmla="*/ 5045 h 52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31" h="5204">
                        <a:moveTo>
                          <a:pt x="3013" y="5045"/>
                        </a:moveTo>
                        <a:cubicBezTo>
                          <a:pt x="3464" y="5409"/>
                          <a:pt x="4304" y="5132"/>
                          <a:pt x="4892" y="4421"/>
                        </a:cubicBezTo>
                        <a:lnTo>
                          <a:pt x="4892" y="4421"/>
                        </a:lnTo>
                        <a:cubicBezTo>
                          <a:pt x="5490" y="3694"/>
                          <a:pt x="5602" y="2811"/>
                          <a:pt x="5170" y="2456"/>
                        </a:cubicBezTo>
                        <a:lnTo>
                          <a:pt x="2425" y="161"/>
                        </a:lnTo>
                        <a:cubicBezTo>
                          <a:pt x="1974" y="-203"/>
                          <a:pt x="1134" y="66"/>
                          <a:pt x="537" y="802"/>
                        </a:cubicBezTo>
                        <a:lnTo>
                          <a:pt x="537" y="802"/>
                        </a:lnTo>
                        <a:cubicBezTo>
                          <a:pt x="-61" y="1521"/>
                          <a:pt x="-173" y="2404"/>
                          <a:pt x="268" y="2768"/>
                        </a:cubicBezTo>
                        <a:lnTo>
                          <a:pt x="3013" y="5045"/>
                        </a:lnTo>
                        <a:close/>
                      </a:path>
                    </a:pathLst>
                  </a:custGeom>
                  <a:solidFill>
                    <a:srgbClr val="DCDAC8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xmlns="" id="{2F3C08CC-5362-44DF-A7ED-085D6743F15F}"/>
                    </a:ext>
                  </a:extLst>
                </p:cNvPr>
                <p:cNvSpPr/>
                <p:nvPr/>
              </p:nvSpPr>
              <p:spPr>
                <a:xfrm>
                  <a:off x="6704560" y="4986538"/>
                  <a:ext cx="5427" cy="5193"/>
                </a:xfrm>
                <a:custGeom>
                  <a:avLst/>
                  <a:gdLst>
                    <a:gd name="connsiteX0" fmla="*/ 3014 w 5427"/>
                    <a:gd name="connsiteY0" fmla="*/ 5038 h 5193"/>
                    <a:gd name="connsiteX1" fmla="*/ 4893 w 5427"/>
                    <a:gd name="connsiteY1" fmla="*/ 4414 h 5193"/>
                    <a:gd name="connsiteX2" fmla="*/ 4893 w 5427"/>
                    <a:gd name="connsiteY2" fmla="*/ 4414 h 5193"/>
                    <a:gd name="connsiteX3" fmla="*/ 5161 w 5427"/>
                    <a:gd name="connsiteY3" fmla="*/ 2449 h 5193"/>
                    <a:gd name="connsiteX4" fmla="*/ 2416 w 5427"/>
                    <a:gd name="connsiteY4" fmla="*/ 171 h 5193"/>
                    <a:gd name="connsiteX5" fmla="*/ 538 w 5427"/>
                    <a:gd name="connsiteY5" fmla="*/ 786 h 5193"/>
                    <a:gd name="connsiteX6" fmla="*/ 538 w 5427"/>
                    <a:gd name="connsiteY6" fmla="*/ 786 h 5193"/>
                    <a:gd name="connsiteX7" fmla="*/ 260 w 5427"/>
                    <a:gd name="connsiteY7" fmla="*/ 2760 h 5193"/>
                    <a:gd name="connsiteX8" fmla="*/ 3014 w 5427"/>
                    <a:gd name="connsiteY8" fmla="*/ 5038 h 5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27" h="5193">
                      <a:moveTo>
                        <a:pt x="3014" y="5038"/>
                      </a:moveTo>
                      <a:cubicBezTo>
                        <a:pt x="3447" y="5392"/>
                        <a:pt x="4287" y="5124"/>
                        <a:pt x="4893" y="4414"/>
                      </a:cubicBezTo>
                      <a:lnTo>
                        <a:pt x="4893" y="4414"/>
                      </a:lnTo>
                      <a:cubicBezTo>
                        <a:pt x="5482" y="3704"/>
                        <a:pt x="5603" y="2804"/>
                        <a:pt x="5161" y="2449"/>
                      </a:cubicBezTo>
                      <a:lnTo>
                        <a:pt x="2416" y="171"/>
                      </a:lnTo>
                      <a:cubicBezTo>
                        <a:pt x="1984" y="-210"/>
                        <a:pt x="1126" y="67"/>
                        <a:pt x="538" y="786"/>
                      </a:cubicBezTo>
                      <a:lnTo>
                        <a:pt x="538" y="786"/>
                      </a:lnTo>
                      <a:cubicBezTo>
                        <a:pt x="-43" y="1505"/>
                        <a:pt x="-181" y="2397"/>
                        <a:pt x="260" y="2760"/>
                      </a:cubicBezTo>
                      <a:lnTo>
                        <a:pt x="3014" y="5038"/>
                      </a:ln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xmlns="" id="{B0AFF353-9355-4A28-A541-A5F7CA3E1B49}"/>
                    </a:ext>
                  </a:extLst>
                </p:cNvPr>
                <p:cNvSpPr/>
                <p:nvPr/>
              </p:nvSpPr>
              <p:spPr>
                <a:xfrm>
                  <a:off x="6705491" y="4985396"/>
                  <a:ext cx="5435" cy="5202"/>
                </a:xfrm>
                <a:custGeom>
                  <a:avLst/>
                  <a:gdLst>
                    <a:gd name="connsiteX0" fmla="*/ 3027 w 5435"/>
                    <a:gd name="connsiteY0" fmla="*/ 5037 h 5202"/>
                    <a:gd name="connsiteX1" fmla="*/ 4897 w 5435"/>
                    <a:gd name="connsiteY1" fmla="*/ 4413 h 5202"/>
                    <a:gd name="connsiteX2" fmla="*/ 4897 w 5435"/>
                    <a:gd name="connsiteY2" fmla="*/ 4413 h 5202"/>
                    <a:gd name="connsiteX3" fmla="*/ 5166 w 5435"/>
                    <a:gd name="connsiteY3" fmla="*/ 2439 h 5202"/>
                    <a:gd name="connsiteX4" fmla="*/ 2421 w 5435"/>
                    <a:gd name="connsiteY4" fmla="*/ 162 h 5202"/>
                    <a:gd name="connsiteX5" fmla="*/ 550 w 5435"/>
                    <a:gd name="connsiteY5" fmla="*/ 794 h 5202"/>
                    <a:gd name="connsiteX6" fmla="*/ 550 w 5435"/>
                    <a:gd name="connsiteY6" fmla="*/ 794 h 5202"/>
                    <a:gd name="connsiteX7" fmla="*/ 282 w 5435"/>
                    <a:gd name="connsiteY7" fmla="*/ 2751 h 5202"/>
                    <a:gd name="connsiteX8" fmla="*/ 3027 w 5435"/>
                    <a:gd name="connsiteY8" fmla="*/ 5037 h 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35" h="5202">
                      <a:moveTo>
                        <a:pt x="3027" y="5037"/>
                      </a:moveTo>
                      <a:cubicBezTo>
                        <a:pt x="3469" y="5410"/>
                        <a:pt x="4300" y="5132"/>
                        <a:pt x="4897" y="4413"/>
                      </a:cubicBezTo>
                      <a:lnTo>
                        <a:pt x="4897" y="4413"/>
                      </a:lnTo>
                      <a:cubicBezTo>
                        <a:pt x="5486" y="3686"/>
                        <a:pt x="5616" y="2811"/>
                        <a:pt x="5166" y="2439"/>
                      </a:cubicBezTo>
                      <a:lnTo>
                        <a:pt x="2421" y="162"/>
                      </a:lnTo>
                      <a:cubicBezTo>
                        <a:pt x="1979" y="-211"/>
                        <a:pt x="1148" y="84"/>
                        <a:pt x="550" y="794"/>
                      </a:cubicBezTo>
                      <a:lnTo>
                        <a:pt x="550" y="794"/>
                      </a:lnTo>
                      <a:cubicBezTo>
                        <a:pt x="-55" y="1513"/>
                        <a:pt x="-185" y="2405"/>
                        <a:pt x="282" y="2751"/>
                      </a:cubicBezTo>
                      <a:lnTo>
                        <a:pt x="3027" y="5037"/>
                      </a:lnTo>
                      <a:close/>
                    </a:path>
                  </a:pathLst>
                </a:custGeom>
                <a:solidFill>
                  <a:srgbClr val="DCDAC8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18" name="Graphic 4">
              <a:extLst>
                <a:ext uri="{FF2B5EF4-FFF2-40B4-BE49-F238E27FC236}">
                  <a16:creationId xmlns:a16="http://schemas.microsoft.com/office/drawing/2014/main" xmlns="" id="{025EE4EB-6F96-4307-8164-94740DD17544}"/>
                </a:ext>
              </a:extLst>
            </p:cNvPr>
            <p:cNvGrpSpPr/>
            <p:nvPr/>
          </p:nvGrpSpPr>
          <p:grpSpPr>
            <a:xfrm>
              <a:off x="927296" y="2825344"/>
              <a:ext cx="750715" cy="895365"/>
              <a:chOff x="5826520" y="4287810"/>
              <a:chExt cx="307048" cy="366211"/>
            </a:xfrm>
          </p:grpSpPr>
          <p:sp>
            <p:nvSpPr>
              <p:cNvPr id="957" name="Freeform: Shape 956">
                <a:extLst>
                  <a:ext uri="{FF2B5EF4-FFF2-40B4-BE49-F238E27FC236}">
                    <a16:creationId xmlns:a16="http://schemas.microsoft.com/office/drawing/2014/main" xmlns="" id="{456A3A69-E16D-49CB-A259-E6D328CA1CFD}"/>
                  </a:ext>
                </a:extLst>
              </p:cNvPr>
              <p:cNvSpPr/>
              <p:nvPr/>
            </p:nvSpPr>
            <p:spPr>
              <a:xfrm>
                <a:off x="5955066" y="4287810"/>
                <a:ext cx="28865" cy="79285"/>
              </a:xfrm>
              <a:custGeom>
                <a:avLst/>
                <a:gdLst>
                  <a:gd name="connsiteX0" fmla="*/ 2535 w 28865"/>
                  <a:gd name="connsiteY0" fmla="*/ 73600 h 79285"/>
                  <a:gd name="connsiteX1" fmla="*/ 4760 w 28865"/>
                  <a:gd name="connsiteY1" fmla="*/ 73081 h 79285"/>
                  <a:gd name="connsiteX2" fmla="*/ 23654 w 28865"/>
                  <a:gd name="connsiteY2" fmla="*/ 13350 h 79285"/>
                  <a:gd name="connsiteX3" fmla="*/ 26443 w 28865"/>
                  <a:gd name="connsiteY3" fmla="*/ 59 h 79285"/>
                  <a:gd name="connsiteX4" fmla="*/ 26010 w 28865"/>
                  <a:gd name="connsiteY4" fmla="*/ 32 h 79285"/>
                  <a:gd name="connsiteX5" fmla="*/ 10034 w 28865"/>
                  <a:gd name="connsiteY5" fmla="*/ 12961 h 79285"/>
                  <a:gd name="connsiteX6" fmla="*/ 2535 w 28865"/>
                  <a:gd name="connsiteY6" fmla="*/ 73600 h 7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65" h="79285">
                    <a:moveTo>
                      <a:pt x="2535" y="73600"/>
                    </a:moveTo>
                    <a:cubicBezTo>
                      <a:pt x="4804" y="81367"/>
                      <a:pt x="5592" y="81160"/>
                      <a:pt x="4760" y="73081"/>
                    </a:cubicBezTo>
                    <a:cubicBezTo>
                      <a:pt x="3340" y="53693"/>
                      <a:pt x="10103" y="32019"/>
                      <a:pt x="23654" y="13350"/>
                    </a:cubicBezTo>
                    <a:cubicBezTo>
                      <a:pt x="29370" y="5514"/>
                      <a:pt x="30512" y="552"/>
                      <a:pt x="26443" y="59"/>
                    </a:cubicBezTo>
                    <a:cubicBezTo>
                      <a:pt x="26295" y="59"/>
                      <a:pt x="26157" y="67"/>
                      <a:pt x="26010" y="32"/>
                    </a:cubicBezTo>
                    <a:cubicBezTo>
                      <a:pt x="22122" y="-444"/>
                      <a:pt x="14632" y="4345"/>
                      <a:pt x="10034" y="12961"/>
                    </a:cubicBezTo>
                    <a:cubicBezTo>
                      <a:pt x="-643" y="33361"/>
                      <a:pt x="-2193" y="55078"/>
                      <a:pt x="2535" y="73600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8" name="Freeform: Shape 957">
                <a:extLst>
                  <a:ext uri="{FF2B5EF4-FFF2-40B4-BE49-F238E27FC236}">
                    <a16:creationId xmlns:a16="http://schemas.microsoft.com/office/drawing/2014/main" xmlns="" id="{9593ECFA-7AA5-4AD9-B3F5-972998ABA6ED}"/>
                  </a:ext>
                </a:extLst>
              </p:cNvPr>
              <p:cNvSpPr/>
              <p:nvPr/>
            </p:nvSpPr>
            <p:spPr>
              <a:xfrm>
                <a:off x="5901504" y="4353429"/>
                <a:ext cx="232063" cy="300593"/>
              </a:xfrm>
              <a:custGeom>
                <a:avLst/>
                <a:gdLst>
                  <a:gd name="connsiteX0" fmla="*/ 90 w 232063"/>
                  <a:gd name="connsiteY0" fmla="*/ 220112 h 300593"/>
                  <a:gd name="connsiteX1" fmla="*/ 15036 w 232063"/>
                  <a:gd name="connsiteY1" fmla="*/ 136379 h 300593"/>
                  <a:gd name="connsiteX2" fmla="*/ 21357 w 232063"/>
                  <a:gd name="connsiteY2" fmla="*/ 33474 h 300593"/>
                  <a:gd name="connsiteX3" fmla="*/ 51317 w 232063"/>
                  <a:gd name="connsiteY3" fmla="*/ 4380 h 300593"/>
                  <a:gd name="connsiteX4" fmla="*/ 57370 w 232063"/>
                  <a:gd name="connsiteY4" fmla="*/ 2128 h 300593"/>
                  <a:gd name="connsiteX5" fmla="*/ 63760 w 232063"/>
                  <a:gd name="connsiteY5" fmla="*/ 925 h 300593"/>
                  <a:gd name="connsiteX6" fmla="*/ 104398 w 232063"/>
                  <a:gd name="connsiteY6" fmla="*/ 10476 h 300593"/>
                  <a:gd name="connsiteX7" fmla="*/ 162734 w 232063"/>
                  <a:gd name="connsiteY7" fmla="*/ 95482 h 300593"/>
                  <a:gd name="connsiteX8" fmla="*/ 218637 w 232063"/>
                  <a:gd name="connsiteY8" fmla="*/ 159585 h 300593"/>
                  <a:gd name="connsiteX9" fmla="*/ 201094 w 232063"/>
                  <a:gd name="connsiteY9" fmla="*/ 263945 h 300593"/>
                  <a:gd name="connsiteX10" fmla="*/ 134367 w 232063"/>
                  <a:gd name="connsiteY10" fmla="*/ 280163 h 300593"/>
                  <a:gd name="connsiteX11" fmla="*/ 68774 w 232063"/>
                  <a:gd name="connsiteY11" fmla="*/ 300572 h 300593"/>
                  <a:gd name="connsiteX12" fmla="*/ 90 w 232063"/>
                  <a:gd name="connsiteY12" fmla="*/ 220112 h 3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063" h="300593">
                    <a:moveTo>
                      <a:pt x="90" y="220112"/>
                    </a:moveTo>
                    <a:cubicBezTo>
                      <a:pt x="-759" y="187173"/>
                      <a:pt x="4394" y="175812"/>
                      <a:pt x="15036" y="136379"/>
                    </a:cubicBezTo>
                    <a:cubicBezTo>
                      <a:pt x="27297" y="91031"/>
                      <a:pt x="15018" y="58456"/>
                      <a:pt x="21357" y="33474"/>
                    </a:cubicBezTo>
                    <a:cubicBezTo>
                      <a:pt x="25340" y="17827"/>
                      <a:pt x="39627" y="9160"/>
                      <a:pt x="51317" y="4380"/>
                    </a:cubicBezTo>
                    <a:cubicBezTo>
                      <a:pt x="51317" y="4380"/>
                      <a:pt x="54963" y="2682"/>
                      <a:pt x="57370" y="2128"/>
                    </a:cubicBezTo>
                    <a:cubicBezTo>
                      <a:pt x="59717" y="1358"/>
                      <a:pt x="63760" y="925"/>
                      <a:pt x="63760" y="925"/>
                    </a:cubicBezTo>
                    <a:cubicBezTo>
                      <a:pt x="76203" y="-972"/>
                      <a:pt x="92942" y="-894"/>
                      <a:pt x="104398" y="10476"/>
                    </a:cubicBezTo>
                    <a:cubicBezTo>
                      <a:pt x="122694" y="28651"/>
                      <a:pt x="128911" y="62889"/>
                      <a:pt x="162734" y="95482"/>
                    </a:cubicBezTo>
                    <a:cubicBezTo>
                      <a:pt x="192149" y="123815"/>
                      <a:pt x="202384" y="130933"/>
                      <a:pt x="218637" y="159585"/>
                    </a:cubicBezTo>
                    <a:cubicBezTo>
                      <a:pt x="241350" y="199712"/>
                      <a:pt x="235081" y="242895"/>
                      <a:pt x="201094" y="263945"/>
                    </a:cubicBezTo>
                    <a:cubicBezTo>
                      <a:pt x="166466" y="285359"/>
                      <a:pt x="148187" y="284311"/>
                      <a:pt x="134367" y="280163"/>
                    </a:cubicBezTo>
                    <a:cubicBezTo>
                      <a:pt x="124634" y="290822"/>
                      <a:pt x="109524" y="301118"/>
                      <a:pt x="68774" y="300572"/>
                    </a:cubicBezTo>
                    <a:cubicBezTo>
                      <a:pt x="28856" y="300010"/>
                      <a:pt x="1242" y="266222"/>
                      <a:pt x="90" y="220112"/>
                    </a:cubicBezTo>
                    <a:close/>
                  </a:path>
                </a:pathLst>
              </a:custGeom>
              <a:solidFill>
                <a:srgbClr val="FFCC0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59" name="Graphic 4">
                <a:extLst>
                  <a:ext uri="{FF2B5EF4-FFF2-40B4-BE49-F238E27FC236}">
                    <a16:creationId xmlns:a16="http://schemas.microsoft.com/office/drawing/2014/main" xmlns="" id="{C7794A11-3AF6-4D9B-ACBC-7816C0D2523B}"/>
                  </a:ext>
                </a:extLst>
              </p:cNvPr>
              <p:cNvGrpSpPr/>
              <p:nvPr/>
            </p:nvGrpSpPr>
            <p:grpSpPr>
              <a:xfrm>
                <a:off x="5966252" y="4298164"/>
                <a:ext cx="89361" cy="50512"/>
                <a:chOff x="5966252" y="4298164"/>
                <a:chExt cx="89361" cy="50512"/>
              </a:xfrm>
            </p:grpSpPr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xmlns="" id="{DACD105C-483F-4F01-8AEA-4D7B4FEA8040}"/>
                    </a:ext>
                  </a:extLst>
                </p:cNvPr>
                <p:cNvSpPr/>
                <p:nvPr/>
              </p:nvSpPr>
              <p:spPr>
                <a:xfrm>
                  <a:off x="5966252" y="4298164"/>
                  <a:ext cx="89361" cy="50512"/>
                </a:xfrm>
                <a:custGeom>
                  <a:avLst/>
                  <a:gdLst>
                    <a:gd name="connsiteX0" fmla="*/ 0 w 89361"/>
                    <a:gd name="connsiteY0" fmla="*/ 28333 h 50512"/>
                    <a:gd name="connsiteX1" fmla="*/ 29736 w 89361"/>
                    <a:gd name="connsiteY1" fmla="*/ 1394 h 50512"/>
                    <a:gd name="connsiteX2" fmla="*/ 89362 w 89361"/>
                    <a:gd name="connsiteY2" fmla="*/ 26844 h 50512"/>
                    <a:gd name="connsiteX3" fmla="*/ 40031 w 89361"/>
                    <a:gd name="connsiteY3" fmla="*/ 49504 h 50512"/>
                    <a:gd name="connsiteX4" fmla="*/ 0 w 89361"/>
                    <a:gd name="connsiteY4" fmla="*/ 28333 h 50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61" h="50512">
                      <a:moveTo>
                        <a:pt x="0" y="28333"/>
                      </a:moveTo>
                      <a:cubicBezTo>
                        <a:pt x="8157" y="24384"/>
                        <a:pt x="11066" y="5334"/>
                        <a:pt x="29736" y="1394"/>
                      </a:cubicBezTo>
                      <a:cubicBezTo>
                        <a:pt x="70546" y="-7213"/>
                        <a:pt x="89362" y="26844"/>
                        <a:pt x="89362" y="26844"/>
                      </a:cubicBezTo>
                      <a:cubicBezTo>
                        <a:pt x="67480" y="15119"/>
                        <a:pt x="63844" y="43850"/>
                        <a:pt x="40031" y="49504"/>
                      </a:cubicBezTo>
                      <a:cubicBezTo>
                        <a:pt x="18366" y="54682"/>
                        <a:pt x="5975" y="38750"/>
                        <a:pt x="0" y="28333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xmlns="" id="{F2263F22-3566-42D8-80E7-8269F48E6A15}"/>
                    </a:ext>
                  </a:extLst>
                </p:cNvPr>
                <p:cNvSpPr/>
                <p:nvPr/>
              </p:nvSpPr>
              <p:spPr>
                <a:xfrm>
                  <a:off x="5966269" y="4313684"/>
                  <a:ext cx="88556" cy="34992"/>
                </a:xfrm>
                <a:custGeom>
                  <a:avLst/>
                  <a:gdLst>
                    <a:gd name="connsiteX0" fmla="*/ 0 w 88556"/>
                    <a:gd name="connsiteY0" fmla="*/ 12900 h 34992"/>
                    <a:gd name="connsiteX1" fmla="*/ 40957 w 88556"/>
                    <a:gd name="connsiteY1" fmla="*/ 5964 h 34992"/>
                    <a:gd name="connsiteX2" fmla="*/ 88556 w 88556"/>
                    <a:gd name="connsiteY2" fmla="*/ 10969 h 34992"/>
                    <a:gd name="connsiteX3" fmla="*/ 40014 w 88556"/>
                    <a:gd name="connsiteY3" fmla="*/ 33985 h 34992"/>
                    <a:gd name="connsiteX4" fmla="*/ 0 w 88556"/>
                    <a:gd name="connsiteY4" fmla="*/ 12900 h 34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56" h="34992">
                      <a:moveTo>
                        <a:pt x="0" y="12900"/>
                      </a:moveTo>
                      <a:cubicBezTo>
                        <a:pt x="10815" y="14857"/>
                        <a:pt x="25103" y="14727"/>
                        <a:pt x="40957" y="5964"/>
                      </a:cubicBezTo>
                      <a:cubicBezTo>
                        <a:pt x="62467" y="-5951"/>
                        <a:pt x="78789" y="2240"/>
                        <a:pt x="88556" y="10969"/>
                      </a:cubicBezTo>
                      <a:cubicBezTo>
                        <a:pt x="67402" y="361"/>
                        <a:pt x="63532" y="28408"/>
                        <a:pt x="40014" y="33985"/>
                      </a:cubicBezTo>
                      <a:cubicBezTo>
                        <a:pt x="18375" y="39154"/>
                        <a:pt x="5984" y="23265"/>
                        <a:pt x="0" y="129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60" name="Graphic 4">
                <a:extLst>
                  <a:ext uri="{FF2B5EF4-FFF2-40B4-BE49-F238E27FC236}">
                    <a16:creationId xmlns:a16="http://schemas.microsoft.com/office/drawing/2014/main" xmlns="" id="{83B9BC52-67AA-4D19-BF91-127E65687C64}"/>
                  </a:ext>
                </a:extLst>
              </p:cNvPr>
              <p:cNvGrpSpPr/>
              <p:nvPr/>
            </p:nvGrpSpPr>
            <p:grpSpPr>
              <a:xfrm>
                <a:off x="5826520" y="4288897"/>
                <a:ext cx="129731" cy="64462"/>
                <a:chOff x="5826520" y="4288897"/>
                <a:chExt cx="129731" cy="64462"/>
              </a:xfrm>
            </p:grpSpPr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xmlns="" id="{26BCD084-A22F-434A-B1F8-B3A84C288A58}"/>
                    </a:ext>
                  </a:extLst>
                </p:cNvPr>
                <p:cNvSpPr/>
                <p:nvPr/>
              </p:nvSpPr>
              <p:spPr>
                <a:xfrm>
                  <a:off x="5826520" y="4288897"/>
                  <a:ext cx="129731" cy="64462"/>
                </a:xfrm>
                <a:custGeom>
                  <a:avLst/>
                  <a:gdLst>
                    <a:gd name="connsiteX0" fmla="*/ 0 w 129731"/>
                    <a:gd name="connsiteY0" fmla="*/ 175 h 64462"/>
                    <a:gd name="connsiteX1" fmla="*/ 86773 w 129731"/>
                    <a:gd name="connsiteY1" fmla="*/ 3821 h 64462"/>
                    <a:gd name="connsiteX2" fmla="*/ 129635 w 129731"/>
                    <a:gd name="connsiteY2" fmla="*/ 62053 h 64462"/>
                    <a:gd name="connsiteX3" fmla="*/ 107996 w 129731"/>
                    <a:gd name="connsiteY3" fmla="*/ 53931 h 64462"/>
                    <a:gd name="connsiteX4" fmla="*/ 27328 w 129731"/>
                    <a:gd name="connsiteY4" fmla="*/ 58996 h 64462"/>
                    <a:gd name="connsiteX5" fmla="*/ 0 w 129731"/>
                    <a:gd name="connsiteY5" fmla="*/ 175 h 6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9731" h="64462">
                      <a:moveTo>
                        <a:pt x="0" y="175"/>
                      </a:moveTo>
                      <a:cubicBezTo>
                        <a:pt x="27977" y="11346"/>
                        <a:pt x="44871" y="-7609"/>
                        <a:pt x="86773" y="3821"/>
                      </a:cubicBezTo>
                      <a:cubicBezTo>
                        <a:pt x="133826" y="16688"/>
                        <a:pt x="129635" y="62053"/>
                        <a:pt x="129635" y="62053"/>
                      </a:cubicBezTo>
                      <a:cubicBezTo>
                        <a:pt x="129047" y="59966"/>
                        <a:pt x="118188" y="53013"/>
                        <a:pt x="107996" y="53931"/>
                      </a:cubicBezTo>
                      <a:cubicBezTo>
                        <a:pt x="76694" y="56806"/>
                        <a:pt x="58458" y="72635"/>
                        <a:pt x="27328" y="58996"/>
                      </a:cubicBezTo>
                      <a:cubicBezTo>
                        <a:pt x="4330" y="48926"/>
                        <a:pt x="0" y="175"/>
                        <a:pt x="0" y="175"/>
                      </a:cubicBez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:a16="http://schemas.microsoft.com/office/drawing/2014/main" xmlns="" id="{46A73CC9-1B05-4FB7-9393-29A07984BEE0}"/>
                    </a:ext>
                  </a:extLst>
                </p:cNvPr>
                <p:cNvSpPr/>
                <p:nvPr/>
              </p:nvSpPr>
              <p:spPr>
                <a:xfrm>
                  <a:off x="5826537" y="4289306"/>
                  <a:ext cx="129678" cy="64053"/>
                </a:xfrm>
                <a:custGeom>
                  <a:avLst/>
                  <a:gdLst>
                    <a:gd name="connsiteX0" fmla="*/ 107979 w 129678"/>
                    <a:gd name="connsiteY0" fmla="*/ 53522 h 64053"/>
                    <a:gd name="connsiteX1" fmla="*/ 27311 w 129678"/>
                    <a:gd name="connsiteY1" fmla="*/ 58587 h 64053"/>
                    <a:gd name="connsiteX2" fmla="*/ 0 w 129678"/>
                    <a:gd name="connsiteY2" fmla="*/ 0 h 64053"/>
                    <a:gd name="connsiteX3" fmla="*/ 89067 w 129678"/>
                    <a:gd name="connsiteY3" fmla="*/ 30350 h 64053"/>
                    <a:gd name="connsiteX4" fmla="*/ 129678 w 129678"/>
                    <a:gd name="connsiteY4" fmla="*/ 59860 h 64053"/>
                    <a:gd name="connsiteX5" fmla="*/ 129618 w 129678"/>
                    <a:gd name="connsiteY5" fmla="*/ 61636 h 64053"/>
                    <a:gd name="connsiteX6" fmla="*/ 107979 w 129678"/>
                    <a:gd name="connsiteY6" fmla="*/ 53522 h 64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9678" h="64053">
                      <a:moveTo>
                        <a:pt x="107979" y="53522"/>
                      </a:moveTo>
                      <a:cubicBezTo>
                        <a:pt x="76676" y="56397"/>
                        <a:pt x="58440" y="72226"/>
                        <a:pt x="27311" y="58587"/>
                      </a:cubicBezTo>
                      <a:cubicBezTo>
                        <a:pt x="4918" y="48768"/>
                        <a:pt x="251" y="2442"/>
                        <a:pt x="0" y="0"/>
                      </a:cubicBezTo>
                      <a:cubicBezTo>
                        <a:pt x="12296" y="14547"/>
                        <a:pt x="4736" y="38732"/>
                        <a:pt x="89067" y="30350"/>
                      </a:cubicBezTo>
                      <a:cubicBezTo>
                        <a:pt x="118534" y="27432"/>
                        <a:pt x="127193" y="46266"/>
                        <a:pt x="129678" y="59860"/>
                      </a:cubicBezTo>
                      <a:cubicBezTo>
                        <a:pt x="129661" y="60995"/>
                        <a:pt x="129618" y="61636"/>
                        <a:pt x="129618" y="61636"/>
                      </a:cubicBezTo>
                      <a:cubicBezTo>
                        <a:pt x="129029" y="59549"/>
                        <a:pt x="118171" y="52604"/>
                        <a:pt x="107979" y="53522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61" name="Freeform: Shape 960">
                <a:extLst>
                  <a:ext uri="{FF2B5EF4-FFF2-40B4-BE49-F238E27FC236}">
                    <a16:creationId xmlns:a16="http://schemas.microsoft.com/office/drawing/2014/main" xmlns="" id="{BB612AEE-EC89-4BB3-9C45-15284F25389C}"/>
                  </a:ext>
                </a:extLst>
              </p:cNvPr>
              <p:cNvSpPr/>
              <p:nvPr/>
            </p:nvSpPr>
            <p:spPr>
              <a:xfrm>
                <a:off x="5901504" y="4355410"/>
                <a:ext cx="134972" cy="298611"/>
              </a:xfrm>
              <a:custGeom>
                <a:avLst/>
                <a:gdLst>
                  <a:gd name="connsiteX0" fmla="*/ 90 w 134972"/>
                  <a:gd name="connsiteY0" fmla="*/ 218131 h 298611"/>
                  <a:gd name="connsiteX1" fmla="*/ 15036 w 134972"/>
                  <a:gd name="connsiteY1" fmla="*/ 134398 h 298611"/>
                  <a:gd name="connsiteX2" fmla="*/ 21357 w 134972"/>
                  <a:gd name="connsiteY2" fmla="*/ 31493 h 298611"/>
                  <a:gd name="connsiteX3" fmla="*/ 51317 w 134972"/>
                  <a:gd name="connsiteY3" fmla="*/ 2399 h 298611"/>
                  <a:gd name="connsiteX4" fmla="*/ 57370 w 134972"/>
                  <a:gd name="connsiteY4" fmla="*/ 147 h 298611"/>
                  <a:gd name="connsiteX5" fmla="*/ 57890 w 134972"/>
                  <a:gd name="connsiteY5" fmla="*/ 0 h 298611"/>
                  <a:gd name="connsiteX6" fmla="*/ 134973 w 134972"/>
                  <a:gd name="connsiteY6" fmla="*/ 278364 h 298611"/>
                  <a:gd name="connsiteX7" fmla="*/ 134375 w 134972"/>
                  <a:gd name="connsiteY7" fmla="*/ 278182 h 298611"/>
                  <a:gd name="connsiteX8" fmla="*/ 68783 w 134972"/>
                  <a:gd name="connsiteY8" fmla="*/ 298591 h 298611"/>
                  <a:gd name="connsiteX9" fmla="*/ 90 w 134972"/>
                  <a:gd name="connsiteY9" fmla="*/ 218131 h 298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972" h="298611">
                    <a:moveTo>
                      <a:pt x="90" y="218131"/>
                    </a:moveTo>
                    <a:cubicBezTo>
                      <a:pt x="-759" y="185192"/>
                      <a:pt x="4394" y="173831"/>
                      <a:pt x="15036" y="134398"/>
                    </a:cubicBezTo>
                    <a:cubicBezTo>
                      <a:pt x="27297" y="89050"/>
                      <a:pt x="15018" y="56475"/>
                      <a:pt x="21357" y="31493"/>
                    </a:cubicBezTo>
                    <a:cubicBezTo>
                      <a:pt x="25340" y="15846"/>
                      <a:pt x="39627" y="7178"/>
                      <a:pt x="51317" y="2399"/>
                    </a:cubicBezTo>
                    <a:cubicBezTo>
                      <a:pt x="51317" y="2399"/>
                      <a:pt x="54963" y="701"/>
                      <a:pt x="57370" y="147"/>
                    </a:cubicBezTo>
                    <a:cubicBezTo>
                      <a:pt x="57552" y="78"/>
                      <a:pt x="57734" y="35"/>
                      <a:pt x="57890" y="0"/>
                    </a:cubicBezTo>
                    <a:lnTo>
                      <a:pt x="134973" y="278364"/>
                    </a:lnTo>
                    <a:cubicBezTo>
                      <a:pt x="134791" y="278303"/>
                      <a:pt x="134574" y="278251"/>
                      <a:pt x="134375" y="278182"/>
                    </a:cubicBezTo>
                    <a:cubicBezTo>
                      <a:pt x="124643" y="288841"/>
                      <a:pt x="109532" y="299137"/>
                      <a:pt x="68783" y="298591"/>
                    </a:cubicBezTo>
                    <a:cubicBezTo>
                      <a:pt x="28856" y="298029"/>
                      <a:pt x="1242" y="264241"/>
                      <a:pt x="90" y="218131"/>
                    </a:cubicBezTo>
                    <a:close/>
                  </a:path>
                </a:pathLst>
              </a:custGeom>
              <a:solidFill>
                <a:srgbClr val="FBAB1A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19" name="Graphic 4">
              <a:extLst>
                <a:ext uri="{FF2B5EF4-FFF2-40B4-BE49-F238E27FC236}">
                  <a16:creationId xmlns:a16="http://schemas.microsoft.com/office/drawing/2014/main" xmlns="" id="{8AA33087-D826-473A-90D1-45F260DABBC8}"/>
                </a:ext>
              </a:extLst>
            </p:cNvPr>
            <p:cNvGrpSpPr/>
            <p:nvPr/>
          </p:nvGrpSpPr>
          <p:grpSpPr>
            <a:xfrm>
              <a:off x="1899965" y="3397719"/>
              <a:ext cx="349130" cy="470945"/>
              <a:chOff x="6224349" y="4521916"/>
              <a:chExt cx="142797" cy="192620"/>
            </a:xfrm>
          </p:grpSpPr>
          <p:grpSp>
            <p:nvGrpSpPr>
              <p:cNvPr id="946" name="Graphic 4">
                <a:extLst>
                  <a:ext uri="{FF2B5EF4-FFF2-40B4-BE49-F238E27FC236}">
                    <a16:creationId xmlns:a16="http://schemas.microsoft.com/office/drawing/2014/main" xmlns="" id="{329BFC2E-62CC-46E2-A909-A30996475ECA}"/>
                  </a:ext>
                </a:extLst>
              </p:cNvPr>
              <p:cNvGrpSpPr/>
              <p:nvPr/>
            </p:nvGrpSpPr>
            <p:grpSpPr>
              <a:xfrm>
                <a:off x="6224349" y="4521916"/>
                <a:ext cx="142797" cy="170843"/>
                <a:chOff x="6224349" y="4521916"/>
                <a:chExt cx="142797" cy="170843"/>
              </a:xfrm>
            </p:grpSpPr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xmlns="" id="{622FCB66-911C-40AE-88C9-B2DEEB9158DE}"/>
                    </a:ext>
                  </a:extLst>
                </p:cNvPr>
                <p:cNvSpPr/>
                <p:nvPr/>
              </p:nvSpPr>
              <p:spPr>
                <a:xfrm>
                  <a:off x="6224349" y="4521916"/>
                  <a:ext cx="142797" cy="170843"/>
                </a:xfrm>
                <a:custGeom>
                  <a:avLst/>
                  <a:gdLst>
                    <a:gd name="connsiteX0" fmla="*/ 28086 w 142797"/>
                    <a:gd name="connsiteY0" fmla="*/ 354 h 170843"/>
                    <a:gd name="connsiteX1" fmla="*/ 10282 w 142797"/>
                    <a:gd name="connsiteY1" fmla="*/ 116550 h 170843"/>
                    <a:gd name="connsiteX2" fmla="*/ 114720 w 142797"/>
                    <a:gd name="connsiteY2" fmla="*/ 170488 h 170843"/>
                    <a:gd name="connsiteX3" fmla="*/ 132540 w 142797"/>
                    <a:gd name="connsiteY3" fmla="*/ 54300 h 170843"/>
                    <a:gd name="connsiteX4" fmla="*/ 28086 w 142797"/>
                    <a:gd name="connsiteY4" fmla="*/ 354 h 170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97" h="170843">
                      <a:moveTo>
                        <a:pt x="28086" y="354"/>
                      </a:moveTo>
                      <a:cubicBezTo>
                        <a:pt x="-351" y="33865"/>
                        <a:pt x="-8854" y="78996"/>
                        <a:pt x="10282" y="116550"/>
                      </a:cubicBezTo>
                      <a:cubicBezTo>
                        <a:pt x="29384" y="154113"/>
                        <a:pt x="70879" y="173778"/>
                        <a:pt x="114720" y="170488"/>
                      </a:cubicBezTo>
                      <a:cubicBezTo>
                        <a:pt x="143139" y="136986"/>
                        <a:pt x="151642" y="91863"/>
                        <a:pt x="132540" y="54300"/>
                      </a:cubicBezTo>
                      <a:cubicBezTo>
                        <a:pt x="113395" y="16728"/>
                        <a:pt x="71909" y="-2928"/>
                        <a:pt x="28086" y="354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xmlns="" id="{C41FAD66-FA7E-418B-BD07-EE1783044902}"/>
                    </a:ext>
                  </a:extLst>
                </p:cNvPr>
                <p:cNvSpPr/>
                <p:nvPr/>
              </p:nvSpPr>
              <p:spPr>
                <a:xfrm>
                  <a:off x="6252435" y="4521916"/>
                  <a:ext cx="114711" cy="170487"/>
                </a:xfrm>
                <a:custGeom>
                  <a:avLst/>
                  <a:gdLst>
                    <a:gd name="connsiteX0" fmla="*/ 86634 w 114711"/>
                    <a:gd name="connsiteY0" fmla="*/ 170488 h 170487"/>
                    <a:gd name="connsiteX1" fmla="*/ 104455 w 114711"/>
                    <a:gd name="connsiteY1" fmla="*/ 54300 h 170487"/>
                    <a:gd name="connsiteX2" fmla="*/ 0 w 114711"/>
                    <a:gd name="connsiteY2" fmla="*/ 354 h 170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711" h="170487">
                      <a:moveTo>
                        <a:pt x="86634" y="170488"/>
                      </a:moveTo>
                      <a:cubicBezTo>
                        <a:pt x="115053" y="136986"/>
                        <a:pt x="123556" y="91863"/>
                        <a:pt x="104455" y="54300"/>
                      </a:cubicBezTo>
                      <a:cubicBezTo>
                        <a:pt x="85309" y="16728"/>
                        <a:pt x="43824" y="-2928"/>
                        <a:pt x="0" y="354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7" name="Graphic 4">
                <a:extLst>
                  <a:ext uri="{FF2B5EF4-FFF2-40B4-BE49-F238E27FC236}">
                    <a16:creationId xmlns:a16="http://schemas.microsoft.com/office/drawing/2014/main" xmlns="" id="{847BC030-23FC-4AE8-B2DA-4215F3C3BDA2}"/>
                  </a:ext>
                </a:extLst>
              </p:cNvPr>
              <p:cNvGrpSpPr/>
              <p:nvPr/>
            </p:nvGrpSpPr>
            <p:grpSpPr>
              <a:xfrm>
                <a:off x="6281356" y="4539745"/>
                <a:ext cx="64830" cy="140510"/>
                <a:chOff x="6281356" y="4539745"/>
                <a:chExt cx="64830" cy="140510"/>
              </a:xfrm>
              <a:solidFill>
                <a:srgbClr val="637633"/>
              </a:solidFill>
            </p:grpSpPr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xmlns="" id="{3ACA3A32-1ED0-4B03-9829-154189C44685}"/>
                    </a:ext>
                  </a:extLst>
                </p:cNvPr>
                <p:cNvSpPr/>
                <p:nvPr/>
              </p:nvSpPr>
              <p:spPr>
                <a:xfrm>
                  <a:off x="6281356" y="4539745"/>
                  <a:ext cx="17482" cy="51885"/>
                </a:xfrm>
                <a:custGeom>
                  <a:avLst/>
                  <a:gdLst>
                    <a:gd name="connsiteX0" fmla="*/ 17483 w 17482"/>
                    <a:gd name="connsiteY0" fmla="*/ 0 h 51885"/>
                    <a:gd name="connsiteX1" fmla="*/ 9127 w 17482"/>
                    <a:gd name="connsiteY1" fmla="*/ 38567 h 51885"/>
                    <a:gd name="connsiteX2" fmla="*/ 6252 w 17482"/>
                    <a:gd name="connsiteY2" fmla="*/ 51885 h 51885"/>
                    <a:gd name="connsiteX3" fmla="*/ 0 w 17482"/>
                    <a:gd name="connsiteY3" fmla="*/ 39606 h 51885"/>
                    <a:gd name="connsiteX4" fmla="*/ 1550 w 17482"/>
                    <a:gd name="connsiteY4" fmla="*/ 36091 h 5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82" h="51885">
                      <a:moveTo>
                        <a:pt x="17483" y="0"/>
                      </a:moveTo>
                      <a:lnTo>
                        <a:pt x="9127" y="38567"/>
                      </a:lnTo>
                      <a:lnTo>
                        <a:pt x="6252" y="51885"/>
                      </a:lnTo>
                      <a:lnTo>
                        <a:pt x="0" y="39606"/>
                      </a:lnTo>
                      <a:lnTo>
                        <a:pt x="1550" y="36091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xmlns="" id="{D23EF5F4-CC49-4E8C-AEFA-060B75C2C479}"/>
                    </a:ext>
                  </a:extLst>
                </p:cNvPr>
                <p:cNvSpPr/>
                <p:nvPr/>
              </p:nvSpPr>
              <p:spPr>
                <a:xfrm>
                  <a:off x="6302830" y="4566267"/>
                  <a:ext cx="24409" cy="72415"/>
                </a:xfrm>
                <a:custGeom>
                  <a:avLst/>
                  <a:gdLst>
                    <a:gd name="connsiteX0" fmla="*/ 24410 w 24409"/>
                    <a:gd name="connsiteY0" fmla="*/ 0 h 72415"/>
                    <a:gd name="connsiteX1" fmla="*/ 16054 w 24409"/>
                    <a:gd name="connsiteY1" fmla="*/ 38567 h 72415"/>
                    <a:gd name="connsiteX2" fmla="*/ 8746 w 24409"/>
                    <a:gd name="connsiteY2" fmla="*/ 72416 h 72415"/>
                    <a:gd name="connsiteX3" fmla="*/ 0 w 24409"/>
                    <a:gd name="connsiteY3" fmla="*/ 55271 h 72415"/>
                    <a:gd name="connsiteX4" fmla="*/ 8477 w 24409"/>
                    <a:gd name="connsiteY4" fmla="*/ 36100 h 7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09" h="72415">
                      <a:moveTo>
                        <a:pt x="24410" y="0"/>
                      </a:moveTo>
                      <a:lnTo>
                        <a:pt x="16054" y="38567"/>
                      </a:lnTo>
                      <a:lnTo>
                        <a:pt x="8746" y="72416"/>
                      </a:lnTo>
                      <a:lnTo>
                        <a:pt x="0" y="55271"/>
                      </a:lnTo>
                      <a:lnTo>
                        <a:pt x="8477" y="3610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xmlns="" id="{9CE2C8FA-B2CB-4AEC-8EAC-C15B6D17ED99}"/>
                    </a:ext>
                  </a:extLst>
                </p:cNvPr>
                <p:cNvSpPr/>
                <p:nvPr/>
              </p:nvSpPr>
              <p:spPr>
                <a:xfrm>
                  <a:off x="6325232" y="4618083"/>
                  <a:ext cx="20955" cy="62172"/>
                </a:xfrm>
                <a:custGeom>
                  <a:avLst/>
                  <a:gdLst>
                    <a:gd name="connsiteX0" fmla="*/ 7507 w 20955"/>
                    <a:gd name="connsiteY0" fmla="*/ 62172 h 62172"/>
                    <a:gd name="connsiteX1" fmla="*/ 0 w 20955"/>
                    <a:gd name="connsiteY1" fmla="*/ 47443 h 62172"/>
                    <a:gd name="connsiteX2" fmla="*/ 5014 w 20955"/>
                    <a:gd name="connsiteY2" fmla="*/ 36100 h 62172"/>
                    <a:gd name="connsiteX3" fmla="*/ 20955 w 20955"/>
                    <a:gd name="connsiteY3" fmla="*/ 0 h 62172"/>
                    <a:gd name="connsiteX4" fmla="*/ 12608 w 20955"/>
                    <a:gd name="connsiteY4" fmla="*/ 38576 h 62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55" h="62172">
                      <a:moveTo>
                        <a:pt x="7507" y="62172"/>
                      </a:moveTo>
                      <a:lnTo>
                        <a:pt x="0" y="47443"/>
                      </a:lnTo>
                      <a:lnTo>
                        <a:pt x="5014" y="36100"/>
                      </a:lnTo>
                      <a:lnTo>
                        <a:pt x="20955" y="0"/>
                      </a:lnTo>
                      <a:lnTo>
                        <a:pt x="12608" y="38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48" name="Graphic 4">
                <a:extLst>
                  <a:ext uri="{FF2B5EF4-FFF2-40B4-BE49-F238E27FC236}">
                    <a16:creationId xmlns:a16="http://schemas.microsoft.com/office/drawing/2014/main" xmlns="" id="{E6AEEC55-1580-4317-808F-A72A95C1DA5F}"/>
                  </a:ext>
                </a:extLst>
              </p:cNvPr>
              <p:cNvGrpSpPr/>
              <p:nvPr/>
            </p:nvGrpSpPr>
            <p:grpSpPr>
              <a:xfrm>
                <a:off x="6241316" y="4589517"/>
                <a:ext cx="72511" cy="68528"/>
                <a:chOff x="6241316" y="4589517"/>
                <a:chExt cx="72511" cy="68528"/>
              </a:xfrm>
              <a:solidFill>
                <a:srgbClr val="3E5D2C"/>
              </a:solidFill>
            </p:grpSpPr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xmlns="" id="{8243106E-229B-4A32-AFC8-D8526215AA7F}"/>
                    </a:ext>
                  </a:extLst>
                </p:cNvPr>
                <p:cNvSpPr/>
                <p:nvPr/>
              </p:nvSpPr>
              <p:spPr>
                <a:xfrm>
                  <a:off x="6241316" y="4589517"/>
                  <a:ext cx="48551" cy="21431"/>
                </a:xfrm>
                <a:custGeom>
                  <a:avLst/>
                  <a:gdLst>
                    <a:gd name="connsiteX0" fmla="*/ 0 w 48551"/>
                    <a:gd name="connsiteY0" fmla="*/ 0 h 21431"/>
                    <a:gd name="connsiteX1" fmla="*/ 36082 w 48551"/>
                    <a:gd name="connsiteY1" fmla="*/ 15932 h 21431"/>
                    <a:gd name="connsiteX2" fmla="*/ 48551 w 48551"/>
                    <a:gd name="connsiteY2" fmla="*/ 21431 h 21431"/>
                    <a:gd name="connsiteX3" fmla="*/ 42299 w 48551"/>
                    <a:gd name="connsiteY3" fmla="*/ 9144 h 21431"/>
                    <a:gd name="connsiteX4" fmla="*/ 38559 w 48551"/>
                    <a:gd name="connsiteY4" fmla="*/ 8347 h 2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551" h="21431">
                      <a:moveTo>
                        <a:pt x="0" y="0"/>
                      </a:moveTo>
                      <a:lnTo>
                        <a:pt x="36082" y="15932"/>
                      </a:lnTo>
                      <a:lnTo>
                        <a:pt x="48551" y="21431"/>
                      </a:lnTo>
                      <a:lnTo>
                        <a:pt x="42299" y="9144"/>
                      </a:lnTo>
                      <a:lnTo>
                        <a:pt x="38559" y="8347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xmlns="" id="{A0360EF0-C5ED-47A1-BB9E-EECD1C3944C1}"/>
                    </a:ext>
                  </a:extLst>
                </p:cNvPr>
                <p:cNvSpPr/>
                <p:nvPr/>
              </p:nvSpPr>
              <p:spPr>
                <a:xfrm>
                  <a:off x="6246044" y="4628093"/>
                  <a:ext cx="67783" cy="29951"/>
                </a:xfrm>
                <a:custGeom>
                  <a:avLst/>
                  <a:gdLst>
                    <a:gd name="connsiteX0" fmla="*/ 0 w 67783"/>
                    <a:gd name="connsiteY0" fmla="*/ 0 h 29951"/>
                    <a:gd name="connsiteX1" fmla="*/ 36100 w 67783"/>
                    <a:gd name="connsiteY1" fmla="*/ 15924 h 29951"/>
                    <a:gd name="connsiteX2" fmla="*/ 67783 w 67783"/>
                    <a:gd name="connsiteY2" fmla="*/ 29952 h 29951"/>
                    <a:gd name="connsiteX3" fmla="*/ 59046 w 67783"/>
                    <a:gd name="connsiteY3" fmla="*/ 12772 h 29951"/>
                    <a:gd name="connsiteX4" fmla="*/ 38559 w 67783"/>
                    <a:gd name="connsiteY4" fmla="*/ 8338 h 2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83" h="29951">
                      <a:moveTo>
                        <a:pt x="0" y="0"/>
                      </a:moveTo>
                      <a:lnTo>
                        <a:pt x="36100" y="15924"/>
                      </a:lnTo>
                      <a:lnTo>
                        <a:pt x="67783" y="29952"/>
                      </a:lnTo>
                      <a:lnTo>
                        <a:pt x="59046" y="12772"/>
                      </a:lnTo>
                      <a:lnTo>
                        <a:pt x="38559" y="8338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49" name="Freeform: Shape 948">
                <a:extLst>
                  <a:ext uri="{FF2B5EF4-FFF2-40B4-BE49-F238E27FC236}">
                    <a16:creationId xmlns:a16="http://schemas.microsoft.com/office/drawing/2014/main" xmlns="" id="{38E06E17-B69C-471D-A608-D40184DA4EAD}"/>
                  </a:ext>
                </a:extLst>
              </p:cNvPr>
              <p:cNvSpPr/>
              <p:nvPr/>
            </p:nvSpPr>
            <p:spPr>
              <a:xfrm>
                <a:off x="6252495" y="4522392"/>
                <a:ext cx="101346" cy="192145"/>
              </a:xfrm>
              <a:custGeom>
                <a:avLst/>
                <a:gdLst>
                  <a:gd name="connsiteX0" fmla="*/ 0 w 101346"/>
                  <a:gd name="connsiteY0" fmla="*/ 0 h 192145"/>
                  <a:gd name="connsiteX1" fmla="*/ 45928 w 101346"/>
                  <a:gd name="connsiteY1" fmla="*/ 96064 h 192145"/>
                  <a:gd name="connsiteX2" fmla="*/ 91873 w 101346"/>
                  <a:gd name="connsiteY2" fmla="*/ 192145 h 192145"/>
                  <a:gd name="connsiteX3" fmla="*/ 96610 w 101346"/>
                  <a:gd name="connsiteY3" fmla="*/ 189738 h 192145"/>
                  <a:gd name="connsiteX4" fmla="*/ 101346 w 101346"/>
                  <a:gd name="connsiteY4" fmla="*/ 187314 h 192145"/>
                  <a:gd name="connsiteX5" fmla="*/ 50673 w 101346"/>
                  <a:gd name="connsiteY5" fmla="*/ 93657 h 19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46" h="192145">
                    <a:moveTo>
                      <a:pt x="0" y="0"/>
                    </a:moveTo>
                    <a:lnTo>
                      <a:pt x="45928" y="96064"/>
                    </a:lnTo>
                    <a:lnTo>
                      <a:pt x="91873" y="192145"/>
                    </a:lnTo>
                    <a:lnTo>
                      <a:pt x="96610" y="189738"/>
                    </a:lnTo>
                    <a:lnTo>
                      <a:pt x="101346" y="187314"/>
                    </a:lnTo>
                    <a:lnTo>
                      <a:pt x="50673" y="93657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0" name="Graphic 4">
              <a:extLst>
                <a:ext uri="{FF2B5EF4-FFF2-40B4-BE49-F238E27FC236}">
                  <a16:creationId xmlns:a16="http://schemas.microsoft.com/office/drawing/2014/main" xmlns="" id="{53446273-DA74-4C63-A04F-058BD2E5E92B}"/>
                </a:ext>
              </a:extLst>
            </p:cNvPr>
            <p:cNvGrpSpPr/>
            <p:nvPr/>
          </p:nvGrpSpPr>
          <p:grpSpPr>
            <a:xfrm>
              <a:off x="1200667" y="3371910"/>
              <a:ext cx="344443" cy="487947"/>
              <a:chOff x="5938331" y="4511360"/>
              <a:chExt cx="140880" cy="199574"/>
            </a:xfrm>
          </p:grpSpPr>
          <p:grpSp>
            <p:nvGrpSpPr>
              <p:cNvPr id="935" name="Graphic 4">
                <a:extLst>
                  <a:ext uri="{FF2B5EF4-FFF2-40B4-BE49-F238E27FC236}">
                    <a16:creationId xmlns:a16="http://schemas.microsoft.com/office/drawing/2014/main" xmlns="" id="{4F1EB36C-1AFE-44B8-95C6-50A731D1C379}"/>
                  </a:ext>
                </a:extLst>
              </p:cNvPr>
              <p:cNvGrpSpPr/>
              <p:nvPr/>
            </p:nvGrpSpPr>
            <p:grpSpPr>
              <a:xfrm>
                <a:off x="5938331" y="4511360"/>
                <a:ext cx="140880" cy="177086"/>
                <a:chOff x="5938331" y="4511360"/>
                <a:chExt cx="140880" cy="177086"/>
              </a:xfrm>
            </p:grpSpPr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xmlns="" id="{E2967D23-C28A-453F-AE6B-5A50A883B2E6}"/>
                    </a:ext>
                  </a:extLst>
                </p:cNvPr>
                <p:cNvSpPr/>
                <p:nvPr/>
              </p:nvSpPr>
              <p:spPr>
                <a:xfrm>
                  <a:off x="5938331" y="4511368"/>
                  <a:ext cx="140880" cy="177078"/>
                </a:xfrm>
                <a:custGeom>
                  <a:avLst/>
                  <a:gdLst>
                    <a:gd name="connsiteX0" fmla="*/ 34753 w 140880"/>
                    <a:gd name="connsiteY0" fmla="*/ 0 h 177078"/>
                    <a:gd name="connsiteX1" fmla="*/ 6836 w 140880"/>
                    <a:gd name="connsiteY1" fmla="*/ 114188 h 177078"/>
                    <a:gd name="connsiteX2" fmla="*/ 106121 w 140880"/>
                    <a:gd name="connsiteY2" fmla="*/ 177079 h 177078"/>
                    <a:gd name="connsiteX3" fmla="*/ 134056 w 140880"/>
                    <a:gd name="connsiteY3" fmla="*/ 62891 h 177078"/>
                    <a:gd name="connsiteX4" fmla="*/ 34753 w 140880"/>
                    <a:gd name="connsiteY4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880" h="177078">
                      <a:moveTo>
                        <a:pt x="34753" y="0"/>
                      </a:moveTo>
                      <a:cubicBezTo>
                        <a:pt x="3485" y="30879"/>
                        <a:pt x="-8932" y="75083"/>
                        <a:pt x="6836" y="114188"/>
                      </a:cubicBezTo>
                      <a:cubicBezTo>
                        <a:pt x="22578" y="153274"/>
                        <a:pt x="62185" y="176507"/>
                        <a:pt x="106121" y="177079"/>
                      </a:cubicBezTo>
                      <a:cubicBezTo>
                        <a:pt x="137389" y="146183"/>
                        <a:pt x="149806" y="101978"/>
                        <a:pt x="134056" y="62891"/>
                      </a:cubicBezTo>
                      <a:cubicBezTo>
                        <a:pt x="118296" y="23795"/>
                        <a:pt x="78689" y="563"/>
                        <a:pt x="34753" y="0"/>
                      </a:cubicBez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xmlns="" id="{D861B616-23B2-450F-9F04-1086FA66161B}"/>
                    </a:ext>
                  </a:extLst>
                </p:cNvPr>
                <p:cNvSpPr/>
                <p:nvPr/>
              </p:nvSpPr>
              <p:spPr>
                <a:xfrm>
                  <a:off x="5973084" y="4511360"/>
                  <a:ext cx="106127" cy="177078"/>
                </a:xfrm>
                <a:custGeom>
                  <a:avLst/>
                  <a:gdLst>
                    <a:gd name="connsiteX0" fmla="*/ 71368 w 106127"/>
                    <a:gd name="connsiteY0" fmla="*/ 177079 h 177078"/>
                    <a:gd name="connsiteX1" fmla="*/ 99303 w 106127"/>
                    <a:gd name="connsiteY1" fmla="*/ 62891 h 177078"/>
                    <a:gd name="connsiteX2" fmla="*/ 0 w 106127"/>
                    <a:gd name="connsiteY2" fmla="*/ 0 h 17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127" h="177078">
                      <a:moveTo>
                        <a:pt x="71368" y="177079"/>
                      </a:moveTo>
                      <a:cubicBezTo>
                        <a:pt x="102636" y="146183"/>
                        <a:pt x="115054" y="101978"/>
                        <a:pt x="99303" y="62891"/>
                      </a:cubicBezTo>
                      <a:cubicBezTo>
                        <a:pt x="83543" y="23795"/>
                        <a:pt x="43936" y="563"/>
                        <a:pt x="0" y="0"/>
                      </a:cubicBezTo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6" name="Graphic 4">
                <a:extLst>
                  <a:ext uri="{FF2B5EF4-FFF2-40B4-BE49-F238E27FC236}">
                    <a16:creationId xmlns:a16="http://schemas.microsoft.com/office/drawing/2014/main" xmlns="" id="{5CE94C75-FCBD-4775-9986-B0E1CD0F377B}"/>
                  </a:ext>
                </a:extLst>
              </p:cNvPr>
              <p:cNvGrpSpPr/>
              <p:nvPr/>
            </p:nvGrpSpPr>
            <p:grpSpPr>
              <a:xfrm>
                <a:off x="5996896" y="4532843"/>
                <a:ext cx="61176" cy="142917"/>
                <a:chOff x="5996896" y="4532843"/>
                <a:chExt cx="61176" cy="142917"/>
              </a:xfrm>
              <a:solidFill>
                <a:srgbClr val="637633"/>
              </a:solidFill>
            </p:grpSpPr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xmlns="" id="{C7D402DA-B693-46E9-8B9A-618DF01E6A60}"/>
                    </a:ext>
                  </a:extLst>
                </p:cNvPr>
                <p:cNvSpPr/>
                <p:nvPr/>
              </p:nvSpPr>
              <p:spPr>
                <a:xfrm>
                  <a:off x="5996896" y="4532843"/>
                  <a:ext cx="20885" cy="50689"/>
                </a:xfrm>
                <a:custGeom>
                  <a:avLst/>
                  <a:gdLst>
                    <a:gd name="connsiteX0" fmla="*/ 20886 w 20885"/>
                    <a:gd name="connsiteY0" fmla="*/ 0 h 50689"/>
                    <a:gd name="connsiteX1" fmla="*/ 9170 w 20885"/>
                    <a:gd name="connsiteY1" fmla="*/ 37667 h 50689"/>
                    <a:gd name="connsiteX2" fmla="*/ 5143 w 20885"/>
                    <a:gd name="connsiteY2" fmla="*/ 50690 h 50689"/>
                    <a:gd name="connsiteX3" fmla="*/ 0 w 20885"/>
                    <a:gd name="connsiteY3" fmla="*/ 37909 h 50689"/>
                    <a:gd name="connsiteX4" fmla="*/ 1844 w 20885"/>
                    <a:gd name="connsiteY4" fmla="*/ 34550 h 50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885" h="50689">
                      <a:moveTo>
                        <a:pt x="20886" y="0"/>
                      </a:moveTo>
                      <a:lnTo>
                        <a:pt x="9170" y="37667"/>
                      </a:lnTo>
                      <a:lnTo>
                        <a:pt x="5143" y="50690"/>
                      </a:lnTo>
                      <a:lnTo>
                        <a:pt x="0" y="37909"/>
                      </a:lnTo>
                      <a:lnTo>
                        <a:pt x="1844" y="34550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xmlns="" id="{03E4B5BC-AF4A-4B20-B2C2-66AEC0BBCA60}"/>
                    </a:ext>
                  </a:extLst>
                </p:cNvPr>
                <p:cNvSpPr/>
                <p:nvPr/>
              </p:nvSpPr>
              <p:spPr>
                <a:xfrm>
                  <a:off x="6014587" y="4561730"/>
                  <a:ext cx="29146" cy="70787"/>
                </a:xfrm>
                <a:custGeom>
                  <a:avLst/>
                  <a:gdLst>
                    <a:gd name="connsiteX0" fmla="*/ 29146 w 29146"/>
                    <a:gd name="connsiteY0" fmla="*/ 0 h 70787"/>
                    <a:gd name="connsiteX1" fmla="*/ 17465 w 29146"/>
                    <a:gd name="connsiteY1" fmla="*/ 37702 h 70787"/>
                    <a:gd name="connsiteX2" fmla="*/ 7204 w 29146"/>
                    <a:gd name="connsiteY2" fmla="*/ 70788 h 70787"/>
                    <a:gd name="connsiteX3" fmla="*/ 0 w 29146"/>
                    <a:gd name="connsiteY3" fmla="*/ 52924 h 70787"/>
                    <a:gd name="connsiteX4" fmla="*/ 10131 w 29146"/>
                    <a:gd name="connsiteY4" fmla="*/ 34576 h 70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46" h="70787">
                      <a:moveTo>
                        <a:pt x="29146" y="0"/>
                      </a:moveTo>
                      <a:lnTo>
                        <a:pt x="17465" y="37702"/>
                      </a:lnTo>
                      <a:lnTo>
                        <a:pt x="7204" y="70788"/>
                      </a:lnTo>
                      <a:lnTo>
                        <a:pt x="0" y="52924"/>
                      </a:lnTo>
                      <a:lnTo>
                        <a:pt x="10131" y="34576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xmlns="" id="{56DC853C-2777-4E25-849B-1F10D5BD133E}"/>
                    </a:ext>
                  </a:extLst>
                </p:cNvPr>
                <p:cNvSpPr/>
                <p:nvPr/>
              </p:nvSpPr>
              <p:spPr>
                <a:xfrm>
                  <a:off x="6033039" y="4615044"/>
                  <a:ext cx="25033" cy="60717"/>
                </a:xfrm>
                <a:custGeom>
                  <a:avLst/>
                  <a:gdLst>
                    <a:gd name="connsiteX0" fmla="*/ 6182 w 25033"/>
                    <a:gd name="connsiteY0" fmla="*/ 60717 h 60717"/>
                    <a:gd name="connsiteX1" fmla="*/ 0 w 25033"/>
                    <a:gd name="connsiteY1" fmla="*/ 45399 h 60717"/>
                    <a:gd name="connsiteX2" fmla="*/ 5984 w 25033"/>
                    <a:gd name="connsiteY2" fmla="*/ 34541 h 60717"/>
                    <a:gd name="connsiteX3" fmla="*/ 25033 w 25033"/>
                    <a:gd name="connsiteY3" fmla="*/ 0 h 60717"/>
                    <a:gd name="connsiteX4" fmla="*/ 13335 w 25033"/>
                    <a:gd name="connsiteY4" fmla="*/ 37667 h 60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33" h="60717">
                      <a:moveTo>
                        <a:pt x="6182" y="60717"/>
                      </a:moveTo>
                      <a:lnTo>
                        <a:pt x="0" y="45399"/>
                      </a:lnTo>
                      <a:lnTo>
                        <a:pt x="5984" y="34541"/>
                      </a:lnTo>
                      <a:lnTo>
                        <a:pt x="25033" y="0"/>
                      </a:lnTo>
                      <a:lnTo>
                        <a:pt x="13335" y="37667"/>
                      </a:lnTo>
                      <a:close/>
                    </a:path>
                  </a:pathLst>
                </a:custGeom>
                <a:solidFill>
                  <a:srgbClr val="637633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grpSp>
            <p:nvGrpSpPr>
              <p:cNvPr id="937" name="Graphic 4">
                <a:extLst>
                  <a:ext uri="{FF2B5EF4-FFF2-40B4-BE49-F238E27FC236}">
                    <a16:creationId xmlns:a16="http://schemas.microsoft.com/office/drawing/2014/main" xmlns="" id="{4F674509-E3F4-4A1E-BFF3-7E14E49850ED}"/>
                  </a:ext>
                </a:extLst>
              </p:cNvPr>
              <p:cNvGrpSpPr/>
              <p:nvPr/>
            </p:nvGrpSpPr>
            <p:grpSpPr>
              <a:xfrm>
                <a:off x="5956112" y="4577360"/>
                <a:ext cx="66224" cy="74615"/>
                <a:chOff x="5956112" y="4577360"/>
                <a:chExt cx="66224" cy="74615"/>
              </a:xfrm>
              <a:solidFill>
                <a:srgbClr val="3E5D2C"/>
              </a:solidFill>
            </p:grpSpPr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xmlns="" id="{8B4C24FE-9444-45EF-98A0-D267B8CE3F5C}"/>
                    </a:ext>
                  </a:extLst>
                </p:cNvPr>
                <p:cNvSpPr/>
                <p:nvPr/>
              </p:nvSpPr>
              <p:spPr>
                <a:xfrm>
                  <a:off x="5956112" y="4577360"/>
                  <a:ext cx="46482" cy="25613"/>
                </a:xfrm>
                <a:custGeom>
                  <a:avLst/>
                  <a:gdLst>
                    <a:gd name="connsiteX0" fmla="*/ 0 w 46482"/>
                    <a:gd name="connsiteY0" fmla="*/ 0 h 25613"/>
                    <a:gd name="connsiteX1" fmla="*/ 34550 w 46482"/>
                    <a:gd name="connsiteY1" fmla="*/ 19050 h 25613"/>
                    <a:gd name="connsiteX2" fmla="*/ 46482 w 46482"/>
                    <a:gd name="connsiteY2" fmla="*/ 25614 h 25613"/>
                    <a:gd name="connsiteX3" fmla="*/ 41330 w 46482"/>
                    <a:gd name="connsiteY3" fmla="*/ 12850 h 25613"/>
                    <a:gd name="connsiteX4" fmla="*/ 37676 w 46482"/>
                    <a:gd name="connsiteY4" fmla="*/ 11715 h 25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82" h="25613">
                      <a:moveTo>
                        <a:pt x="0" y="0"/>
                      </a:moveTo>
                      <a:lnTo>
                        <a:pt x="34550" y="19050"/>
                      </a:lnTo>
                      <a:lnTo>
                        <a:pt x="46482" y="25614"/>
                      </a:lnTo>
                      <a:lnTo>
                        <a:pt x="41330" y="12850"/>
                      </a:lnTo>
                      <a:lnTo>
                        <a:pt x="37676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xmlns="" id="{FEA106CD-5D32-4571-8D28-5A6588679ED3}"/>
                    </a:ext>
                  </a:extLst>
                </p:cNvPr>
                <p:cNvSpPr/>
                <p:nvPr/>
              </p:nvSpPr>
              <p:spPr>
                <a:xfrm>
                  <a:off x="5957437" y="4616196"/>
                  <a:ext cx="64900" cy="35779"/>
                </a:xfrm>
                <a:custGeom>
                  <a:avLst/>
                  <a:gdLst>
                    <a:gd name="connsiteX0" fmla="*/ 0 w 64900"/>
                    <a:gd name="connsiteY0" fmla="*/ 0 h 35779"/>
                    <a:gd name="connsiteX1" fmla="*/ 34559 w 64900"/>
                    <a:gd name="connsiteY1" fmla="*/ 19050 h 35779"/>
                    <a:gd name="connsiteX2" fmla="*/ 64900 w 64900"/>
                    <a:gd name="connsiteY2" fmla="*/ 35780 h 35779"/>
                    <a:gd name="connsiteX3" fmla="*/ 57713 w 64900"/>
                    <a:gd name="connsiteY3" fmla="*/ 17915 h 35779"/>
                    <a:gd name="connsiteX4" fmla="*/ 37693 w 64900"/>
                    <a:gd name="connsiteY4" fmla="*/ 11715 h 3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900" h="35779">
                      <a:moveTo>
                        <a:pt x="0" y="0"/>
                      </a:moveTo>
                      <a:lnTo>
                        <a:pt x="34559" y="19050"/>
                      </a:lnTo>
                      <a:lnTo>
                        <a:pt x="64900" y="35780"/>
                      </a:lnTo>
                      <a:lnTo>
                        <a:pt x="57713" y="17915"/>
                      </a:lnTo>
                      <a:lnTo>
                        <a:pt x="37693" y="11715"/>
                      </a:lnTo>
                      <a:close/>
                    </a:path>
                  </a:pathLst>
                </a:custGeom>
                <a:solidFill>
                  <a:srgbClr val="3E5D2C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38" name="Freeform: Shape 937">
                <a:extLst>
                  <a:ext uri="{FF2B5EF4-FFF2-40B4-BE49-F238E27FC236}">
                    <a16:creationId xmlns:a16="http://schemas.microsoft.com/office/drawing/2014/main" xmlns="" id="{9057F083-1E09-4BC2-9302-104D5BDCCA56}"/>
                  </a:ext>
                </a:extLst>
              </p:cNvPr>
              <p:cNvSpPr/>
              <p:nvPr/>
            </p:nvSpPr>
            <p:spPr>
              <a:xfrm>
                <a:off x="5973144" y="4511498"/>
                <a:ext cx="84529" cy="199436"/>
              </a:xfrm>
              <a:custGeom>
                <a:avLst/>
                <a:gdLst>
                  <a:gd name="connsiteX0" fmla="*/ 0 w 84529"/>
                  <a:gd name="connsiteY0" fmla="*/ 0 h 199436"/>
                  <a:gd name="connsiteX1" fmla="*/ 37321 w 84529"/>
                  <a:gd name="connsiteY1" fmla="*/ 99701 h 199436"/>
                  <a:gd name="connsiteX2" fmla="*/ 74659 w 84529"/>
                  <a:gd name="connsiteY2" fmla="*/ 199436 h 199436"/>
                  <a:gd name="connsiteX3" fmla="*/ 79586 w 84529"/>
                  <a:gd name="connsiteY3" fmla="*/ 197445 h 199436"/>
                  <a:gd name="connsiteX4" fmla="*/ 84530 w 84529"/>
                  <a:gd name="connsiteY4" fmla="*/ 195462 h 199436"/>
                  <a:gd name="connsiteX5" fmla="*/ 42248 w 84529"/>
                  <a:gd name="connsiteY5" fmla="*/ 97718 h 19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29" h="199436">
                    <a:moveTo>
                      <a:pt x="0" y="0"/>
                    </a:moveTo>
                    <a:lnTo>
                      <a:pt x="37321" y="99701"/>
                    </a:lnTo>
                    <a:lnTo>
                      <a:pt x="74659" y="199436"/>
                    </a:lnTo>
                    <a:lnTo>
                      <a:pt x="79586" y="197445"/>
                    </a:lnTo>
                    <a:lnTo>
                      <a:pt x="84530" y="195462"/>
                    </a:lnTo>
                    <a:lnTo>
                      <a:pt x="42248" y="97718"/>
                    </a:ln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1" name="Graphic 4">
              <a:extLst>
                <a:ext uri="{FF2B5EF4-FFF2-40B4-BE49-F238E27FC236}">
                  <a16:creationId xmlns:a16="http://schemas.microsoft.com/office/drawing/2014/main" xmlns="" id="{83321558-E5E5-4D09-9253-698989F10D36}"/>
                </a:ext>
              </a:extLst>
            </p:cNvPr>
            <p:cNvGrpSpPr/>
            <p:nvPr/>
          </p:nvGrpSpPr>
          <p:grpSpPr>
            <a:xfrm>
              <a:off x="2241675" y="2809760"/>
              <a:ext cx="1035005" cy="1223637"/>
              <a:chOff x="6364111" y="4281436"/>
              <a:chExt cx="423325" cy="500477"/>
            </a:xfrm>
          </p:grpSpPr>
          <p:sp>
            <p:nvSpPr>
              <p:cNvPr id="923" name="Freeform: Shape 922">
                <a:extLst>
                  <a:ext uri="{FF2B5EF4-FFF2-40B4-BE49-F238E27FC236}">
                    <a16:creationId xmlns:a16="http://schemas.microsoft.com/office/drawing/2014/main" xmlns="" id="{24C92DDF-EC9A-44A4-B58E-C98765D8C386}"/>
                  </a:ext>
                </a:extLst>
              </p:cNvPr>
              <p:cNvSpPr/>
              <p:nvPr/>
            </p:nvSpPr>
            <p:spPr>
              <a:xfrm>
                <a:off x="6364111" y="4473776"/>
                <a:ext cx="265631" cy="308111"/>
              </a:xfrm>
              <a:custGeom>
                <a:avLst/>
                <a:gdLst>
                  <a:gd name="connsiteX0" fmla="*/ 197436 w 265631"/>
                  <a:gd name="connsiteY0" fmla="*/ 33852 h 308111"/>
                  <a:gd name="connsiteX1" fmla="*/ 245935 w 265631"/>
                  <a:gd name="connsiteY1" fmla="*/ 197180 h 308111"/>
                  <a:gd name="connsiteX2" fmla="*/ 104143 w 265631"/>
                  <a:gd name="connsiteY2" fmla="*/ 229262 h 308111"/>
                  <a:gd name="connsiteX3" fmla="*/ 90834 w 265631"/>
                  <a:gd name="connsiteY3" fmla="*/ 231427 h 308111"/>
                  <a:gd name="connsiteX4" fmla="*/ 54431 w 265631"/>
                  <a:gd name="connsiteY4" fmla="*/ 269163 h 308111"/>
                  <a:gd name="connsiteX5" fmla="*/ 54414 w 265631"/>
                  <a:gd name="connsiteY5" fmla="*/ 269137 h 308111"/>
                  <a:gd name="connsiteX6" fmla="*/ 75524 w 265631"/>
                  <a:gd name="connsiteY6" fmla="*/ 239038 h 308111"/>
                  <a:gd name="connsiteX7" fmla="*/ 46724 w 265631"/>
                  <a:gd name="connsiteY7" fmla="*/ 260504 h 308111"/>
                  <a:gd name="connsiteX8" fmla="*/ 35069 w 265631"/>
                  <a:gd name="connsiteY8" fmla="*/ 292456 h 308111"/>
                  <a:gd name="connsiteX9" fmla="*/ 35069 w 265631"/>
                  <a:gd name="connsiteY9" fmla="*/ 292456 h 308111"/>
                  <a:gd name="connsiteX10" fmla="*/ 42525 w 265631"/>
                  <a:gd name="connsiteY10" fmla="*/ 264236 h 308111"/>
                  <a:gd name="connsiteX11" fmla="*/ 30289 w 265631"/>
                  <a:gd name="connsiteY11" fmla="*/ 275631 h 308111"/>
                  <a:gd name="connsiteX12" fmla="*/ 14244 w 265631"/>
                  <a:gd name="connsiteY12" fmla="*/ 302050 h 308111"/>
                  <a:gd name="connsiteX13" fmla="*/ 14227 w 265631"/>
                  <a:gd name="connsiteY13" fmla="*/ 302033 h 308111"/>
                  <a:gd name="connsiteX14" fmla="*/ 26367 w 265631"/>
                  <a:gd name="connsiteY14" fmla="*/ 279520 h 308111"/>
                  <a:gd name="connsiteX15" fmla="*/ 52 w 265631"/>
                  <a:gd name="connsiteY15" fmla="*/ 308112 h 308111"/>
                  <a:gd name="connsiteX16" fmla="*/ 26 w 265631"/>
                  <a:gd name="connsiteY16" fmla="*/ 308094 h 308111"/>
                  <a:gd name="connsiteX17" fmla="*/ 0 w 265631"/>
                  <a:gd name="connsiteY17" fmla="*/ 308086 h 308111"/>
                  <a:gd name="connsiteX18" fmla="*/ 28341 w 265631"/>
                  <a:gd name="connsiteY18" fmla="*/ 253395 h 308111"/>
                  <a:gd name="connsiteX19" fmla="*/ 1134 w 265631"/>
                  <a:gd name="connsiteY19" fmla="*/ 291166 h 308111"/>
                  <a:gd name="connsiteX20" fmla="*/ 1134 w 265631"/>
                  <a:gd name="connsiteY20" fmla="*/ 291166 h 308111"/>
                  <a:gd name="connsiteX21" fmla="*/ 31510 w 265631"/>
                  <a:gd name="connsiteY21" fmla="*/ 245671 h 308111"/>
                  <a:gd name="connsiteX22" fmla="*/ 33814 w 265631"/>
                  <a:gd name="connsiteY22" fmla="*/ 239826 h 308111"/>
                  <a:gd name="connsiteX23" fmla="*/ 33580 w 265631"/>
                  <a:gd name="connsiteY23" fmla="*/ 239575 h 308111"/>
                  <a:gd name="connsiteX24" fmla="*/ 16634 w 265631"/>
                  <a:gd name="connsiteY24" fmla="*/ 249429 h 308111"/>
                  <a:gd name="connsiteX25" fmla="*/ 32203 w 265631"/>
                  <a:gd name="connsiteY25" fmla="*/ 237635 h 308111"/>
                  <a:gd name="connsiteX26" fmla="*/ 13318 w 265631"/>
                  <a:gd name="connsiteY26" fmla="*/ 232934 h 308111"/>
                  <a:gd name="connsiteX27" fmla="*/ 13318 w 265631"/>
                  <a:gd name="connsiteY27" fmla="*/ 232934 h 308111"/>
                  <a:gd name="connsiteX28" fmla="*/ 35701 w 265631"/>
                  <a:gd name="connsiteY28" fmla="*/ 234501 h 308111"/>
                  <a:gd name="connsiteX29" fmla="*/ 41771 w 265631"/>
                  <a:gd name="connsiteY29" fmla="*/ 184356 h 308111"/>
                  <a:gd name="connsiteX30" fmla="*/ 27155 w 265631"/>
                  <a:gd name="connsiteY30" fmla="*/ 39723 h 308111"/>
                  <a:gd name="connsiteX31" fmla="*/ 197436 w 265631"/>
                  <a:gd name="connsiteY31" fmla="*/ 33852 h 308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65631" h="308111">
                    <a:moveTo>
                      <a:pt x="197436" y="33852"/>
                    </a:moveTo>
                    <a:cubicBezTo>
                      <a:pt x="263851" y="82585"/>
                      <a:pt x="285326" y="156145"/>
                      <a:pt x="245935" y="197180"/>
                    </a:cubicBezTo>
                    <a:cubicBezTo>
                      <a:pt x="214434" y="229998"/>
                      <a:pt x="154764" y="244658"/>
                      <a:pt x="104143" y="229262"/>
                    </a:cubicBezTo>
                    <a:cubicBezTo>
                      <a:pt x="100506" y="228786"/>
                      <a:pt x="96021" y="229539"/>
                      <a:pt x="90834" y="231427"/>
                    </a:cubicBezTo>
                    <a:cubicBezTo>
                      <a:pt x="78304" y="239289"/>
                      <a:pt x="64138" y="250641"/>
                      <a:pt x="54431" y="269163"/>
                    </a:cubicBezTo>
                    <a:cubicBezTo>
                      <a:pt x="54414" y="269163"/>
                      <a:pt x="54414" y="269137"/>
                      <a:pt x="54414" y="269137"/>
                    </a:cubicBezTo>
                    <a:cubicBezTo>
                      <a:pt x="59964" y="256270"/>
                      <a:pt x="67593" y="246606"/>
                      <a:pt x="75524" y="239038"/>
                    </a:cubicBezTo>
                    <a:cubicBezTo>
                      <a:pt x="66770" y="244372"/>
                      <a:pt x="57046" y="251585"/>
                      <a:pt x="46724" y="260504"/>
                    </a:cubicBezTo>
                    <a:cubicBezTo>
                      <a:pt x="46283" y="269518"/>
                      <a:pt x="45477" y="282056"/>
                      <a:pt x="35069" y="292456"/>
                    </a:cubicBezTo>
                    <a:cubicBezTo>
                      <a:pt x="35078" y="292456"/>
                      <a:pt x="35078" y="292456"/>
                      <a:pt x="35069" y="292456"/>
                    </a:cubicBezTo>
                    <a:cubicBezTo>
                      <a:pt x="42135" y="283069"/>
                      <a:pt x="42940" y="272670"/>
                      <a:pt x="42525" y="264236"/>
                    </a:cubicBezTo>
                    <a:cubicBezTo>
                      <a:pt x="38498" y="267838"/>
                      <a:pt x="34428" y="271605"/>
                      <a:pt x="30289" y="275631"/>
                    </a:cubicBezTo>
                    <a:cubicBezTo>
                      <a:pt x="26150" y="284360"/>
                      <a:pt x="21007" y="293330"/>
                      <a:pt x="14244" y="302050"/>
                    </a:cubicBezTo>
                    <a:cubicBezTo>
                      <a:pt x="14244" y="302050"/>
                      <a:pt x="14244" y="302050"/>
                      <a:pt x="14227" y="302033"/>
                    </a:cubicBezTo>
                    <a:cubicBezTo>
                      <a:pt x="19223" y="294543"/>
                      <a:pt x="23163" y="286914"/>
                      <a:pt x="26367" y="279520"/>
                    </a:cubicBezTo>
                    <a:cubicBezTo>
                      <a:pt x="17673" y="288239"/>
                      <a:pt x="8815" y="297782"/>
                      <a:pt x="52" y="308112"/>
                    </a:cubicBezTo>
                    <a:lnTo>
                      <a:pt x="26" y="308094"/>
                    </a:lnTo>
                    <a:cubicBezTo>
                      <a:pt x="0" y="308086"/>
                      <a:pt x="0" y="308086"/>
                      <a:pt x="0" y="308086"/>
                    </a:cubicBezTo>
                    <a:cubicBezTo>
                      <a:pt x="11499" y="289010"/>
                      <a:pt x="21067" y="270384"/>
                      <a:pt x="28341" y="253395"/>
                    </a:cubicBezTo>
                    <a:cubicBezTo>
                      <a:pt x="18132" y="262331"/>
                      <a:pt x="7681" y="274229"/>
                      <a:pt x="1134" y="291166"/>
                    </a:cubicBezTo>
                    <a:lnTo>
                      <a:pt x="1134" y="291166"/>
                    </a:lnTo>
                    <a:cubicBezTo>
                      <a:pt x="7611" y="269587"/>
                      <a:pt x="20375" y="255569"/>
                      <a:pt x="31510" y="245671"/>
                    </a:cubicBezTo>
                    <a:cubicBezTo>
                      <a:pt x="32316" y="243688"/>
                      <a:pt x="33095" y="241749"/>
                      <a:pt x="33814" y="239826"/>
                    </a:cubicBezTo>
                    <a:cubicBezTo>
                      <a:pt x="33753" y="239740"/>
                      <a:pt x="33632" y="239661"/>
                      <a:pt x="33580" y="239575"/>
                    </a:cubicBezTo>
                    <a:cubicBezTo>
                      <a:pt x="28081" y="241038"/>
                      <a:pt x="21734" y="243610"/>
                      <a:pt x="16634" y="249429"/>
                    </a:cubicBezTo>
                    <a:cubicBezTo>
                      <a:pt x="21059" y="242935"/>
                      <a:pt x="26956" y="239740"/>
                      <a:pt x="32203" y="237635"/>
                    </a:cubicBezTo>
                    <a:cubicBezTo>
                      <a:pt x="29441" y="233167"/>
                      <a:pt x="25380" y="225590"/>
                      <a:pt x="13318" y="232934"/>
                    </a:cubicBezTo>
                    <a:lnTo>
                      <a:pt x="13318" y="232934"/>
                    </a:lnTo>
                    <a:cubicBezTo>
                      <a:pt x="28653" y="221772"/>
                      <a:pt x="32402" y="232388"/>
                      <a:pt x="35701" y="234501"/>
                    </a:cubicBezTo>
                    <a:cubicBezTo>
                      <a:pt x="43694" y="211598"/>
                      <a:pt x="46170" y="193543"/>
                      <a:pt x="41771" y="184356"/>
                    </a:cubicBezTo>
                    <a:cubicBezTo>
                      <a:pt x="11049" y="141268"/>
                      <a:pt x="6018" y="79997"/>
                      <a:pt x="27155" y="39723"/>
                    </a:cubicBezTo>
                    <a:cubicBezTo>
                      <a:pt x="53548" y="-10664"/>
                      <a:pt x="130120" y="-13660"/>
                      <a:pt x="197436" y="33852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4" name="Freeform: Shape 923">
                <a:extLst>
                  <a:ext uri="{FF2B5EF4-FFF2-40B4-BE49-F238E27FC236}">
                    <a16:creationId xmlns:a16="http://schemas.microsoft.com/office/drawing/2014/main" xmlns="" id="{66021097-0ECD-448C-BB33-2B0E2D7E2AB6}"/>
                  </a:ext>
                </a:extLst>
              </p:cNvPr>
              <p:cNvSpPr/>
              <p:nvPr/>
            </p:nvSpPr>
            <p:spPr>
              <a:xfrm>
                <a:off x="6364120" y="4473778"/>
                <a:ext cx="197921" cy="308134"/>
              </a:xfrm>
              <a:custGeom>
                <a:avLst/>
                <a:gdLst>
                  <a:gd name="connsiteX0" fmla="*/ 197427 w 197921"/>
                  <a:gd name="connsiteY0" fmla="*/ 33849 h 308134"/>
                  <a:gd name="connsiteX1" fmla="*/ 197921 w 197921"/>
                  <a:gd name="connsiteY1" fmla="*/ 34265 h 308134"/>
                  <a:gd name="connsiteX2" fmla="*/ 4113 w 197921"/>
                  <a:gd name="connsiteY2" fmla="*/ 303537 h 308134"/>
                  <a:gd name="connsiteX3" fmla="*/ 52 w 197921"/>
                  <a:gd name="connsiteY3" fmla="*/ 308135 h 308134"/>
                  <a:gd name="connsiteX4" fmla="*/ 26 w 197921"/>
                  <a:gd name="connsiteY4" fmla="*/ 308117 h 308134"/>
                  <a:gd name="connsiteX5" fmla="*/ 0 w 197921"/>
                  <a:gd name="connsiteY5" fmla="*/ 308109 h 308134"/>
                  <a:gd name="connsiteX6" fmla="*/ 28341 w 197921"/>
                  <a:gd name="connsiteY6" fmla="*/ 253418 h 308134"/>
                  <a:gd name="connsiteX7" fmla="*/ 1134 w 197921"/>
                  <a:gd name="connsiteY7" fmla="*/ 291189 h 308134"/>
                  <a:gd name="connsiteX8" fmla="*/ 1134 w 197921"/>
                  <a:gd name="connsiteY8" fmla="*/ 291189 h 308134"/>
                  <a:gd name="connsiteX9" fmla="*/ 31511 w 197921"/>
                  <a:gd name="connsiteY9" fmla="*/ 245694 h 308134"/>
                  <a:gd name="connsiteX10" fmla="*/ 33814 w 197921"/>
                  <a:gd name="connsiteY10" fmla="*/ 239849 h 308134"/>
                  <a:gd name="connsiteX11" fmla="*/ 33580 w 197921"/>
                  <a:gd name="connsiteY11" fmla="*/ 239598 h 308134"/>
                  <a:gd name="connsiteX12" fmla="*/ 16634 w 197921"/>
                  <a:gd name="connsiteY12" fmla="*/ 249452 h 308134"/>
                  <a:gd name="connsiteX13" fmla="*/ 32203 w 197921"/>
                  <a:gd name="connsiteY13" fmla="*/ 237659 h 308134"/>
                  <a:gd name="connsiteX14" fmla="*/ 13318 w 197921"/>
                  <a:gd name="connsiteY14" fmla="*/ 232957 h 308134"/>
                  <a:gd name="connsiteX15" fmla="*/ 13318 w 197921"/>
                  <a:gd name="connsiteY15" fmla="*/ 232957 h 308134"/>
                  <a:gd name="connsiteX16" fmla="*/ 35702 w 197921"/>
                  <a:gd name="connsiteY16" fmla="*/ 234524 h 308134"/>
                  <a:gd name="connsiteX17" fmla="*/ 41772 w 197921"/>
                  <a:gd name="connsiteY17" fmla="*/ 184379 h 308134"/>
                  <a:gd name="connsiteX18" fmla="*/ 27155 w 197921"/>
                  <a:gd name="connsiteY18" fmla="*/ 39746 h 308134"/>
                  <a:gd name="connsiteX19" fmla="*/ 197427 w 197921"/>
                  <a:gd name="connsiteY19" fmla="*/ 33849 h 30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7921" h="308134">
                    <a:moveTo>
                      <a:pt x="197427" y="33849"/>
                    </a:moveTo>
                    <a:cubicBezTo>
                      <a:pt x="197609" y="33971"/>
                      <a:pt x="197739" y="34127"/>
                      <a:pt x="197921" y="34265"/>
                    </a:cubicBezTo>
                    <a:lnTo>
                      <a:pt x="4113" y="303537"/>
                    </a:lnTo>
                    <a:cubicBezTo>
                      <a:pt x="2762" y="305113"/>
                      <a:pt x="1403" y="306533"/>
                      <a:pt x="52" y="308135"/>
                    </a:cubicBezTo>
                    <a:lnTo>
                      <a:pt x="26" y="308117"/>
                    </a:lnTo>
                    <a:cubicBezTo>
                      <a:pt x="0" y="308109"/>
                      <a:pt x="0" y="308109"/>
                      <a:pt x="0" y="308109"/>
                    </a:cubicBezTo>
                    <a:cubicBezTo>
                      <a:pt x="11499" y="289033"/>
                      <a:pt x="21068" y="270407"/>
                      <a:pt x="28341" y="253418"/>
                    </a:cubicBezTo>
                    <a:cubicBezTo>
                      <a:pt x="18132" y="262354"/>
                      <a:pt x="7681" y="274252"/>
                      <a:pt x="1134" y="291189"/>
                    </a:cubicBezTo>
                    <a:lnTo>
                      <a:pt x="1134" y="291189"/>
                    </a:lnTo>
                    <a:cubicBezTo>
                      <a:pt x="7611" y="269611"/>
                      <a:pt x="20375" y="255592"/>
                      <a:pt x="31511" y="245694"/>
                    </a:cubicBezTo>
                    <a:cubicBezTo>
                      <a:pt x="32316" y="243711"/>
                      <a:pt x="33095" y="241772"/>
                      <a:pt x="33814" y="239849"/>
                    </a:cubicBezTo>
                    <a:cubicBezTo>
                      <a:pt x="33753" y="239763"/>
                      <a:pt x="33632" y="239685"/>
                      <a:pt x="33580" y="239598"/>
                    </a:cubicBezTo>
                    <a:cubicBezTo>
                      <a:pt x="28082" y="241061"/>
                      <a:pt x="21734" y="243634"/>
                      <a:pt x="16634" y="249452"/>
                    </a:cubicBezTo>
                    <a:cubicBezTo>
                      <a:pt x="21059" y="242958"/>
                      <a:pt x="26956" y="239763"/>
                      <a:pt x="32203" y="237659"/>
                    </a:cubicBezTo>
                    <a:cubicBezTo>
                      <a:pt x="29441" y="233190"/>
                      <a:pt x="25380" y="225614"/>
                      <a:pt x="13318" y="232957"/>
                    </a:cubicBezTo>
                    <a:lnTo>
                      <a:pt x="13318" y="232957"/>
                    </a:lnTo>
                    <a:cubicBezTo>
                      <a:pt x="28653" y="221795"/>
                      <a:pt x="32402" y="232411"/>
                      <a:pt x="35702" y="234524"/>
                    </a:cubicBezTo>
                    <a:cubicBezTo>
                      <a:pt x="43694" y="211621"/>
                      <a:pt x="46170" y="193566"/>
                      <a:pt x="41772" y="184379"/>
                    </a:cubicBezTo>
                    <a:cubicBezTo>
                      <a:pt x="11049" y="141292"/>
                      <a:pt x="6018" y="80020"/>
                      <a:pt x="27155" y="39746"/>
                    </a:cubicBezTo>
                    <a:cubicBezTo>
                      <a:pt x="53539" y="-10667"/>
                      <a:pt x="130112" y="-13663"/>
                      <a:pt x="197427" y="33849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25" name="Graphic 4">
                <a:extLst>
                  <a:ext uri="{FF2B5EF4-FFF2-40B4-BE49-F238E27FC236}">
                    <a16:creationId xmlns:a16="http://schemas.microsoft.com/office/drawing/2014/main" xmlns="" id="{5A32C0D1-6578-4AC8-9BB3-4DAA2A2B7E84}"/>
                  </a:ext>
                </a:extLst>
              </p:cNvPr>
              <p:cNvGrpSpPr/>
              <p:nvPr/>
            </p:nvGrpSpPr>
            <p:grpSpPr>
              <a:xfrm>
                <a:off x="6498170" y="4281436"/>
                <a:ext cx="289267" cy="268559"/>
                <a:chOff x="6498170" y="4281436"/>
                <a:chExt cx="289267" cy="268559"/>
              </a:xfrm>
            </p:grpSpPr>
            <p:grpSp>
              <p:nvGrpSpPr>
                <p:cNvPr id="926" name="Graphic 4">
                  <a:extLst>
                    <a:ext uri="{FF2B5EF4-FFF2-40B4-BE49-F238E27FC236}">
                      <a16:creationId xmlns:a16="http://schemas.microsoft.com/office/drawing/2014/main" xmlns="" id="{0E8AF721-F0C7-42FD-8B32-FEC61BBBBC60}"/>
                    </a:ext>
                  </a:extLst>
                </p:cNvPr>
                <p:cNvGrpSpPr/>
                <p:nvPr/>
              </p:nvGrpSpPr>
              <p:grpSpPr>
                <a:xfrm>
                  <a:off x="6567937" y="4436758"/>
                  <a:ext cx="219499" cy="113237"/>
                  <a:chOff x="6567937" y="4436758"/>
                  <a:chExt cx="219499" cy="113237"/>
                </a:xfrm>
              </p:grpSpPr>
              <p:sp>
                <p:nvSpPr>
                  <p:cNvPr id="933" name="Freeform: Shape 932">
                    <a:extLst>
                      <a:ext uri="{FF2B5EF4-FFF2-40B4-BE49-F238E27FC236}">
                        <a16:creationId xmlns:a16="http://schemas.microsoft.com/office/drawing/2014/main" xmlns="" id="{781C1013-150B-43E1-8802-249C57C60DF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36758"/>
                    <a:ext cx="219499" cy="113237"/>
                  </a:xfrm>
                  <a:custGeom>
                    <a:avLst/>
                    <a:gdLst>
                      <a:gd name="connsiteX0" fmla="*/ 216373 w 219499"/>
                      <a:gd name="connsiteY0" fmla="*/ 40823 h 113237"/>
                      <a:gd name="connsiteX1" fmla="*/ 0 w 219499"/>
                      <a:gd name="connsiteY1" fmla="*/ 79607 h 113237"/>
                      <a:gd name="connsiteX2" fmla="*/ 2355 w 219499"/>
                      <a:gd name="connsiteY2" fmla="*/ 80958 h 113237"/>
                      <a:gd name="connsiteX3" fmla="*/ 77758 w 219499"/>
                      <a:gd name="connsiteY3" fmla="*/ 112901 h 113237"/>
                      <a:gd name="connsiteX4" fmla="*/ 92418 w 219499"/>
                      <a:gd name="connsiteY4" fmla="*/ 73840 h 113237"/>
                      <a:gd name="connsiteX5" fmla="*/ 145525 w 219499"/>
                      <a:gd name="connsiteY5" fmla="*/ 92890 h 113237"/>
                      <a:gd name="connsiteX6" fmla="*/ 155829 w 219499"/>
                      <a:gd name="connsiteY6" fmla="*/ 44893 h 113237"/>
                      <a:gd name="connsiteX7" fmla="*/ 213308 w 219499"/>
                      <a:gd name="connsiteY7" fmla="*/ 72862 h 113237"/>
                      <a:gd name="connsiteX8" fmla="*/ 216373 w 219499"/>
                      <a:gd name="connsiteY8" fmla="*/ 40823 h 113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113237">
                        <a:moveTo>
                          <a:pt x="216373" y="40823"/>
                        </a:moveTo>
                        <a:cubicBezTo>
                          <a:pt x="124189" y="-67780"/>
                          <a:pt x="3567" y="74048"/>
                          <a:pt x="0" y="79607"/>
                        </a:cubicBezTo>
                        <a:cubicBezTo>
                          <a:pt x="814" y="80048"/>
                          <a:pt x="1567" y="80516"/>
                          <a:pt x="2355" y="80958"/>
                        </a:cubicBezTo>
                        <a:cubicBezTo>
                          <a:pt x="13811" y="87721"/>
                          <a:pt x="64121" y="116668"/>
                          <a:pt x="77758" y="112901"/>
                        </a:cubicBezTo>
                        <a:cubicBezTo>
                          <a:pt x="95475" y="108727"/>
                          <a:pt x="93059" y="74221"/>
                          <a:pt x="92418" y="73840"/>
                        </a:cubicBezTo>
                        <a:cubicBezTo>
                          <a:pt x="108412" y="65986"/>
                          <a:pt x="128752" y="97289"/>
                          <a:pt x="145525" y="92890"/>
                        </a:cubicBezTo>
                        <a:cubicBezTo>
                          <a:pt x="163362" y="88664"/>
                          <a:pt x="156565" y="45161"/>
                          <a:pt x="155829" y="44893"/>
                        </a:cubicBezTo>
                        <a:cubicBezTo>
                          <a:pt x="171944" y="36961"/>
                          <a:pt x="196648" y="77217"/>
                          <a:pt x="213308" y="72862"/>
                        </a:cubicBezTo>
                        <a:cubicBezTo>
                          <a:pt x="222850" y="70177"/>
                          <a:pt x="219248" y="54911"/>
                          <a:pt x="216373" y="40823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4" name="Freeform: Shape 933">
                    <a:extLst>
                      <a:ext uri="{FF2B5EF4-FFF2-40B4-BE49-F238E27FC236}">
                        <a16:creationId xmlns:a16="http://schemas.microsoft.com/office/drawing/2014/main" xmlns="" id="{28B14798-69F8-4CCB-94CB-1AC180A89C41}"/>
                      </a:ext>
                    </a:extLst>
                  </p:cNvPr>
                  <p:cNvSpPr/>
                  <p:nvPr/>
                </p:nvSpPr>
                <p:spPr>
                  <a:xfrm>
                    <a:off x="6567937" y="4456913"/>
                    <a:ext cx="219499" cy="93082"/>
                  </a:xfrm>
                  <a:custGeom>
                    <a:avLst/>
                    <a:gdLst>
                      <a:gd name="connsiteX0" fmla="*/ 216373 w 219499"/>
                      <a:gd name="connsiteY0" fmla="*/ 20668 h 93082"/>
                      <a:gd name="connsiteX1" fmla="*/ 0 w 219499"/>
                      <a:gd name="connsiteY1" fmla="*/ 59452 h 93082"/>
                      <a:gd name="connsiteX2" fmla="*/ 2355 w 219499"/>
                      <a:gd name="connsiteY2" fmla="*/ 60803 h 93082"/>
                      <a:gd name="connsiteX3" fmla="*/ 77758 w 219499"/>
                      <a:gd name="connsiteY3" fmla="*/ 92746 h 93082"/>
                      <a:gd name="connsiteX4" fmla="*/ 92418 w 219499"/>
                      <a:gd name="connsiteY4" fmla="*/ 53685 h 93082"/>
                      <a:gd name="connsiteX5" fmla="*/ 145525 w 219499"/>
                      <a:gd name="connsiteY5" fmla="*/ 72735 h 93082"/>
                      <a:gd name="connsiteX6" fmla="*/ 155829 w 219499"/>
                      <a:gd name="connsiteY6" fmla="*/ 24737 h 93082"/>
                      <a:gd name="connsiteX7" fmla="*/ 213308 w 219499"/>
                      <a:gd name="connsiteY7" fmla="*/ 52706 h 93082"/>
                      <a:gd name="connsiteX8" fmla="*/ 216373 w 219499"/>
                      <a:gd name="connsiteY8" fmla="*/ 20668 h 93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9499" h="93082">
                        <a:moveTo>
                          <a:pt x="216373" y="20668"/>
                        </a:moveTo>
                        <a:cubicBezTo>
                          <a:pt x="140771" y="-40803"/>
                          <a:pt x="3567" y="53892"/>
                          <a:pt x="0" y="59452"/>
                        </a:cubicBezTo>
                        <a:cubicBezTo>
                          <a:pt x="814" y="59893"/>
                          <a:pt x="1567" y="60361"/>
                          <a:pt x="2355" y="60803"/>
                        </a:cubicBezTo>
                        <a:cubicBezTo>
                          <a:pt x="13811" y="67565"/>
                          <a:pt x="64121" y="96512"/>
                          <a:pt x="77758" y="92746"/>
                        </a:cubicBezTo>
                        <a:cubicBezTo>
                          <a:pt x="95475" y="88572"/>
                          <a:pt x="93059" y="54066"/>
                          <a:pt x="92418" y="53685"/>
                        </a:cubicBezTo>
                        <a:cubicBezTo>
                          <a:pt x="108412" y="45831"/>
                          <a:pt x="128752" y="77134"/>
                          <a:pt x="145525" y="72735"/>
                        </a:cubicBezTo>
                        <a:cubicBezTo>
                          <a:pt x="163362" y="68509"/>
                          <a:pt x="156565" y="25006"/>
                          <a:pt x="155829" y="24737"/>
                        </a:cubicBezTo>
                        <a:cubicBezTo>
                          <a:pt x="171944" y="16806"/>
                          <a:pt x="196648" y="57062"/>
                          <a:pt x="213308" y="52706"/>
                        </a:cubicBezTo>
                        <a:cubicBezTo>
                          <a:pt x="222850" y="50022"/>
                          <a:pt x="219248" y="34756"/>
                          <a:pt x="216373" y="20668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7" name="Graphic 4">
                  <a:extLst>
                    <a:ext uri="{FF2B5EF4-FFF2-40B4-BE49-F238E27FC236}">
                      <a16:creationId xmlns:a16="http://schemas.microsoft.com/office/drawing/2014/main" xmlns="" id="{E6D7FF14-F845-472B-A779-E7AE07BF97EA}"/>
                    </a:ext>
                  </a:extLst>
                </p:cNvPr>
                <p:cNvGrpSpPr/>
                <p:nvPr/>
              </p:nvGrpSpPr>
              <p:grpSpPr>
                <a:xfrm>
                  <a:off x="6537526" y="4281436"/>
                  <a:ext cx="211262" cy="236400"/>
                  <a:chOff x="6537526" y="4281436"/>
                  <a:chExt cx="211262" cy="236400"/>
                </a:xfrm>
              </p:grpSpPr>
              <p:sp>
                <p:nvSpPr>
                  <p:cNvPr id="931" name="Freeform: Shape 930">
                    <a:extLst>
                      <a:ext uri="{FF2B5EF4-FFF2-40B4-BE49-F238E27FC236}">
                        <a16:creationId xmlns:a16="http://schemas.microsoft.com/office/drawing/2014/main" xmlns="" id="{502978FB-070A-4AE9-99A0-B60D801FC0FA}"/>
                      </a:ext>
                    </a:extLst>
                  </p:cNvPr>
                  <p:cNvSpPr/>
                  <p:nvPr/>
                </p:nvSpPr>
                <p:spPr>
                  <a:xfrm>
                    <a:off x="6537526" y="4281436"/>
                    <a:ext cx="183478" cy="235967"/>
                  </a:xfrm>
                  <a:custGeom>
                    <a:avLst/>
                    <a:gdLst>
                      <a:gd name="connsiteX0" fmla="*/ 126034 w 183478"/>
                      <a:gd name="connsiteY0" fmla="*/ 18979 h 235967"/>
                      <a:gd name="connsiteX1" fmla="*/ 162662 w 183478"/>
                      <a:gd name="connsiteY1" fmla="*/ 8 h 235967"/>
                      <a:gd name="connsiteX2" fmla="*/ 183478 w 183478"/>
                      <a:gd name="connsiteY2" fmla="*/ 5333 h 235967"/>
                      <a:gd name="connsiteX3" fmla="*/ 18003 w 183478"/>
                      <a:gd name="connsiteY3" fmla="*/ 235267 h 235967"/>
                      <a:gd name="connsiteX4" fmla="*/ 16089 w 183478"/>
                      <a:gd name="connsiteY4" fmla="*/ 235968 h 235967"/>
                      <a:gd name="connsiteX5" fmla="*/ 15293 w 183478"/>
                      <a:gd name="connsiteY5" fmla="*/ 233500 h 235967"/>
                      <a:gd name="connsiteX6" fmla="*/ 1490 w 183478"/>
                      <a:gd name="connsiteY6" fmla="*/ 155750 h 235967"/>
                      <a:gd name="connsiteX7" fmla="*/ 41339 w 183478"/>
                      <a:gd name="connsiteY7" fmla="*/ 150390 h 235967"/>
                      <a:gd name="connsiteX8" fmla="*/ 34819 w 183478"/>
                      <a:gd name="connsiteY8" fmla="*/ 96340 h 235967"/>
                      <a:gd name="connsiteX9" fmla="*/ 82184 w 183478"/>
                      <a:gd name="connsiteY9" fmla="*/ 96955 h 235967"/>
                      <a:gd name="connsiteX10" fmla="*/ 68148 w 183478"/>
                      <a:gd name="connsiteY10" fmla="*/ 36913 h 235967"/>
                      <a:gd name="connsiteX11" fmla="*/ 126034 w 183478"/>
                      <a:gd name="connsiteY11" fmla="*/ 18979 h 235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83478" h="235967">
                        <a:moveTo>
                          <a:pt x="126034" y="18979"/>
                        </a:moveTo>
                        <a:cubicBezTo>
                          <a:pt x="139300" y="62249"/>
                          <a:pt x="143508" y="562"/>
                          <a:pt x="162662" y="8"/>
                        </a:cubicBezTo>
                        <a:cubicBezTo>
                          <a:pt x="167303" y="-131"/>
                          <a:pt x="175633" y="1627"/>
                          <a:pt x="183478" y="5333"/>
                        </a:cubicBezTo>
                        <a:lnTo>
                          <a:pt x="18003" y="235267"/>
                        </a:lnTo>
                        <a:cubicBezTo>
                          <a:pt x="17077" y="235613"/>
                          <a:pt x="16358" y="235890"/>
                          <a:pt x="16089" y="235968"/>
                        </a:cubicBezTo>
                        <a:cubicBezTo>
                          <a:pt x="15838" y="235145"/>
                          <a:pt x="15553" y="234340"/>
                          <a:pt x="15293" y="233500"/>
                        </a:cubicBezTo>
                        <a:cubicBezTo>
                          <a:pt x="11387" y="221291"/>
                          <a:pt x="-4961" y="167778"/>
                          <a:pt x="1490" y="155750"/>
                        </a:cubicBezTo>
                        <a:cubicBezTo>
                          <a:pt x="9197" y="139999"/>
                          <a:pt x="41088" y="149697"/>
                          <a:pt x="41339" y="150390"/>
                        </a:cubicBezTo>
                        <a:cubicBezTo>
                          <a:pt x="52172" y="136994"/>
                          <a:pt x="27104" y="111156"/>
                          <a:pt x="34819" y="96340"/>
                        </a:cubicBezTo>
                        <a:cubicBezTo>
                          <a:pt x="42629" y="80477"/>
                          <a:pt x="82028" y="96201"/>
                          <a:pt x="82184" y="96955"/>
                        </a:cubicBezTo>
                        <a:cubicBezTo>
                          <a:pt x="93043" y="83490"/>
                          <a:pt x="69637" y="53460"/>
                          <a:pt x="68148" y="36913"/>
                        </a:cubicBezTo>
                        <a:cubicBezTo>
                          <a:pt x="67013" y="23863"/>
                          <a:pt x="112751" y="-24246"/>
                          <a:pt x="126034" y="18979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2" name="Freeform: Shape 931">
                    <a:extLst>
                      <a:ext uri="{FF2B5EF4-FFF2-40B4-BE49-F238E27FC236}">
                        <a16:creationId xmlns:a16="http://schemas.microsoft.com/office/drawing/2014/main" xmlns="" id="{B82F2209-4641-4D3D-B63E-47B930B7EF9F}"/>
                      </a:ext>
                    </a:extLst>
                  </p:cNvPr>
                  <p:cNvSpPr/>
                  <p:nvPr/>
                </p:nvSpPr>
                <p:spPr>
                  <a:xfrm>
                    <a:off x="6554221" y="4285903"/>
                    <a:ext cx="194566" cy="231933"/>
                  </a:xfrm>
                  <a:custGeom>
                    <a:avLst/>
                    <a:gdLst>
                      <a:gd name="connsiteX0" fmla="*/ 170861 w 194566"/>
                      <a:gd name="connsiteY0" fmla="*/ 58795 h 231933"/>
                      <a:gd name="connsiteX1" fmla="*/ 177217 w 194566"/>
                      <a:gd name="connsiteY1" fmla="*/ 18028 h 231933"/>
                      <a:gd name="connsiteX2" fmla="*/ 165588 w 194566"/>
                      <a:gd name="connsiteY2" fmla="*/ 0 h 231933"/>
                      <a:gd name="connsiteX3" fmla="*/ 104 w 194566"/>
                      <a:gd name="connsiteY3" fmla="*/ 229925 h 231933"/>
                      <a:gd name="connsiteX4" fmla="*/ 0 w 194566"/>
                      <a:gd name="connsiteY4" fmla="*/ 231934 h 231933"/>
                      <a:gd name="connsiteX5" fmla="*/ 2598 w 194566"/>
                      <a:gd name="connsiteY5" fmla="*/ 231908 h 231933"/>
                      <a:gd name="connsiteX6" fmla="*/ 80737 w 194566"/>
                      <a:gd name="connsiteY6" fmla="*/ 220322 h 231933"/>
                      <a:gd name="connsiteX7" fmla="*/ 73169 w 194566"/>
                      <a:gd name="connsiteY7" fmla="*/ 180828 h 231933"/>
                      <a:gd name="connsiteX8" fmla="*/ 126492 w 194566"/>
                      <a:gd name="connsiteY8" fmla="*/ 169831 h 231933"/>
                      <a:gd name="connsiteX9" fmla="*/ 110862 w 194566"/>
                      <a:gd name="connsiteY9" fmla="*/ 125133 h 231933"/>
                      <a:gd name="connsiteX10" fmla="*/ 172229 w 194566"/>
                      <a:gd name="connsiteY10" fmla="*/ 119366 h 231933"/>
                      <a:gd name="connsiteX11" fmla="*/ 170861 w 194566"/>
                      <a:gd name="connsiteY11" fmla="*/ 58795 h 2319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4566" h="231933">
                        <a:moveTo>
                          <a:pt x="170861" y="58795"/>
                        </a:moveTo>
                        <a:cubicBezTo>
                          <a:pt x="125617" y="59947"/>
                          <a:pt x="182811" y="36412"/>
                          <a:pt x="177217" y="18028"/>
                        </a:cubicBezTo>
                        <a:cubicBezTo>
                          <a:pt x="175892" y="13604"/>
                          <a:pt x="171606" y="6278"/>
                          <a:pt x="165588" y="0"/>
                        </a:cubicBezTo>
                        <a:lnTo>
                          <a:pt x="104" y="229925"/>
                        </a:lnTo>
                        <a:cubicBezTo>
                          <a:pt x="52" y="230912"/>
                          <a:pt x="0" y="231665"/>
                          <a:pt x="0" y="231934"/>
                        </a:cubicBezTo>
                        <a:cubicBezTo>
                          <a:pt x="875" y="231925"/>
                          <a:pt x="1740" y="231925"/>
                          <a:pt x="2598" y="231908"/>
                        </a:cubicBezTo>
                        <a:cubicBezTo>
                          <a:pt x="15448" y="231752"/>
                          <a:pt x="71394" y="230254"/>
                          <a:pt x="80737" y="220322"/>
                        </a:cubicBezTo>
                        <a:cubicBezTo>
                          <a:pt x="93232" y="208009"/>
                          <a:pt x="73897" y="180828"/>
                          <a:pt x="73169" y="180828"/>
                        </a:cubicBezTo>
                        <a:cubicBezTo>
                          <a:pt x="82443" y="166324"/>
                          <a:pt x="114889" y="181858"/>
                          <a:pt x="126492" y="169831"/>
                        </a:cubicBezTo>
                        <a:cubicBezTo>
                          <a:pt x="139030" y="157388"/>
                          <a:pt x="111633" y="125046"/>
                          <a:pt x="110862" y="125133"/>
                        </a:cubicBezTo>
                        <a:cubicBezTo>
                          <a:pt x="120162" y="110542"/>
                          <a:pt x="156115" y="123228"/>
                          <a:pt x="172229" y="119366"/>
                        </a:cubicBezTo>
                        <a:cubicBezTo>
                          <a:pt x="184984" y="116326"/>
                          <a:pt x="216096" y="57687"/>
                          <a:pt x="170861" y="58795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grpSp>
              <p:nvGrpSpPr>
                <p:cNvPr id="928" name="Graphic 4">
                  <a:extLst>
                    <a:ext uri="{FF2B5EF4-FFF2-40B4-BE49-F238E27FC236}">
                      <a16:creationId xmlns:a16="http://schemas.microsoft.com/office/drawing/2014/main" xmlns="" id="{793F245C-2A42-4160-9BDE-D0463B33C64B}"/>
                    </a:ext>
                  </a:extLst>
                </p:cNvPr>
                <p:cNvGrpSpPr/>
                <p:nvPr/>
              </p:nvGrpSpPr>
              <p:grpSpPr>
                <a:xfrm>
                  <a:off x="6498170" y="4292813"/>
                  <a:ext cx="99000" cy="217507"/>
                  <a:chOff x="6498170" y="4292813"/>
                  <a:chExt cx="99000" cy="217507"/>
                </a:xfrm>
              </p:grpSpPr>
              <p:sp>
                <p:nvSpPr>
                  <p:cNvPr id="929" name="Freeform: Shape 928">
                    <a:extLst>
                      <a:ext uri="{FF2B5EF4-FFF2-40B4-BE49-F238E27FC236}">
                        <a16:creationId xmlns:a16="http://schemas.microsoft.com/office/drawing/2014/main" xmlns="" id="{3C0D4651-7671-482E-8BB5-76189D4A8E2C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99000" cy="217507"/>
                  </a:xfrm>
                  <a:custGeom>
                    <a:avLst/>
                    <a:gdLst>
                      <a:gd name="connsiteX0" fmla="*/ 29434 w 99000"/>
                      <a:gd name="connsiteY0" fmla="*/ 0 h 217507"/>
                      <a:gd name="connsiteX1" fmla="*/ 61377 w 99000"/>
                      <a:gd name="connsiteY1" fmla="*/ 217508 h 217507"/>
                      <a:gd name="connsiteX2" fmla="*/ 59334 w 99000"/>
                      <a:gd name="connsiteY2" fmla="*/ 215689 h 217507"/>
                      <a:gd name="connsiteX3" fmla="*/ 5084 w 99000"/>
                      <a:gd name="connsiteY3" fmla="*/ 154331 h 217507"/>
                      <a:gd name="connsiteX4" fmla="*/ 37487 w 99000"/>
                      <a:gd name="connsiteY4" fmla="*/ 128033 h 217507"/>
                      <a:gd name="connsiteX5" fmla="*/ 2547 w 99000"/>
                      <a:gd name="connsiteY5" fmla="*/ 83725 h 217507"/>
                      <a:gd name="connsiteX6" fmla="*/ 44812 w 99000"/>
                      <a:gd name="connsiteY6" fmla="*/ 58717 h 217507"/>
                      <a:gd name="connsiteX7" fmla="*/ 10 w 99000"/>
                      <a:gd name="connsiteY7" fmla="*/ 13075 h 217507"/>
                      <a:gd name="connsiteX8" fmla="*/ 29434 w 99000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000" h="217507">
                        <a:moveTo>
                          <a:pt x="29434" y="0"/>
                        </a:moveTo>
                        <a:cubicBezTo>
                          <a:pt x="161675" y="5291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9713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30" name="Freeform: Shape 929">
                    <a:extLst>
                      <a:ext uri="{FF2B5EF4-FFF2-40B4-BE49-F238E27FC236}">
                        <a16:creationId xmlns:a16="http://schemas.microsoft.com/office/drawing/2014/main" xmlns="" id="{3D9C17A8-7B78-4556-B8C4-DDEC008F66B0}"/>
                      </a:ext>
                    </a:extLst>
                  </p:cNvPr>
                  <p:cNvSpPr/>
                  <p:nvPr/>
                </p:nvSpPr>
                <p:spPr>
                  <a:xfrm>
                    <a:off x="6498170" y="4292813"/>
                    <a:ext cx="78032" cy="217507"/>
                  </a:xfrm>
                  <a:custGeom>
                    <a:avLst/>
                    <a:gdLst>
                      <a:gd name="connsiteX0" fmla="*/ 29434 w 78032"/>
                      <a:gd name="connsiteY0" fmla="*/ 0 h 217507"/>
                      <a:gd name="connsiteX1" fmla="*/ 61377 w 78032"/>
                      <a:gd name="connsiteY1" fmla="*/ 217508 h 217507"/>
                      <a:gd name="connsiteX2" fmla="*/ 59334 w 78032"/>
                      <a:gd name="connsiteY2" fmla="*/ 215689 h 217507"/>
                      <a:gd name="connsiteX3" fmla="*/ 5084 w 78032"/>
                      <a:gd name="connsiteY3" fmla="*/ 154331 h 217507"/>
                      <a:gd name="connsiteX4" fmla="*/ 37487 w 78032"/>
                      <a:gd name="connsiteY4" fmla="*/ 128033 h 217507"/>
                      <a:gd name="connsiteX5" fmla="*/ 2547 w 78032"/>
                      <a:gd name="connsiteY5" fmla="*/ 83725 h 217507"/>
                      <a:gd name="connsiteX6" fmla="*/ 44812 w 78032"/>
                      <a:gd name="connsiteY6" fmla="*/ 58717 h 217507"/>
                      <a:gd name="connsiteX7" fmla="*/ 10 w 78032"/>
                      <a:gd name="connsiteY7" fmla="*/ 13075 h 217507"/>
                      <a:gd name="connsiteX8" fmla="*/ 29434 w 78032"/>
                      <a:gd name="connsiteY8" fmla="*/ 0 h 217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8032" h="217507">
                        <a:moveTo>
                          <a:pt x="29434" y="0"/>
                        </a:moveTo>
                        <a:cubicBezTo>
                          <a:pt x="111747" y="52206"/>
                          <a:pt x="65508" y="212355"/>
                          <a:pt x="61377" y="217508"/>
                        </a:cubicBezTo>
                        <a:cubicBezTo>
                          <a:pt x="60702" y="216876"/>
                          <a:pt x="59992" y="216304"/>
                          <a:pt x="59334" y="215689"/>
                        </a:cubicBezTo>
                        <a:cubicBezTo>
                          <a:pt x="49272" y="206978"/>
                          <a:pt x="5864" y="168463"/>
                          <a:pt x="5084" y="154331"/>
                        </a:cubicBezTo>
                        <a:cubicBezTo>
                          <a:pt x="3422" y="136181"/>
                          <a:pt x="36932" y="127557"/>
                          <a:pt x="37487" y="128033"/>
                        </a:cubicBezTo>
                        <a:cubicBezTo>
                          <a:pt x="39851" y="110369"/>
                          <a:pt x="3707" y="101017"/>
                          <a:pt x="2547" y="83725"/>
                        </a:cubicBezTo>
                        <a:cubicBezTo>
                          <a:pt x="885" y="65463"/>
                          <a:pt x="44284" y="58094"/>
                          <a:pt x="44812" y="58717"/>
                        </a:cubicBezTo>
                        <a:cubicBezTo>
                          <a:pt x="47185" y="40888"/>
                          <a:pt x="1170" y="30272"/>
                          <a:pt x="10" y="13075"/>
                        </a:cubicBezTo>
                        <a:cubicBezTo>
                          <a:pt x="-457" y="3204"/>
                          <a:pt x="15155" y="1749"/>
                          <a:pt x="29434" y="0"/>
                        </a:cubicBezTo>
                        <a:close/>
                      </a:path>
                    </a:pathLst>
                  </a:custGeom>
                  <a:solidFill>
                    <a:srgbClr val="425A34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</p:grpSp>
        </p:grpSp>
        <p:grpSp>
          <p:nvGrpSpPr>
            <p:cNvPr id="822" name="Graphic 4">
              <a:extLst>
                <a:ext uri="{FF2B5EF4-FFF2-40B4-BE49-F238E27FC236}">
                  <a16:creationId xmlns:a16="http://schemas.microsoft.com/office/drawing/2014/main" xmlns="" id="{D5679FF6-2E22-490A-9599-FF67D881E796}"/>
                </a:ext>
              </a:extLst>
            </p:cNvPr>
            <p:cNvGrpSpPr/>
            <p:nvPr/>
          </p:nvGrpSpPr>
          <p:grpSpPr>
            <a:xfrm>
              <a:off x="1742379" y="3413054"/>
              <a:ext cx="994549" cy="997820"/>
              <a:chOff x="6159895" y="4528188"/>
              <a:chExt cx="406778" cy="408116"/>
            </a:xfrm>
          </p:grpSpPr>
          <p:sp>
            <p:nvSpPr>
              <p:cNvPr id="912" name="Freeform: Shape 911">
                <a:extLst>
                  <a:ext uri="{FF2B5EF4-FFF2-40B4-BE49-F238E27FC236}">
                    <a16:creationId xmlns:a16="http://schemas.microsoft.com/office/drawing/2014/main" xmlns="" id="{41A979D0-1852-4386-84D1-FC5292E1307C}"/>
                  </a:ext>
                </a:extLst>
              </p:cNvPr>
              <p:cNvSpPr/>
              <p:nvPr/>
            </p:nvSpPr>
            <p:spPr>
              <a:xfrm>
                <a:off x="6159895" y="4571705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3" name="Freeform: Shape 912">
                <a:extLst>
                  <a:ext uri="{FF2B5EF4-FFF2-40B4-BE49-F238E27FC236}">
                    <a16:creationId xmlns:a16="http://schemas.microsoft.com/office/drawing/2014/main" xmlns="" id="{F7307ADC-C889-4A9D-8BD1-9884449DDFB7}"/>
                  </a:ext>
                </a:extLst>
              </p:cNvPr>
              <p:cNvSpPr/>
              <p:nvPr/>
            </p:nvSpPr>
            <p:spPr>
              <a:xfrm>
                <a:off x="6199276" y="4578537"/>
                <a:ext cx="195349" cy="164332"/>
              </a:xfrm>
              <a:custGeom>
                <a:avLst/>
                <a:gdLst>
                  <a:gd name="connsiteX0" fmla="*/ 195349 w 195349"/>
                  <a:gd name="connsiteY0" fmla="*/ 82166 h 164332"/>
                  <a:gd name="connsiteX1" fmla="*/ 97675 w 195349"/>
                  <a:gd name="connsiteY1" fmla="*/ 164333 h 164332"/>
                  <a:gd name="connsiteX2" fmla="*/ 0 w 195349"/>
                  <a:gd name="connsiteY2" fmla="*/ 82166 h 164332"/>
                  <a:gd name="connsiteX3" fmla="*/ 97675 w 195349"/>
                  <a:gd name="connsiteY3" fmla="*/ 0 h 164332"/>
                  <a:gd name="connsiteX4" fmla="*/ 195349 w 195349"/>
                  <a:gd name="connsiteY4" fmla="*/ 82166 h 1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5349" h="164332">
                    <a:moveTo>
                      <a:pt x="195349" y="82166"/>
                    </a:moveTo>
                    <a:cubicBezTo>
                      <a:pt x="195349" y="127545"/>
                      <a:pt x="151619" y="164333"/>
                      <a:pt x="97675" y="164333"/>
                    </a:cubicBezTo>
                    <a:cubicBezTo>
                      <a:pt x="43730" y="164333"/>
                      <a:pt x="0" y="127546"/>
                      <a:pt x="0" y="82166"/>
                    </a:cubicBezTo>
                    <a:cubicBezTo>
                      <a:pt x="0" y="36787"/>
                      <a:pt x="43730" y="0"/>
                      <a:pt x="97675" y="0"/>
                    </a:cubicBezTo>
                    <a:cubicBezTo>
                      <a:pt x="151619" y="0"/>
                      <a:pt x="195349" y="36787"/>
                      <a:pt x="195349" y="82166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4" name="Freeform: Shape 913">
                <a:extLst>
                  <a:ext uri="{FF2B5EF4-FFF2-40B4-BE49-F238E27FC236}">
                    <a16:creationId xmlns:a16="http://schemas.microsoft.com/office/drawing/2014/main" xmlns="" id="{B18C9495-B939-4A3D-851A-B4AB5F65DD2C}"/>
                  </a:ext>
                </a:extLst>
              </p:cNvPr>
              <p:cNvSpPr/>
              <p:nvPr/>
            </p:nvSpPr>
            <p:spPr>
              <a:xfrm>
                <a:off x="6289357" y="4658989"/>
                <a:ext cx="277316" cy="277316"/>
              </a:xfrm>
              <a:custGeom>
                <a:avLst/>
                <a:gdLst>
                  <a:gd name="connsiteX0" fmla="*/ 277316 w 277316"/>
                  <a:gd name="connsiteY0" fmla="*/ 138658 h 277316"/>
                  <a:gd name="connsiteX1" fmla="*/ 138658 w 277316"/>
                  <a:gd name="connsiteY1" fmla="*/ 277316 h 277316"/>
                  <a:gd name="connsiteX2" fmla="*/ 0 w 277316"/>
                  <a:gd name="connsiteY2" fmla="*/ 138658 h 277316"/>
                  <a:gd name="connsiteX3" fmla="*/ 138658 w 277316"/>
                  <a:gd name="connsiteY3" fmla="*/ 0 h 277316"/>
                  <a:gd name="connsiteX4" fmla="*/ 277316 w 277316"/>
                  <a:gd name="connsiteY4" fmla="*/ 138658 h 277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316" h="277316">
                    <a:moveTo>
                      <a:pt x="277316" y="138658"/>
                    </a:moveTo>
                    <a:cubicBezTo>
                      <a:pt x="277316" y="215237"/>
                      <a:pt x="215237" y="277316"/>
                      <a:pt x="138658" y="277316"/>
                    </a:cubicBezTo>
                    <a:cubicBezTo>
                      <a:pt x="62079" y="277316"/>
                      <a:pt x="0" y="215237"/>
                      <a:pt x="0" y="138658"/>
                    </a:cubicBezTo>
                    <a:cubicBezTo>
                      <a:pt x="0" y="62079"/>
                      <a:pt x="62079" y="0"/>
                      <a:pt x="138658" y="0"/>
                    </a:cubicBezTo>
                    <a:cubicBezTo>
                      <a:pt x="215237" y="0"/>
                      <a:pt x="277316" y="62079"/>
                      <a:pt x="277316" y="138658"/>
                    </a:cubicBezTo>
                    <a:close/>
                  </a:path>
                </a:pathLst>
              </a:custGeom>
              <a:solidFill>
                <a:srgbClr val="D95B47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5" name="Freeform: Shape 914">
                <a:extLst>
                  <a:ext uri="{FF2B5EF4-FFF2-40B4-BE49-F238E27FC236}">
                    <a16:creationId xmlns:a16="http://schemas.microsoft.com/office/drawing/2014/main" xmlns="" id="{14F0B9D0-F7E3-4CBF-A013-677FE27DB1EE}"/>
                  </a:ext>
                </a:extLst>
              </p:cNvPr>
              <p:cNvSpPr/>
              <p:nvPr/>
            </p:nvSpPr>
            <p:spPr>
              <a:xfrm>
                <a:off x="6337277" y="4658997"/>
                <a:ext cx="229387" cy="215689"/>
              </a:xfrm>
              <a:custGeom>
                <a:avLst/>
                <a:gdLst>
                  <a:gd name="connsiteX0" fmla="*/ 229388 w 229387"/>
                  <a:gd name="connsiteY0" fmla="*/ 138650 h 215689"/>
                  <a:gd name="connsiteX1" fmla="*/ 219724 w 229387"/>
                  <a:gd name="connsiteY1" fmla="*/ 189496 h 215689"/>
                  <a:gd name="connsiteX2" fmla="*/ 138675 w 229387"/>
                  <a:gd name="connsiteY2" fmla="*/ 215689 h 215689"/>
                  <a:gd name="connsiteX3" fmla="*/ 0 w 229387"/>
                  <a:gd name="connsiteY3" fmla="*/ 77023 h 215689"/>
                  <a:gd name="connsiteX4" fmla="*/ 9672 w 229387"/>
                  <a:gd name="connsiteY4" fmla="*/ 26194 h 215689"/>
                  <a:gd name="connsiteX5" fmla="*/ 90730 w 229387"/>
                  <a:gd name="connsiteY5" fmla="*/ 0 h 215689"/>
                  <a:gd name="connsiteX6" fmla="*/ 229388 w 229387"/>
                  <a:gd name="connsiteY6" fmla="*/ 138650 h 21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387" h="215689">
                    <a:moveTo>
                      <a:pt x="229388" y="138650"/>
                    </a:moveTo>
                    <a:cubicBezTo>
                      <a:pt x="229388" y="156608"/>
                      <a:pt x="225950" y="173745"/>
                      <a:pt x="219724" y="189496"/>
                    </a:cubicBezTo>
                    <a:cubicBezTo>
                      <a:pt x="196934" y="205956"/>
                      <a:pt x="168947" y="215689"/>
                      <a:pt x="138675" y="215689"/>
                    </a:cubicBezTo>
                    <a:cubicBezTo>
                      <a:pt x="62094" y="215689"/>
                      <a:pt x="0" y="153612"/>
                      <a:pt x="0" y="77023"/>
                    </a:cubicBezTo>
                    <a:cubicBezTo>
                      <a:pt x="0" y="59073"/>
                      <a:pt x="3472" y="41936"/>
                      <a:pt x="9672" y="26194"/>
                    </a:cubicBezTo>
                    <a:cubicBezTo>
                      <a:pt x="32472" y="9733"/>
                      <a:pt x="60458" y="0"/>
                      <a:pt x="90730" y="0"/>
                    </a:cubicBezTo>
                    <a:cubicBezTo>
                      <a:pt x="167320" y="0"/>
                      <a:pt x="229388" y="62086"/>
                      <a:pt x="229388" y="138650"/>
                    </a:cubicBezTo>
                    <a:close/>
                  </a:path>
                </a:pathLst>
              </a:custGeom>
              <a:solidFill>
                <a:srgbClr val="F06B5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16" name="Graphic 4">
                <a:extLst>
                  <a:ext uri="{FF2B5EF4-FFF2-40B4-BE49-F238E27FC236}">
                    <a16:creationId xmlns:a16="http://schemas.microsoft.com/office/drawing/2014/main" xmlns="" id="{DECABBBE-E42C-4F46-B508-3A17028D9777}"/>
                  </a:ext>
                </a:extLst>
              </p:cNvPr>
              <p:cNvGrpSpPr/>
              <p:nvPr/>
            </p:nvGrpSpPr>
            <p:grpSpPr>
              <a:xfrm>
                <a:off x="6410255" y="4679952"/>
                <a:ext cx="91145" cy="91145"/>
                <a:chOff x="6410255" y="4679952"/>
                <a:chExt cx="91145" cy="91145"/>
              </a:xfrm>
            </p:grpSpPr>
            <p:sp>
              <p:nvSpPr>
                <p:cNvPr id="920" name="Freeform: Shape 919">
                  <a:extLst>
                    <a:ext uri="{FF2B5EF4-FFF2-40B4-BE49-F238E27FC236}">
                      <a16:creationId xmlns:a16="http://schemas.microsoft.com/office/drawing/2014/main" xmlns="" id="{882070BB-60A8-4B93-A963-E11AF19AD7B8}"/>
                    </a:ext>
                  </a:extLst>
                </p:cNvPr>
                <p:cNvSpPr/>
                <p:nvPr/>
              </p:nvSpPr>
              <p:spPr>
                <a:xfrm>
                  <a:off x="6410255" y="4679952"/>
                  <a:ext cx="91136" cy="91145"/>
                </a:xfrm>
                <a:custGeom>
                  <a:avLst/>
                  <a:gdLst>
                    <a:gd name="connsiteX0" fmla="*/ 0 w 91136"/>
                    <a:gd name="connsiteY0" fmla="*/ 45582 h 91145"/>
                    <a:gd name="connsiteX1" fmla="*/ 24185 w 91136"/>
                    <a:gd name="connsiteY1" fmla="*/ 54431 h 91145"/>
                    <a:gd name="connsiteX2" fmla="*/ 13353 w 91136"/>
                    <a:gd name="connsiteY2" fmla="*/ 77793 h 91145"/>
                    <a:gd name="connsiteX3" fmla="*/ 36715 w 91136"/>
                    <a:gd name="connsiteY3" fmla="*/ 66952 h 91145"/>
                    <a:gd name="connsiteX4" fmla="*/ 45564 w 91136"/>
                    <a:gd name="connsiteY4" fmla="*/ 91146 h 91145"/>
                    <a:gd name="connsiteX5" fmla="*/ 54405 w 91136"/>
                    <a:gd name="connsiteY5" fmla="*/ 66952 h 91145"/>
                    <a:gd name="connsiteX6" fmla="*/ 77793 w 91136"/>
                    <a:gd name="connsiteY6" fmla="*/ 77793 h 91145"/>
                    <a:gd name="connsiteX7" fmla="*/ 66952 w 91136"/>
                    <a:gd name="connsiteY7" fmla="*/ 54431 h 91145"/>
                    <a:gd name="connsiteX8" fmla="*/ 91137 w 91136"/>
                    <a:gd name="connsiteY8" fmla="*/ 45582 h 91145"/>
                    <a:gd name="connsiteX9" fmla="*/ 66952 w 91136"/>
                    <a:gd name="connsiteY9" fmla="*/ 36741 h 91145"/>
                    <a:gd name="connsiteX10" fmla="*/ 77793 w 91136"/>
                    <a:gd name="connsiteY10" fmla="*/ 13352 h 91145"/>
                    <a:gd name="connsiteX11" fmla="*/ 54405 w 91136"/>
                    <a:gd name="connsiteY11" fmla="*/ 24203 h 91145"/>
                    <a:gd name="connsiteX12" fmla="*/ 45564 w 91136"/>
                    <a:gd name="connsiteY12" fmla="*/ 0 h 91145"/>
                    <a:gd name="connsiteX13" fmla="*/ 36715 w 91136"/>
                    <a:gd name="connsiteY13" fmla="*/ 24203 h 91145"/>
                    <a:gd name="connsiteX14" fmla="*/ 13353 w 91136"/>
                    <a:gd name="connsiteY14" fmla="*/ 13352 h 91145"/>
                    <a:gd name="connsiteX15" fmla="*/ 24185 w 91136"/>
                    <a:gd name="connsiteY15" fmla="*/ 36741 h 91145"/>
                    <a:gd name="connsiteX16" fmla="*/ 0 w 91136"/>
                    <a:gd name="connsiteY16" fmla="*/ 45582 h 91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136" h="91145">
                      <a:moveTo>
                        <a:pt x="0" y="45582"/>
                      </a:moveTo>
                      <a:cubicBezTo>
                        <a:pt x="0" y="50232"/>
                        <a:pt x="22505" y="50388"/>
                        <a:pt x="24185" y="54431"/>
                      </a:cubicBezTo>
                      <a:cubicBezTo>
                        <a:pt x="25925" y="58622"/>
                        <a:pt x="10175" y="74650"/>
                        <a:pt x="13353" y="77793"/>
                      </a:cubicBezTo>
                      <a:cubicBezTo>
                        <a:pt x="16504" y="80963"/>
                        <a:pt x="32524" y="65229"/>
                        <a:pt x="36715" y="66952"/>
                      </a:cubicBezTo>
                      <a:cubicBezTo>
                        <a:pt x="40767" y="68650"/>
                        <a:pt x="40914" y="91146"/>
                        <a:pt x="45564" y="91146"/>
                      </a:cubicBezTo>
                      <a:cubicBezTo>
                        <a:pt x="50231" y="91146"/>
                        <a:pt x="50370" y="68650"/>
                        <a:pt x="54405" y="66952"/>
                      </a:cubicBezTo>
                      <a:cubicBezTo>
                        <a:pt x="58614" y="65229"/>
                        <a:pt x="74615" y="80963"/>
                        <a:pt x="77793" y="77793"/>
                      </a:cubicBezTo>
                      <a:cubicBezTo>
                        <a:pt x="80954" y="74650"/>
                        <a:pt x="65203" y="58614"/>
                        <a:pt x="66952" y="54431"/>
                      </a:cubicBezTo>
                      <a:cubicBezTo>
                        <a:pt x="68623" y="50379"/>
                        <a:pt x="91137" y="50232"/>
                        <a:pt x="91137" y="45582"/>
                      </a:cubicBezTo>
                      <a:cubicBezTo>
                        <a:pt x="91137" y="40940"/>
                        <a:pt x="68623" y="40785"/>
                        <a:pt x="66952" y="36741"/>
                      </a:cubicBezTo>
                      <a:cubicBezTo>
                        <a:pt x="65203" y="32524"/>
                        <a:pt x="80954" y="16513"/>
                        <a:pt x="77793" y="13352"/>
                      </a:cubicBezTo>
                      <a:cubicBezTo>
                        <a:pt x="74615" y="10192"/>
                        <a:pt x="58614" y="25925"/>
                        <a:pt x="54405" y="24203"/>
                      </a:cubicBezTo>
                      <a:cubicBezTo>
                        <a:pt x="50361" y="22514"/>
                        <a:pt x="50231" y="0"/>
                        <a:pt x="45564" y="0"/>
                      </a:cubicBezTo>
                      <a:cubicBezTo>
                        <a:pt x="40914" y="0"/>
                        <a:pt x="40758" y="22514"/>
                        <a:pt x="36715" y="24203"/>
                      </a:cubicBezTo>
                      <a:cubicBezTo>
                        <a:pt x="32524" y="25925"/>
                        <a:pt x="16504" y="10192"/>
                        <a:pt x="13353" y="13352"/>
                      </a:cubicBezTo>
                      <a:cubicBezTo>
                        <a:pt x="10175" y="16513"/>
                        <a:pt x="25925" y="32515"/>
                        <a:pt x="24185" y="36741"/>
                      </a:cubicBezTo>
                      <a:cubicBezTo>
                        <a:pt x="22505" y="40767"/>
                        <a:pt x="0" y="40940"/>
                        <a:pt x="0" y="45582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xmlns="" id="{5B4DC6C6-60EA-495F-B136-C4E575DD807E}"/>
                    </a:ext>
                  </a:extLst>
                </p:cNvPr>
                <p:cNvSpPr/>
                <p:nvPr/>
              </p:nvSpPr>
              <p:spPr>
                <a:xfrm>
                  <a:off x="6446701" y="4679961"/>
                  <a:ext cx="54699" cy="78216"/>
                </a:xfrm>
                <a:custGeom>
                  <a:avLst/>
                  <a:gdLst>
                    <a:gd name="connsiteX0" fmla="*/ 9127 w 54699"/>
                    <a:gd name="connsiteY0" fmla="*/ 0 h 78216"/>
                    <a:gd name="connsiteX1" fmla="*/ 17967 w 54699"/>
                    <a:gd name="connsiteY1" fmla="*/ 24202 h 78216"/>
                    <a:gd name="connsiteX2" fmla="*/ 41356 w 54699"/>
                    <a:gd name="connsiteY2" fmla="*/ 13352 h 78216"/>
                    <a:gd name="connsiteX3" fmla="*/ 30515 w 54699"/>
                    <a:gd name="connsiteY3" fmla="*/ 36740 h 78216"/>
                    <a:gd name="connsiteX4" fmla="*/ 54699 w 54699"/>
                    <a:gd name="connsiteY4" fmla="*/ 45581 h 78216"/>
                    <a:gd name="connsiteX5" fmla="*/ 30515 w 54699"/>
                    <a:gd name="connsiteY5" fmla="*/ 54431 h 78216"/>
                    <a:gd name="connsiteX6" fmla="*/ 41356 w 54699"/>
                    <a:gd name="connsiteY6" fmla="*/ 77793 h 78216"/>
                    <a:gd name="connsiteX7" fmla="*/ 17967 w 54699"/>
                    <a:gd name="connsiteY7" fmla="*/ 66952 h 78216"/>
                    <a:gd name="connsiteX8" fmla="*/ 14097 w 54699"/>
                    <a:gd name="connsiteY8" fmla="*/ 78088 h 78216"/>
                    <a:gd name="connsiteX9" fmla="*/ 0 w 54699"/>
                    <a:gd name="connsiteY9" fmla="*/ 30376 h 78216"/>
                    <a:gd name="connsiteX10" fmla="*/ 260 w 54699"/>
                    <a:gd name="connsiteY10" fmla="*/ 24194 h 78216"/>
                    <a:gd name="connsiteX11" fmla="*/ 268 w 54699"/>
                    <a:gd name="connsiteY11" fmla="*/ 24194 h 78216"/>
                    <a:gd name="connsiteX12" fmla="*/ 9127 w 54699"/>
                    <a:gd name="connsiteY12" fmla="*/ 0 h 78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4699" h="78216">
                      <a:moveTo>
                        <a:pt x="9127" y="0"/>
                      </a:moveTo>
                      <a:cubicBezTo>
                        <a:pt x="13794" y="0"/>
                        <a:pt x="13932" y="22513"/>
                        <a:pt x="17967" y="24202"/>
                      </a:cubicBezTo>
                      <a:cubicBezTo>
                        <a:pt x="22176" y="25925"/>
                        <a:pt x="38178" y="10192"/>
                        <a:pt x="41356" y="13352"/>
                      </a:cubicBezTo>
                      <a:cubicBezTo>
                        <a:pt x="44516" y="16513"/>
                        <a:pt x="28765" y="32523"/>
                        <a:pt x="30515" y="36740"/>
                      </a:cubicBezTo>
                      <a:cubicBezTo>
                        <a:pt x="32186" y="40784"/>
                        <a:pt x="54699" y="40931"/>
                        <a:pt x="54699" y="45581"/>
                      </a:cubicBezTo>
                      <a:cubicBezTo>
                        <a:pt x="54699" y="50231"/>
                        <a:pt x="32186" y="50387"/>
                        <a:pt x="30515" y="54431"/>
                      </a:cubicBezTo>
                      <a:cubicBezTo>
                        <a:pt x="28765" y="58613"/>
                        <a:pt x="44516" y="74650"/>
                        <a:pt x="41356" y="77793"/>
                      </a:cubicBezTo>
                      <a:cubicBezTo>
                        <a:pt x="38178" y="80962"/>
                        <a:pt x="22176" y="65229"/>
                        <a:pt x="17967" y="66952"/>
                      </a:cubicBezTo>
                      <a:cubicBezTo>
                        <a:pt x="16140" y="67731"/>
                        <a:pt x="15093" y="72797"/>
                        <a:pt x="14097" y="78088"/>
                      </a:cubicBezTo>
                      <a:cubicBezTo>
                        <a:pt x="5325" y="65289"/>
                        <a:pt x="0" y="48655"/>
                        <a:pt x="0" y="30376"/>
                      </a:cubicBezTo>
                      <a:cubicBezTo>
                        <a:pt x="0" y="28298"/>
                        <a:pt x="113" y="26228"/>
                        <a:pt x="260" y="24194"/>
                      </a:cubicBezTo>
                      <a:lnTo>
                        <a:pt x="268" y="24194"/>
                      </a:lnTo>
                      <a:cubicBezTo>
                        <a:pt x="4321" y="22505"/>
                        <a:pt x="4477" y="0"/>
                        <a:pt x="9127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:a16="http://schemas.microsoft.com/office/drawing/2014/main" xmlns="" id="{CD7741F1-E9A6-4144-975E-F24FB0906745}"/>
                    </a:ext>
                  </a:extLst>
                </p:cNvPr>
                <p:cNvSpPr/>
                <p:nvPr/>
              </p:nvSpPr>
              <p:spPr>
                <a:xfrm>
                  <a:off x="6455404" y="4685702"/>
                  <a:ext cx="23491" cy="39451"/>
                </a:xfrm>
                <a:custGeom>
                  <a:avLst/>
                  <a:gdLst>
                    <a:gd name="connsiteX0" fmla="*/ 13638 w 23491"/>
                    <a:gd name="connsiteY0" fmla="*/ 0 h 39451"/>
                    <a:gd name="connsiteX1" fmla="*/ 23492 w 23491"/>
                    <a:gd name="connsiteY1" fmla="*/ 3750 h 39451"/>
                    <a:gd name="connsiteX2" fmla="*/ 8936 w 23491"/>
                    <a:gd name="connsiteY2" fmla="*/ 39451 h 39451"/>
                    <a:gd name="connsiteX3" fmla="*/ 0 w 23491"/>
                    <a:gd name="connsiteY3" fmla="*/ 36628 h 39451"/>
                    <a:gd name="connsiteX4" fmla="*/ 13638 w 23491"/>
                    <a:gd name="connsiteY4" fmla="*/ 0 h 39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91" h="39451">
                      <a:moveTo>
                        <a:pt x="13638" y="0"/>
                      </a:moveTo>
                      <a:cubicBezTo>
                        <a:pt x="17327" y="485"/>
                        <a:pt x="20660" y="1801"/>
                        <a:pt x="23492" y="3750"/>
                      </a:cubicBezTo>
                      <a:cubicBezTo>
                        <a:pt x="15829" y="13551"/>
                        <a:pt x="10616" y="25804"/>
                        <a:pt x="8936" y="39451"/>
                      </a:cubicBezTo>
                      <a:cubicBezTo>
                        <a:pt x="5672" y="39139"/>
                        <a:pt x="2658" y="38109"/>
                        <a:pt x="0" y="36628"/>
                      </a:cubicBezTo>
                      <a:cubicBezTo>
                        <a:pt x="1255" y="22713"/>
                        <a:pt x="6200" y="10114"/>
                        <a:pt x="13638" y="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17" name="Freeform: Shape 916">
                <a:extLst>
                  <a:ext uri="{FF2B5EF4-FFF2-40B4-BE49-F238E27FC236}">
                    <a16:creationId xmlns:a16="http://schemas.microsoft.com/office/drawing/2014/main" xmlns="" id="{6BA33D20-AEB1-48CF-AC6A-B174B7836D0E}"/>
                  </a:ext>
                </a:extLst>
              </p:cNvPr>
              <p:cNvSpPr/>
              <p:nvPr/>
            </p:nvSpPr>
            <p:spPr>
              <a:xfrm>
                <a:off x="6244262" y="4555426"/>
                <a:ext cx="108581" cy="54933"/>
              </a:xfrm>
              <a:custGeom>
                <a:avLst/>
                <a:gdLst>
                  <a:gd name="connsiteX0" fmla="*/ 59 w 108581"/>
                  <a:gd name="connsiteY0" fmla="*/ 17994 h 54933"/>
                  <a:gd name="connsiteX1" fmla="*/ 19083 w 108581"/>
                  <a:gd name="connsiteY1" fmla="*/ 30714 h 54933"/>
                  <a:gd name="connsiteX2" fmla="*/ 10961 w 108581"/>
                  <a:gd name="connsiteY2" fmla="*/ 41590 h 54933"/>
                  <a:gd name="connsiteX3" fmla="*/ 38765 w 108581"/>
                  <a:gd name="connsiteY3" fmla="*/ 43703 h 54933"/>
                  <a:gd name="connsiteX4" fmla="*/ 54291 w 108581"/>
                  <a:gd name="connsiteY4" fmla="*/ 54933 h 54933"/>
                  <a:gd name="connsiteX5" fmla="*/ 69808 w 108581"/>
                  <a:gd name="connsiteY5" fmla="*/ 43703 h 54933"/>
                  <a:gd name="connsiteX6" fmla="*/ 97621 w 108581"/>
                  <a:gd name="connsiteY6" fmla="*/ 41555 h 54933"/>
                  <a:gd name="connsiteX7" fmla="*/ 89499 w 108581"/>
                  <a:gd name="connsiteY7" fmla="*/ 30714 h 54933"/>
                  <a:gd name="connsiteX8" fmla="*/ 108523 w 108581"/>
                  <a:gd name="connsiteY8" fmla="*/ 17994 h 54933"/>
                  <a:gd name="connsiteX9" fmla="*/ 86546 w 108581"/>
                  <a:gd name="connsiteY9" fmla="*/ 16998 h 54933"/>
                  <a:gd name="connsiteX10" fmla="*/ 88243 w 108581"/>
                  <a:gd name="connsiteY10" fmla="*/ 3871 h 54933"/>
                  <a:gd name="connsiteX11" fmla="*/ 66838 w 108581"/>
                  <a:gd name="connsiteY11" fmla="*/ 9975 h 54933"/>
                  <a:gd name="connsiteX12" fmla="*/ 54291 w 108581"/>
                  <a:gd name="connsiteY12" fmla="*/ 0 h 54933"/>
                  <a:gd name="connsiteX13" fmla="*/ 41735 w 108581"/>
                  <a:gd name="connsiteY13" fmla="*/ 9975 h 54933"/>
                  <a:gd name="connsiteX14" fmla="*/ 20330 w 108581"/>
                  <a:gd name="connsiteY14" fmla="*/ 3871 h 54933"/>
                  <a:gd name="connsiteX15" fmla="*/ 22019 w 108581"/>
                  <a:gd name="connsiteY15" fmla="*/ 16998 h 54933"/>
                  <a:gd name="connsiteX16" fmla="*/ 59 w 108581"/>
                  <a:gd name="connsiteY16" fmla="*/ 17994 h 5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8581" h="54933">
                    <a:moveTo>
                      <a:pt x="59" y="17994"/>
                    </a:moveTo>
                    <a:cubicBezTo>
                      <a:pt x="-1171" y="21198"/>
                      <a:pt x="17195" y="27934"/>
                      <a:pt x="19083" y="30714"/>
                    </a:cubicBezTo>
                    <a:cubicBezTo>
                      <a:pt x="21066" y="34100"/>
                      <a:pt x="6995" y="38472"/>
                      <a:pt x="10961" y="41590"/>
                    </a:cubicBezTo>
                    <a:cubicBezTo>
                      <a:pt x="15221" y="45045"/>
                      <a:pt x="32860" y="42291"/>
                      <a:pt x="38765" y="43703"/>
                    </a:cubicBezTo>
                    <a:cubicBezTo>
                      <a:pt x="44549" y="45287"/>
                      <a:pt x="46905" y="54847"/>
                      <a:pt x="54291" y="54933"/>
                    </a:cubicBezTo>
                    <a:cubicBezTo>
                      <a:pt x="61668" y="54847"/>
                      <a:pt x="64032" y="45287"/>
                      <a:pt x="69808" y="43703"/>
                    </a:cubicBezTo>
                    <a:cubicBezTo>
                      <a:pt x="75739" y="42291"/>
                      <a:pt x="93361" y="45062"/>
                      <a:pt x="97621" y="41555"/>
                    </a:cubicBezTo>
                    <a:cubicBezTo>
                      <a:pt x="101569" y="38472"/>
                      <a:pt x="87516" y="34100"/>
                      <a:pt x="89499" y="30714"/>
                    </a:cubicBezTo>
                    <a:cubicBezTo>
                      <a:pt x="91395" y="27943"/>
                      <a:pt x="109752" y="21198"/>
                      <a:pt x="108523" y="17994"/>
                    </a:cubicBezTo>
                    <a:cubicBezTo>
                      <a:pt x="107440" y="15422"/>
                      <a:pt x="89222" y="19570"/>
                      <a:pt x="86546" y="16998"/>
                    </a:cubicBezTo>
                    <a:cubicBezTo>
                      <a:pt x="83974" y="14781"/>
                      <a:pt x="92556" y="5023"/>
                      <a:pt x="88243" y="3871"/>
                    </a:cubicBezTo>
                    <a:cubicBezTo>
                      <a:pt x="84312" y="2892"/>
                      <a:pt x="72189" y="10902"/>
                      <a:pt x="66838" y="9975"/>
                    </a:cubicBezTo>
                    <a:cubicBezTo>
                      <a:pt x="61850" y="9274"/>
                      <a:pt x="59348" y="-43"/>
                      <a:pt x="54291" y="0"/>
                    </a:cubicBezTo>
                    <a:cubicBezTo>
                      <a:pt x="49225" y="-43"/>
                      <a:pt x="46749" y="9274"/>
                      <a:pt x="41735" y="9975"/>
                    </a:cubicBezTo>
                    <a:cubicBezTo>
                      <a:pt x="36410" y="10893"/>
                      <a:pt x="24270" y="2892"/>
                      <a:pt x="20330" y="3871"/>
                    </a:cubicBezTo>
                    <a:cubicBezTo>
                      <a:pt x="16000" y="5023"/>
                      <a:pt x="24582" y="14764"/>
                      <a:pt x="22019" y="16998"/>
                    </a:cubicBezTo>
                    <a:cubicBezTo>
                      <a:pt x="19369" y="19570"/>
                      <a:pt x="1116" y="15422"/>
                      <a:pt x="59" y="1799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8" name="Freeform: Shape 917">
                <a:extLst>
                  <a:ext uri="{FF2B5EF4-FFF2-40B4-BE49-F238E27FC236}">
                    <a16:creationId xmlns:a16="http://schemas.microsoft.com/office/drawing/2014/main" xmlns="" id="{FB7FC0F1-F367-43F0-9AC5-254D892B03E6}"/>
                  </a:ext>
                </a:extLst>
              </p:cNvPr>
              <p:cNvSpPr/>
              <p:nvPr/>
            </p:nvSpPr>
            <p:spPr>
              <a:xfrm>
                <a:off x="6269207" y="4555426"/>
                <a:ext cx="83636" cy="40628"/>
              </a:xfrm>
              <a:custGeom>
                <a:avLst/>
                <a:gdLst>
                  <a:gd name="connsiteX0" fmla="*/ 0 w 83636"/>
                  <a:gd name="connsiteY0" fmla="*/ 4685 h 40628"/>
                  <a:gd name="connsiteX1" fmla="*/ 16790 w 83636"/>
                  <a:gd name="connsiteY1" fmla="*/ 9975 h 40628"/>
                  <a:gd name="connsiteX2" fmla="*/ 29346 w 83636"/>
                  <a:gd name="connsiteY2" fmla="*/ 0 h 40628"/>
                  <a:gd name="connsiteX3" fmla="*/ 41893 w 83636"/>
                  <a:gd name="connsiteY3" fmla="*/ 9975 h 40628"/>
                  <a:gd name="connsiteX4" fmla="*/ 63298 w 83636"/>
                  <a:gd name="connsiteY4" fmla="*/ 3871 h 40628"/>
                  <a:gd name="connsiteX5" fmla="*/ 61601 w 83636"/>
                  <a:gd name="connsiteY5" fmla="*/ 16998 h 40628"/>
                  <a:gd name="connsiteX6" fmla="*/ 83578 w 83636"/>
                  <a:gd name="connsiteY6" fmla="*/ 17994 h 40628"/>
                  <a:gd name="connsiteX7" fmla="*/ 64554 w 83636"/>
                  <a:gd name="connsiteY7" fmla="*/ 30714 h 40628"/>
                  <a:gd name="connsiteX8" fmla="*/ 73317 w 83636"/>
                  <a:gd name="connsiteY8" fmla="*/ 40629 h 40628"/>
                  <a:gd name="connsiteX9" fmla="*/ 0 w 83636"/>
                  <a:gd name="connsiteY9" fmla="*/ 4685 h 4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636" h="40628">
                    <a:moveTo>
                      <a:pt x="0" y="4685"/>
                    </a:moveTo>
                    <a:cubicBezTo>
                      <a:pt x="5317" y="6529"/>
                      <a:pt x="12876" y="10642"/>
                      <a:pt x="16790" y="9975"/>
                    </a:cubicBezTo>
                    <a:cubicBezTo>
                      <a:pt x="21804" y="9274"/>
                      <a:pt x="24280" y="-43"/>
                      <a:pt x="29346" y="0"/>
                    </a:cubicBezTo>
                    <a:cubicBezTo>
                      <a:pt x="34403" y="-43"/>
                      <a:pt x="36905" y="9274"/>
                      <a:pt x="41893" y="9975"/>
                    </a:cubicBezTo>
                    <a:cubicBezTo>
                      <a:pt x="47235" y="10893"/>
                      <a:pt x="59367" y="2892"/>
                      <a:pt x="63298" y="3871"/>
                    </a:cubicBezTo>
                    <a:cubicBezTo>
                      <a:pt x="67610" y="5023"/>
                      <a:pt x="59029" y="14781"/>
                      <a:pt x="61601" y="16998"/>
                    </a:cubicBezTo>
                    <a:cubicBezTo>
                      <a:pt x="64285" y="19570"/>
                      <a:pt x="82495" y="15422"/>
                      <a:pt x="83578" y="17994"/>
                    </a:cubicBezTo>
                    <a:cubicBezTo>
                      <a:pt x="84807" y="21198"/>
                      <a:pt x="66441" y="27934"/>
                      <a:pt x="64554" y="30714"/>
                    </a:cubicBezTo>
                    <a:cubicBezTo>
                      <a:pt x="62770" y="33779"/>
                      <a:pt x="74001" y="37624"/>
                      <a:pt x="73317" y="40629"/>
                    </a:cubicBezTo>
                    <a:cubicBezTo>
                      <a:pt x="37728" y="38022"/>
                      <a:pt x="8910" y="23613"/>
                      <a:pt x="0" y="4685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9" name="Freeform: Shape 918">
                <a:extLst>
                  <a:ext uri="{FF2B5EF4-FFF2-40B4-BE49-F238E27FC236}">
                    <a16:creationId xmlns:a16="http://schemas.microsoft.com/office/drawing/2014/main" xmlns="" id="{34D67C6C-0B70-450E-BF0B-25947E7339B5}"/>
                  </a:ext>
                </a:extLst>
              </p:cNvPr>
              <p:cNvSpPr/>
              <p:nvPr/>
            </p:nvSpPr>
            <p:spPr>
              <a:xfrm>
                <a:off x="6298071" y="4528188"/>
                <a:ext cx="19302" cy="54947"/>
              </a:xfrm>
              <a:custGeom>
                <a:avLst/>
                <a:gdLst>
                  <a:gd name="connsiteX0" fmla="*/ 6543 w 19302"/>
                  <a:gd name="connsiteY0" fmla="*/ 54947 h 54947"/>
                  <a:gd name="connsiteX1" fmla="*/ 12033 w 19302"/>
                  <a:gd name="connsiteY1" fmla="*/ 52306 h 54947"/>
                  <a:gd name="connsiteX2" fmla="*/ 10604 w 19302"/>
                  <a:gd name="connsiteY2" fmla="*/ 1693 h 54947"/>
                  <a:gd name="connsiteX3" fmla="*/ 2500 w 19302"/>
                  <a:gd name="connsiteY3" fmla="*/ 706 h 54947"/>
                  <a:gd name="connsiteX4" fmla="*/ 1019 w 19302"/>
                  <a:gd name="connsiteY4" fmla="*/ 6153 h 54947"/>
                  <a:gd name="connsiteX5" fmla="*/ 1045 w 19302"/>
                  <a:gd name="connsiteY5" fmla="*/ 49717 h 54947"/>
                  <a:gd name="connsiteX6" fmla="*/ 4621 w 19302"/>
                  <a:gd name="connsiteY6" fmla="*/ 54722 h 54947"/>
                  <a:gd name="connsiteX7" fmla="*/ 6543 w 19302"/>
                  <a:gd name="connsiteY7" fmla="*/ 54947 h 54947"/>
                  <a:gd name="connsiteX8" fmla="*/ 6543 w 19302"/>
                  <a:gd name="connsiteY8" fmla="*/ 54947 h 5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02" h="54947">
                    <a:moveTo>
                      <a:pt x="6543" y="54947"/>
                    </a:moveTo>
                    <a:cubicBezTo>
                      <a:pt x="8942" y="54947"/>
                      <a:pt x="11193" y="53925"/>
                      <a:pt x="12033" y="52306"/>
                    </a:cubicBezTo>
                    <a:cubicBezTo>
                      <a:pt x="28832" y="19955"/>
                      <a:pt x="11358" y="2421"/>
                      <a:pt x="10604" y="1693"/>
                    </a:cubicBezTo>
                    <a:cubicBezTo>
                      <a:pt x="8769" y="-90"/>
                      <a:pt x="5140" y="-541"/>
                      <a:pt x="2500" y="706"/>
                    </a:cubicBezTo>
                    <a:cubicBezTo>
                      <a:pt x="-124" y="1936"/>
                      <a:pt x="-791" y="4369"/>
                      <a:pt x="1019" y="6153"/>
                    </a:cubicBezTo>
                    <a:cubicBezTo>
                      <a:pt x="1677" y="6811"/>
                      <a:pt x="15713" y="21480"/>
                      <a:pt x="1045" y="49717"/>
                    </a:cubicBezTo>
                    <a:cubicBezTo>
                      <a:pt x="-12" y="51769"/>
                      <a:pt x="1590" y="54003"/>
                      <a:pt x="4621" y="54722"/>
                    </a:cubicBezTo>
                    <a:cubicBezTo>
                      <a:pt x="5253" y="54878"/>
                      <a:pt x="5911" y="54947"/>
                      <a:pt x="6543" y="54947"/>
                    </a:cubicBezTo>
                    <a:lnTo>
                      <a:pt x="6543" y="54947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3" name="Graphic 4">
              <a:extLst>
                <a:ext uri="{FF2B5EF4-FFF2-40B4-BE49-F238E27FC236}">
                  <a16:creationId xmlns:a16="http://schemas.microsoft.com/office/drawing/2014/main" xmlns="" id="{4BAC7114-4866-4F31-B2DA-127AA6075CD0}"/>
                </a:ext>
              </a:extLst>
            </p:cNvPr>
            <p:cNvGrpSpPr/>
            <p:nvPr/>
          </p:nvGrpSpPr>
          <p:grpSpPr>
            <a:xfrm>
              <a:off x="1247825" y="3372964"/>
              <a:ext cx="957434" cy="933750"/>
              <a:chOff x="5957619" y="4511791"/>
              <a:chExt cx="391598" cy="381911"/>
            </a:xfrm>
          </p:grpSpPr>
          <p:sp>
            <p:nvSpPr>
              <p:cNvPr id="899" name="Freeform: Shape 898">
                <a:extLst>
                  <a:ext uri="{FF2B5EF4-FFF2-40B4-BE49-F238E27FC236}">
                    <a16:creationId xmlns:a16="http://schemas.microsoft.com/office/drawing/2014/main" xmlns="" id="{7F790BF4-BB03-454D-9F40-BBFBADEF2DFB}"/>
                  </a:ext>
                </a:extLst>
              </p:cNvPr>
              <p:cNvSpPr/>
              <p:nvPr/>
            </p:nvSpPr>
            <p:spPr>
              <a:xfrm>
                <a:off x="6119716" y="4511791"/>
                <a:ext cx="67424" cy="122424"/>
              </a:xfrm>
              <a:custGeom>
                <a:avLst/>
                <a:gdLst>
                  <a:gd name="connsiteX0" fmla="*/ 1006 w 67424"/>
                  <a:gd name="connsiteY0" fmla="*/ 92144 h 122424"/>
                  <a:gd name="connsiteX1" fmla="*/ 16150 w 67424"/>
                  <a:gd name="connsiteY1" fmla="*/ 119359 h 122424"/>
                  <a:gd name="connsiteX2" fmla="*/ 51254 w 67424"/>
                  <a:gd name="connsiteY2" fmla="*/ 119359 h 122424"/>
                  <a:gd name="connsiteX3" fmla="*/ 66425 w 67424"/>
                  <a:gd name="connsiteY3" fmla="*/ 92144 h 122424"/>
                  <a:gd name="connsiteX4" fmla="*/ 49574 w 67424"/>
                  <a:gd name="connsiteY4" fmla="*/ 20931 h 122424"/>
                  <a:gd name="connsiteX5" fmla="*/ 40534 w 67424"/>
                  <a:gd name="connsiteY5" fmla="*/ 1189 h 122424"/>
                  <a:gd name="connsiteX6" fmla="*/ 26887 w 67424"/>
                  <a:gd name="connsiteY6" fmla="*/ 1189 h 122424"/>
                  <a:gd name="connsiteX7" fmla="*/ 17830 w 67424"/>
                  <a:gd name="connsiteY7" fmla="*/ 20931 h 122424"/>
                  <a:gd name="connsiteX8" fmla="*/ 1006 w 67424"/>
                  <a:gd name="connsiteY8" fmla="*/ 92144 h 1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424" h="122424">
                    <a:moveTo>
                      <a:pt x="1006" y="92144"/>
                    </a:moveTo>
                    <a:cubicBezTo>
                      <a:pt x="-2623" y="99833"/>
                      <a:pt x="3828" y="114856"/>
                      <a:pt x="16150" y="119359"/>
                    </a:cubicBezTo>
                    <a:cubicBezTo>
                      <a:pt x="27849" y="123446"/>
                      <a:pt x="39565" y="123446"/>
                      <a:pt x="51254" y="119359"/>
                    </a:cubicBezTo>
                    <a:cubicBezTo>
                      <a:pt x="63567" y="114856"/>
                      <a:pt x="70044" y="99833"/>
                      <a:pt x="66425" y="92144"/>
                    </a:cubicBezTo>
                    <a:cubicBezTo>
                      <a:pt x="57047" y="68426"/>
                      <a:pt x="51419" y="44674"/>
                      <a:pt x="49574" y="20931"/>
                    </a:cubicBezTo>
                    <a:cubicBezTo>
                      <a:pt x="48908" y="12922"/>
                      <a:pt x="45193" y="2955"/>
                      <a:pt x="40534" y="1189"/>
                    </a:cubicBezTo>
                    <a:cubicBezTo>
                      <a:pt x="35988" y="-396"/>
                      <a:pt x="31425" y="-396"/>
                      <a:pt x="26887" y="1189"/>
                    </a:cubicBezTo>
                    <a:cubicBezTo>
                      <a:pt x="22255" y="2955"/>
                      <a:pt x="18523" y="12922"/>
                      <a:pt x="17830" y="20931"/>
                    </a:cubicBezTo>
                    <a:cubicBezTo>
                      <a:pt x="16003" y="44666"/>
                      <a:pt x="10366" y="68418"/>
                      <a:pt x="1006" y="92144"/>
                    </a:cubicBezTo>
                    <a:close/>
                  </a:path>
                </a:pathLst>
              </a:custGeom>
              <a:solidFill>
                <a:srgbClr val="637633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0" name="Freeform: Shape 899">
                <a:extLst>
                  <a:ext uri="{FF2B5EF4-FFF2-40B4-BE49-F238E27FC236}">
                    <a16:creationId xmlns:a16="http://schemas.microsoft.com/office/drawing/2014/main" xmlns="" id="{4038FE2C-C967-4140-B3FF-B85B49E7BC12}"/>
                  </a:ext>
                </a:extLst>
              </p:cNvPr>
              <p:cNvSpPr/>
              <p:nvPr/>
            </p:nvSpPr>
            <p:spPr>
              <a:xfrm>
                <a:off x="6119736" y="4512001"/>
                <a:ext cx="50538" cy="108080"/>
              </a:xfrm>
              <a:custGeom>
                <a:avLst/>
                <a:gdLst>
                  <a:gd name="connsiteX0" fmla="*/ 17809 w 50538"/>
                  <a:gd name="connsiteY0" fmla="*/ 20721 h 108080"/>
                  <a:gd name="connsiteX1" fmla="*/ 26867 w 50538"/>
                  <a:gd name="connsiteY1" fmla="*/ 979 h 108080"/>
                  <a:gd name="connsiteX2" fmla="*/ 31534 w 50538"/>
                  <a:gd name="connsiteY2" fmla="*/ 0 h 108080"/>
                  <a:gd name="connsiteX3" fmla="*/ 32694 w 50538"/>
                  <a:gd name="connsiteY3" fmla="*/ 6685 h 108080"/>
                  <a:gd name="connsiteX4" fmla="*/ 49528 w 50538"/>
                  <a:gd name="connsiteY4" fmla="*/ 77872 h 108080"/>
                  <a:gd name="connsiteX5" fmla="*/ 34357 w 50538"/>
                  <a:gd name="connsiteY5" fmla="*/ 105113 h 108080"/>
                  <a:gd name="connsiteX6" fmla="*/ 2232 w 50538"/>
                  <a:gd name="connsiteY6" fmla="*/ 105875 h 108080"/>
                  <a:gd name="connsiteX7" fmla="*/ 985 w 50538"/>
                  <a:gd name="connsiteY7" fmla="*/ 91943 h 108080"/>
                  <a:gd name="connsiteX8" fmla="*/ 17809 w 50538"/>
                  <a:gd name="connsiteY8" fmla="*/ 20721 h 1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538" h="108080">
                    <a:moveTo>
                      <a:pt x="17809" y="20721"/>
                    </a:moveTo>
                    <a:cubicBezTo>
                      <a:pt x="18502" y="12712"/>
                      <a:pt x="22234" y="2745"/>
                      <a:pt x="26867" y="979"/>
                    </a:cubicBezTo>
                    <a:cubicBezTo>
                      <a:pt x="28425" y="433"/>
                      <a:pt x="29967" y="165"/>
                      <a:pt x="31534" y="0"/>
                    </a:cubicBezTo>
                    <a:cubicBezTo>
                      <a:pt x="32097" y="2234"/>
                      <a:pt x="32538" y="4520"/>
                      <a:pt x="32694" y="6685"/>
                    </a:cubicBezTo>
                    <a:cubicBezTo>
                      <a:pt x="34547" y="30402"/>
                      <a:pt x="40141" y="54145"/>
                      <a:pt x="49528" y="77872"/>
                    </a:cubicBezTo>
                    <a:cubicBezTo>
                      <a:pt x="53173" y="85569"/>
                      <a:pt x="46696" y="100584"/>
                      <a:pt x="34357" y="105113"/>
                    </a:cubicBezTo>
                    <a:cubicBezTo>
                      <a:pt x="23654" y="108854"/>
                      <a:pt x="12934" y="109001"/>
                      <a:pt x="2232" y="105875"/>
                    </a:cubicBezTo>
                    <a:cubicBezTo>
                      <a:pt x="-124" y="100844"/>
                      <a:pt x="-738" y="95570"/>
                      <a:pt x="985" y="91943"/>
                    </a:cubicBezTo>
                    <a:cubicBezTo>
                      <a:pt x="10345" y="68208"/>
                      <a:pt x="15982" y="44456"/>
                      <a:pt x="17809" y="20721"/>
                    </a:cubicBezTo>
                    <a:close/>
                  </a:path>
                </a:pathLst>
              </a:custGeom>
              <a:solidFill>
                <a:srgbClr val="3E5D2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901" name="Graphic 4">
                <a:extLst>
                  <a:ext uri="{FF2B5EF4-FFF2-40B4-BE49-F238E27FC236}">
                    <a16:creationId xmlns:a16="http://schemas.microsoft.com/office/drawing/2014/main" xmlns="" id="{A7DE6F4D-870D-4698-9909-927523209A80}"/>
                  </a:ext>
                </a:extLst>
              </p:cNvPr>
              <p:cNvGrpSpPr/>
              <p:nvPr/>
            </p:nvGrpSpPr>
            <p:grpSpPr>
              <a:xfrm>
                <a:off x="5957619" y="4558994"/>
                <a:ext cx="391598" cy="334708"/>
                <a:chOff x="5957619" y="4558994"/>
                <a:chExt cx="391598" cy="334708"/>
              </a:xfrm>
            </p:grpSpPr>
            <p:sp>
              <p:nvSpPr>
                <p:cNvPr id="902" name="Freeform: Shape 901">
                  <a:extLst>
                    <a:ext uri="{FF2B5EF4-FFF2-40B4-BE49-F238E27FC236}">
                      <a16:creationId xmlns:a16="http://schemas.microsoft.com/office/drawing/2014/main" xmlns="" id="{DA052D61-87BB-40AA-9C1F-8AC9ECEFB916}"/>
                    </a:ext>
                  </a:extLst>
                </p:cNvPr>
                <p:cNvSpPr/>
                <p:nvPr/>
              </p:nvSpPr>
              <p:spPr>
                <a:xfrm>
                  <a:off x="5957619" y="4567904"/>
                  <a:ext cx="198016" cy="316888"/>
                </a:xfrm>
                <a:custGeom>
                  <a:avLst/>
                  <a:gdLst>
                    <a:gd name="connsiteX0" fmla="*/ 198016 w 198016"/>
                    <a:gd name="connsiteY0" fmla="*/ 158444 h 316888"/>
                    <a:gd name="connsiteX1" fmla="*/ 99008 w 198016"/>
                    <a:gd name="connsiteY1" fmla="*/ 316888 h 316888"/>
                    <a:gd name="connsiteX2" fmla="*/ 0 w 198016"/>
                    <a:gd name="connsiteY2" fmla="*/ 158444 h 316888"/>
                    <a:gd name="connsiteX3" fmla="*/ 99008 w 198016"/>
                    <a:gd name="connsiteY3" fmla="*/ 0 h 316888"/>
                    <a:gd name="connsiteX4" fmla="*/ 198016 w 198016"/>
                    <a:gd name="connsiteY4" fmla="*/ 158444 h 316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16" h="316888">
                      <a:moveTo>
                        <a:pt x="198016" y="158444"/>
                      </a:moveTo>
                      <a:cubicBezTo>
                        <a:pt x="198016" y="245950"/>
                        <a:pt x="153689" y="316888"/>
                        <a:pt x="99008" y="316888"/>
                      </a:cubicBezTo>
                      <a:cubicBezTo>
                        <a:pt x="44327" y="316888"/>
                        <a:pt x="0" y="245950"/>
                        <a:pt x="0" y="158444"/>
                      </a:cubicBezTo>
                      <a:cubicBezTo>
                        <a:pt x="0" y="70938"/>
                        <a:pt x="44327" y="0"/>
                        <a:pt x="99008" y="0"/>
                      </a:cubicBezTo>
                      <a:cubicBezTo>
                        <a:pt x="153689" y="0"/>
                        <a:pt x="198016" y="70938"/>
                        <a:pt x="198016" y="15844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3" name="Freeform: Shape 902">
                  <a:extLst>
                    <a:ext uri="{FF2B5EF4-FFF2-40B4-BE49-F238E27FC236}">
                      <a16:creationId xmlns:a16="http://schemas.microsoft.com/office/drawing/2014/main" xmlns="" id="{478B5BED-62C7-4EE9-AF65-BBDD6CF26330}"/>
                    </a:ext>
                  </a:extLst>
                </p:cNvPr>
                <p:cNvSpPr/>
                <p:nvPr/>
              </p:nvSpPr>
              <p:spPr>
                <a:xfrm>
                  <a:off x="5978374" y="4568337"/>
                  <a:ext cx="177251" cy="315996"/>
                </a:xfrm>
                <a:custGeom>
                  <a:avLst/>
                  <a:gdLst>
                    <a:gd name="connsiteX0" fmla="*/ 83716 w 177251"/>
                    <a:gd name="connsiteY0" fmla="*/ 315996 h 315996"/>
                    <a:gd name="connsiteX1" fmla="*/ 0 w 177251"/>
                    <a:gd name="connsiteY1" fmla="*/ 158011 h 315996"/>
                    <a:gd name="connsiteX2" fmla="*/ 83716 w 177251"/>
                    <a:gd name="connsiteY2" fmla="*/ 0 h 315996"/>
                    <a:gd name="connsiteX3" fmla="*/ 177252 w 177251"/>
                    <a:gd name="connsiteY3" fmla="*/ 158011 h 315996"/>
                    <a:gd name="connsiteX4" fmla="*/ 83716 w 177251"/>
                    <a:gd name="connsiteY4" fmla="*/ 315996 h 31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251" h="315996">
                      <a:moveTo>
                        <a:pt x="83716" y="315996"/>
                      </a:moveTo>
                      <a:cubicBezTo>
                        <a:pt x="37078" y="311424"/>
                        <a:pt x="0" y="242567"/>
                        <a:pt x="0" y="158011"/>
                      </a:cubicBezTo>
                      <a:cubicBezTo>
                        <a:pt x="0" y="73463"/>
                        <a:pt x="37078" y="4589"/>
                        <a:pt x="83716" y="0"/>
                      </a:cubicBezTo>
                      <a:cubicBezTo>
                        <a:pt x="135835" y="4589"/>
                        <a:pt x="177252" y="73463"/>
                        <a:pt x="177252" y="158011"/>
                      </a:cubicBezTo>
                      <a:cubicBezTo>
                        <a:pt x="177260" y="242567"/>
                        <a:pt x="135844" y="311424"/>
                        <a:pt x="83716" y="315996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4" name="Freeform: Shape 903">
                  <a:extLst>
                    <a:ext uri="{FF2B5EF4-FFF2-40B4-BE49-F238E27FC236}">
                      <a16:creationId xmlns:a16="http://schemas.microsoft.com/office/drawing/2014/main" xmlns="" id="{276D85B1-D486-4BD2-A155-9FD58D6C5BE0}"/>
                    </a:ext>
                  </a:extLst>
                </p:cNvPr>
                <p:cNvSpPr/>
                <p:nvPr/>
              </p:nvSpPr>
              <p:spPr>
                <a:xfrm>
                  <a:off x="6003217" y="4558994"/>
                  <a:ext cx="188612" cy="334708"/>
                </a:xfrm>
                <a:custGeom>
                  <a:avLst/>
                  <a:gdLst>
                    <a:gd name="connsiteX0" fmla="*/ 188612 w 188612"/>
                    <a:gd name="connsiteY0" fmla="*/ 167354 h 334708"/>
                    <a:gd name="connsiteX1" fmla="*/ 94306 w 188612"/>
                    <a:gd name="connsiteY1" fmla="*/ 334709 h 334708"/>
                    <a:gd name="connsiteX2" fmla="*/ 0 w 188612"/>
                    <a:gd name="connsiteY2" fmla="*/ 167354 h 334708"/>
                    <a:gd name="connsiteX3" fmla="*/ 94306 w 188612"/>
                    <a:gd name="connsiteY3" fmla="*/ 0 h 334708"/>
                    <a:gd name="connsiteX4" fmla="*/ 188612 w 188612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12" h="334708">
                      <a:moveTo>
                        <a:pt x="188612" y="167354"/>
                      </a:moveTo>
                      <a:cubicBezTo>
                        <a:pt x="188612" y="259782"/>
                        <a:pt x="146390" y="334709"/>
                        <a:pt x="94306" y="334709"/>
                      </a:cubicBezTo>
                      <a:cubicBezTo>
                        <a:pt x="42222" y="334709"/>
                        <a:pt x="0" y="259782"/>
                        <a:pt x="0" y="167354"/>
                      </a:cubicBezTo>
                      <a:cubicBezTo>
                        <a:pt x="0" y="74927"/>
                        <a:pt x="42222" y="0"/>
                        <a:pt x="94306" y="0"/>
                      </a:cubicBezTo>
                      <a:cubicBezTo>
                        <a:pt x="146390" y="0"/>
                        <a:pt x="188612" y="74927"/>
                        <a:pt x="18861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5" name="Freeform: Shape 904">
                  <a:extLst>
                    <a:ext uri="{FF2B5EF4-FFF2-40B4-BE49-F238E27FC236}">
                      <a16:creationId xmlns:a16="http://schemas.microsoft.com/office/drawing/2014/main" xmlns="" id="{4C9925E8-0255-4BA8-B2DA-882FDDA58C90}"/>
                    </a:ext>
                  </a:extLst>
                </p:cNvPr>
                <p:cNvSpPr/>
                <p:nvPr/>
              </p:nvSpPr>
              <p:spPr>
                <a:xfrm>
                  <a:off x="6034598" y="4559695"/>
                  <a:ext cx="157231" cy="333297"/>
                </a:xfrm>
                <a:custGeom>
                  <a:avLst/>
                  <a:gdLst>
                    <a:gd name="connsiteX0" fmla="*/ 71490 w 157231"/>
                    <a:gd name="connsiteY0" fmla="*/ 333297 h 333297"/>
                    <a:gd name="connsiteX1" fmla="*/ 0 w 157231"/>
                    <a:gd name="connsiteY1" fmla="*/ 166653 h 333297"/>
                    <a:gd name="connsiteX2" fmla="*/ 71490 w 157231"/>
                    <a:gd name="connsiteY2" fmla="*/ 0 h 333297"/>
                    <a:gd name="connsiteX3" fmla="*/ 157232 w 157231"/>
                    <a:gd name="connsiteY3" fmla="*/ 166653 h 333297"/>
                    <a:gd name="connsiteX4" fmla="*/ 71490 w 157231"/>
                    <a:gd name="connsiteY4" fmla="*/ 333297 h 333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231" h="333297">
                      <a:moveTo>
                        <a:pt x="71490" y="333297"/>
                      </a:moveTo>
                      <a:cubicBezTo>
                        <a:pt x="31424" y="325617"/>
                        <a:pt x="0" y="253963"/>
                        <a:pt x="0" y="166653"/>
                      </a:cubicBezTo>
                      <a:cubicBezTo>
                        <a:pt x="0" y="79335"/>
                        <a:pt x="31424" y="7681"/>
                        <a:pt x="71490" y="0"/>
                      </a:cubicBezTo>
                      <a:cubicBezTo>
                        <a:pt x="119547" y="7681"/>
                        <a:pt x="157232" y="79335"/>
                        <a:pt x="157232" y="166653"/>
                      </a:cubicBezTo>
                      <a:cubicBezTo>
                        <a:pt x="157232" y="253963"/>
                        <a:pt x="119547" y="325625"/>
                        <a:pt x="71490" y="333297"/>
                      </a:cubicBezTo>
                      <a:close/>
                    </a:path>
                  </a:pathLst>
                </a:custGeom>
                <a:solidFill>
                  <a:srgbClr val="E49A2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906" name="Graphic 4">
                  <a:extLst>
                    <a:ext uri="{FF2B5EF4-FFF2-40B4-BE49-F238E27FC236}">
                      <a16:creationId xmlns:a16="http://schemas.microsoft.com/office/drawing/2014/main" xmlns="" id="{8F82726F-51CA-4506-B840-A3DF03B55FAE}"/>
                    </a:ext>
                  </a:extLst>
                </p:cNvPr>
                <p:cNvGrpSpPr/>
                <p:nvPr/>
              </p:nvGrpSpPr>
              <p:grpSpPr>
                <a:xfrm>
                  <a:off x="6115015" y="4558994"/>
                  <a:ext cx="234202" cy="334708"/>
                  <a:chOff x="6115015" y="4558994"/>
                  <a:chExt cx="234202" cy="334708"/>
                </a:xfrm>
              </p:grpSpPr>
              <p:sp>
                <p:nvSpPr>
                  <p:cNvPr id="908" name="Freeform: Shape 907">
                    <a:extLst>
                      <a:ext uri="{FF2B5EF4-FFF2-40B4-BE49-F238E27FC236}">
                        <a16:creationId xmlns:a16="http://schemas.microsoft.com/office/drawing/2014/main" xmlns="" id="{C529BDD7-B912-406E-8608-2F21E3612539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7904"/>
                    <a:ext cx="197998" cy="316888"/>
                  </a:xfrm>
                  <a:custGeom>
                    <a:avLst/>
                    <a:gdLst>
                      <a:gd name="connsiteX0" fmla="*/ 197999 w 197998"/>
                      <a:gd name="connsiteY0" fmla="*/ 158444 h 316888"/>
                      <a:gd name="connsiteX1" fmla="*/ 98999 w 197998"/>
                      <a:gd name="connsiteY1" fmla="*/ 316888 h 316888"/>
                      <a:gd name="connsiteX2" fmla="*/ 0 w 197998"/>
                      <a:gd name="connsiteY2" fmla="*/ 158444 h 316888"/>
                      <a:gd name="connsiteX3" fmla="*/ 98999 w 197998"/>
                      <a:gd name="connsiteY3" fmla="*/ 0 h 316888"/>
                      <a:gd name="connsiteX4" fmla="*/ 197999 w 197998"/>
                      <a:gd name="connsiteY4" fmla="*/ 158444 h 31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998" h="316888">
                        <a:moveTo>
                          <a:pt x="197999" y="158444"/>
                        </a:moveTo>
                        <a:cubicBezTo>
                          <a:pt x="197999" y="245950"/>
                          <a:pt x="153675" y="316888"/>
                          <a:pt x="98999" y="316888"/>
                        </a:cubicBezTo>
                        <a:cubicBezTo>
                          <a:pt x="44324" y="316888"/>
                          <a:pt x="0" y="245950"/>
                          <a:pt x="0" y="158444"/>
                        </a:cubicBezTo>
                        <a:cubicBezTo>
                          <a:pt x="0" y="70938"/>
                          <a:pt x="44323" y="0"/>
                          <a:pt x="98999" y="0"/>
                        </a:cubicBezTo>
                        <a:cubicBezTo>
                          <a:pt x="153675" y="0"/>
                          <a:pt x="197999" y="70938"/>
                          <a:pt x="197999" y="15844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09" name="Freeform: Shape 908">
                    <a:extLst>
                      <a:ext uri="{FF2B5EF4-FFF2-40B4-BE49-F238E27FC236}">
                        <a16:creationId xmlns:a16="http://schemas.microsoft.com/office/drawing/2014/main" xmlns="" id="{593CFD38-7C8A-4291-8D09-D2B8A7314858}"/>
                      </a:ext>
                    </a:extLst>
                  </p:cNvPr>
                  <p:cNvSpPr/>
                  <p:nvPr/>
                </p:nvSpPr>
                <p:spPr>
                  <a:xfrm>
                    <a:off x="6151219" y="4568337"/>
                    <a:ext cx="177251" cy="315996"/>
                  </a:xfrm>
                  <a:custGeom>
                    <a:avLst/>
                    <a:gdLst>
                      <a:gd name="connsiteX0" fmla="*/ 93527 w 177251"/>
                      <a:gd name="connsiteY0" fmla="*/ 315996 h 315996"/>
                      <a:gd name="connsiteX1" fmla="*/ 177251 w 177251"/>
                      <a:gd name="connsiteY1" fmla="*/ 158011 h 315996"/>
                      <a:gd name="connsiteX2" fmla="*/ 93527 w 177251"/>
                      <a:gd name="connsiteY2" fmla="*/ 0 h 315996"/>
                      <a:gd name="connsiteX3" fmla="*/ 0 w 177251"/>
                      <a:gd name="connsiteY3" fmla="*/ 158011 h 315996"/>
                      <a:gd name="connsiteX4" fmla="*/ 93527 w 177251"/>
                      <a:gd name="connsiteY4" fmla="*/ 315996 h 31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7251" h="315996">
                        <a:moveTo>
                          <a:pt x="93527" y="315996"/>
                        </a:moveTo>
                        <a:cubicBezTo>
                          <a:pt x="140182" y="311424"/>
                          <a:pt x="177251" y="242567"/>
                          <a:pt x="177251" y="158011"/>
                        </a:cubicBezTo>
                        <a:cubicBezTo>
                          <a:pt x="177251" y="73463"/>
                          <a:pt x="140182" y="4589"/>
                          <a:pt x="93527" y="0"/>
                        </a:cubicBezTo>
                        <a:cubicBezTo>
                          <a:pt x="41416" y="4589"/>
                          <a:pt x="0" y="73463"/>
                          <a:pt x="0" y="158011"/>
                        </a:cubicBezTo>
                        <a:cubicBezTo>
                          <a:pt x="0" y="242567"/>
                          <a:pt x="41416" y="311424"/>
                          <a:pt x="93527" y="315996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0" name="Freeform: Shape 909">
                    <a:extLst>
                      <a:ext uri="{FF2B5EF4-FFF2-40B4-BE49-F238E27FC236}">
                        <a16:creationId xmlns:a16="http://schemas.microsoft.com/office/drawing/2014/main" xmlns="" id="{BE15356E-B386-40A8-A899-A6604B593A94}"/>
                      </a:ext>
                    </a:extLst>
                  </p:cNvPr>
                  <p:cNvSpPr/>
                  <p:nvPr/>
                </p:nvSpPr>
                <p:spPr>
                  <a:xfrm>
                    <a:off x="6115015" y="4558994"/>
                    <a:ext cx="188629" cy="334708"/>
                  </a:xfrm>
                  <a:custGeom>
                    <a:avLst/>
                    <a:gdLst>
                      <a:gd name="connsiteX0" fmla="*/ 188630 w 188629"/>
                      <a:gd name="connsiteY0" fmla="*/ 167354 h 334708"/>
                      <a:gd name="connsiteX1" fmla="*/ 94315 w 188629"/>
                      <a:gd name="connsiteY1" fmla="*/ 334709 h 334708"/>
                      <a:gd name="connsiteX2" fmla="*/ 0 w 188629"/>
                      <a:gd name="connsiteY2" fmla="*/ 167354 h 334708"/>
                      <a:gd name="connsiteX3" fmla="*/ 94315 w 188629"/>
                      <a:gd name="connsiteY3" fmla="*/ 0 h 334708"/>
                      <a:gd name="connsiteX4" fmla="*/ 188630 w 188629"/>
                      <a:gd name="connsiteY4" fmla="*/ 167354 h 3347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8629" h="334708">
                        <a:moveTo>
                          <a:pt x="188630" y="167354"/>
                        </a:moveTo>
                        <a:cubicBezTo>
                          <a:pt x="188630" y="259782"/>
                          <a:pt x="146403" y="334709"/>
                          <a:pt x="94315" y="334709"/>
                        </a:cubicBezTo>
                        <a:cubicBezTo>
                          <a:pt x="42226" y="334709"/>
                          <a:pt x="0" y="259782"/>
                          <a:pt x="0" y="167354"/>
                        </a:cubicBezTo>
                        <a:cubicBezTo>
                          <a:pt x="0" y="74927"/>
                          <a:pt x="42226" y="0"/>
                          <a:pt x="94315" y="0"/>
                        </a:cubicBezTo>
                        <a:cubicBezTo>
                          <a:pt x="146403" y="0"/>
                          <a:pt x="188630" y="74927"/>
                          <a:pt x="188630" y="167354"/>
                        </a:cubicBezTo>
                        <a:close/>
                      </a:path>
                    </a:pathLst>
                  </a:custGeom>
                  <a:solidFill>
                    <a:srgbClr val="FBAB1A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911" name="Freeform: Shape 910">
                    <a:extLst>
                      <a:ext uri="{FF2B5EF4-FFF2-40B4-BE49-F238E27FC236}">
                        <a16:creationId xmlns:a16="http://schemas.microsoft.com/office/drawing/2014/main" xmlns="" id="{3D6A839E-99A3-468E-9039-268C2617AD23}"/>
                      </a:ext>
                    </a:extLst>
                  </p:cNvPr>
                  <p:cNvSpPr/>
                  <p:nvPr/>
                </p:nvSpPr>
                <p:spPr>
                  <a:xfrm>
                    <a:off x="6115023" y="4559695"/>
                    <a:ext cx="157223" cy="333297"/>
                  </a:xfrm>
                  <a:custGeom>
                    <a:avLst/>
                    <a:gdLst>
                      <a:gd name="connsiteX0" fmla="*/ 85742 w 157223"/>
                      <a:gd name="connsiteY0" fmla="*/ 333297 h 333297"/>
                      <a:gd name="connsiteX1" fmla="*/ 157223 w 157223"/>
                      <a:gd name="connsiteY1" fmla="*/ 166653 h 333297"/>
                      <a:gd name="connsiteX2" fmla="*/ 85742 w 157223"/>
                      <a:gd name="connsiteY2" fmla="*/ 0 h 333297"/>
                      <a:gd name="connsiteX3" fmla="*/ 0 w 157223"/>
                      <a:gd name="connsiteY3" fmla="*/ 166653 h 333297"/>
                      <a:gd name="connsiteX4" fmla="*/ 85742 w 157223"/>
                      <a:gd name="connsiteY4" fmla="*/ 333297 h 333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223" h="333297">
                        <a:moveTo>
                          <a:pt x="85742" y="333297"/>
                        </a:moveTo>
                        <a:cubicBezTo>
                          <a:pt x="125817" y="325617"/>
                          <a:pt x="157223" y="253963"/>
                          <a:pt x="157223" y="166653"/>
                        </a:cubicBezTo>
                        <a:cubicBezTo>
                          <a:pt x="157223" y="79335"/>
                          <a:pt x="125817" y="7681"/>
                          <a:pt x="85742" y="0"/>
                        </a:cubicBezTo>
                        <a:cubicBezTo>
                          <a:pt x="37676" y="7681"/>
                          <a:pt x="0" y="79335"/>
                          <a:pt x="0" y="166653"/>
                        </a:cubicBezTo>
                        <a:cubicBezTo>
                          <a:pt x="-8" y="253963"/>
                          <a:pt x="37676" y="325625"/>
                          <a:pt x="85742" y="333297"/>
                        </a:cubicBezTo>
                        <a:close/>
                      </a:path>
                    </a:pathLst>
                  </a:custGeom>
                  <a:solidFill>
                    <a:srgbClr val="E49A25"/>
                  </a:solidFill>
                  <a:ln w="865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907" name="Freeform: Shape 906">
                  <a:extLst>
                    <a:ext uri="{FF2B5EF4-FFF2-40B4-BE49-F238E27FC236}">
                      <a16:creationId xmlns:a16="http://schemas.microsoft.com/office/drawing/2014/main" xmlns="" id="{A06C09CA-B4D1-493D-88CF-CCB1D6F0A3C5}"/>
                    </a:ext>
                  </a:extLst>
                </p:cNvPr>
                <p:cNvSpPr/>
                <p:nvPr/>
              </p:nvSpPr>
              <p:spPr>
                <a:xfrm>
                  <a:off x="6074092" y="4558994"/>
                  <a:ext cx="158651" cy="334708"/>
                </a:xfrm>
                <a:custGeom>
                  <a:avLst/>
                  <a:gdLst>
                    <a:gd name="connsiteX0" fmla="*/ 158652 w 158651"/>
                    <a:gd name="connsiteY0" fmla="*/ 167354 h 334708"/>
                    <a:gd name="connsiteX1" fmla="*/ 79326 w 158651"/>
                    <a:gd name="connsiteY1" fmla="*/ 334709 h 334708"/>
                    <a:gd name="connsiteX2" fmla="*/ 0 w 158651"/>
                    <a:gd name="connsiteY2" fmla="*/ 167354 h 334708"/>
                    <a:gd name="connsiteX3" fmla="*/ 79326 w 158651"/>
                    <a:gd name="connsiteY3" fmla="*/ 0 h 334708"/>
                    <a:gd name="connsiteX4" fmla="*/ 158652 w 158651"/>
                    <a:gd name="connsiteY4" fmla="*/ 167354 h 33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651" h="334708">
                      <a:moveTo>
                        <a:pt x="158652" y="167354"/>
                      </a:moveTo>
                      <a:cubicBezTo>
                        <a:pt x="158652" y="259782"/>
                        <a:pt x="123136" y="334709"/>
                        <a:pt x="79326" y="334709"/>
                      </a:cubicBezTo>
                      <a:cubicBezTo>
                        <a:pt x="35515" y="334709"/>
                        <a:pt x="0" y="259782"/>
                        <a:pt x="0" y="167354"/>
                      </a:cubicBezTo>
                      <a:cubicBezTo>
                        <a:pt x="0" y="74927"/>
                        <a:pt x="35515" y="0"/>
                        <a:pt x="79326" y="0"/>
                      </a:cubicBezTo>
                      <a:cubicBezTo>
                        <a:pt x="123136" y="0"/>
                        <a:pt x="158652" y="74927"/>
                        <a:pt x="158652" y="167354"/>
                      </a:cubicBezTo>
                      <a:close/>
                    </a:path>
                  </a:pathLst>
                </a:custGeom>
                <a:solidFill>
                  <a:srgbClr val="FBAB1A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4" name="Graphic 4">
              <a:extLst>
                <a:ext uri="{FF2B5EF4-FFF2-40B4-BE49-F238E27FC236}">
                  <a16:creationId xmlns:a16="http://schemas.microsoft.com/office/drawing/2014/main" xmlns="" id="{8226E9A8-B534-4658-BD47-C12C972BA246}"/>
                </a:ext>
              </a:extLst>
            </p:cNvPr>
            <p:cNvGrpSpPr/>
            <p:nvPr/>
          </p:nvGrpSpPr>
          <p:grpSpPr>
            <a:xfrm>
              <a:off x="1101246" y="2467407"/>
              <a:ext cx="580397" cy="783298"/>
              <a:chOff x="5897667" y="4141411"/>
              <a:chExt cx="237387" cy="320375"/>
            </a:xfrm>
          </p:grpSpPr>
          <p:sp>
            <p:nvSpPr>
              <p:cNvPr id="893" name="Freeform: Shape 892">
                <a:extLst>
                  <a:ext uri="{FF2B5EF4-FFF2-40B4-BE49-F238E27FC236}">
                    <a16:creationId xmlns:a16="http://schemas.microsoft.com/office/drawing/2014/main" xmlns="" id="{F56A60BE-F38D-48A6-A5DF-135548FFA04F}"/>
                  </a:ext>
                </a:extLst>
              </p:cNvPr>
              <p:cNvSpPr/>
              <p:nvPr/>
            </p:nvSpPr>
            <p:spPr>
              <a:xfrm>
                <a:off x="6070265" y="4406291"/>
                <a:ext cx="55080" cy="55495"/>
              </a:xfrm>
              <a:custGeom>
                <a:avLst/>
                <a:gdLst>
                  <a:gd name="connsiteX0" fmla="*/ 4494 w 55080"/>
                  <a:gd name="connsiteY0" fmla="*/ 43364 h 55495"/>
                  <a:gd name="connsiteX1" fmla="*/ 17569 w 55080"/>
                  <a:gd name="connsiteY1" fmla="*/ 38438 h 55495"/>
                  <a:gd name="connsiteX2" fmla="*/ 13560 w 55080"/>
                  <a:gd name="connsiteY2" fmla="*/ 51833 h 55495"/>
                  <a:gd name="connsiteX3" fmla="*/ 23198 w 55080"/>
                  <a:gd name="connsiteY3" fmla="*/ 41702 h 55495"/>
                  <a:gd name="connsiteX4" fmla="*/ 25380 w 55080"/>
                  <a:gd name="connsiteY4" fmla="*/ 55496 h 55495"/>
                  <a:gd name="connsiteX5" fmla="*/ 29692 w 55080"/>
                  <a:gd name="connsiteY5" fmla="*/ 42213 h 55495"/>
                  <a:gd name="connsiteX6" fmla="*/ 37650 w 55080"/>
                  <a:gd name="connsiteY6" fmla="*/ 53704 h 55495"/>
                  <a:gd name="connsiteX7" fmla="*/ 35727 w 55080"/>
                  <a:gd name="connsiteY7" fmla="*/ 39849 h 55495"/>
                  <a:gd name="connsiteX8" fmla="*/ 47885 w 55080"/>
                  <a:gd name="connsiteY8" fmla="*/ 46759 h 55495"/>
                  <a:gd name="connsiteX9" fmla="*/ 40178 w 55080"/>
                  <a:gd name="connsiteY9" fmla="*/ 35104 h 55495"/>
                  <a:gd name="connsiteX10" fmla="*/ 54111 w 55080"/>
                  <a:gd name="connsiteY10" fmla="*/ 36039 h 55495"/>
                  <a:gd name="connsiteX11" fmla="*/ 42118 w 55080"/>
                  <a:gd name="connsiteY11" fmla="*/ 28886 h 55495"/>
                  <a:gd name="connsiteX12" fmla="*/ 55080 w 55080"/>
                  <a:gd name="connsiteY12" fmla="*/ 23709 h 55495"/>
                  <a:gd name="connsiteX13" fmla="*/ 41174 w 55080"/>
                  <a:gd name="connsiteY13" fmla="*/ 22470 h 55495"/>
                  <a:gd name="connsiteX14" fmla="*/ 50604 w 55080"/>
                  <a:gd name="connsiteY14" fmla="*/ 12166 h 55495"/>
                  <a:gd name="connsiteX15" fmla="*/ 37511 w 55080"/>
                  <a:gd name="connsiteY15" fmla="*/ 17084 h 55495"/>
                  <a:gd name="connsiteX16" fmla="*/ 41520 w 55080"/>
                  <a:gd name="connsiteY16" fmla="*/ 3689 h 55495"/>
                  <a:gd name="connsiteX17" fmla="*/ 31900 w 55080"/>
                  <a:gd name="connsiteY17" fmla="*/ 13811 h 55495"/>
                  <a:gd name="connsiteX18" fmla="*/ 29701 w 55080"/>
                  <a:gd name="connsiteY18" fmla="*/ 0 h 55495"/>
                  <a:gd name="connsiteX19" fmla="*/ 25397 w 55080"/>
                  <a:gd name="connsiteY19" fmla="*/ 13309 h 55495"/>
                  <a:gd name="connsiteX20" fmla="*/ 17457 w 55080"/>
                  <a:gd name="connsiteY20" fmla="*/ 1818 h 55495"/>
                  <a:gd name="connsiteX21" fmla="*/ 19353 w 55080"/>
                  <a:gd name="connsiteY21" fmla="*/ 15664 h 55495"/>
                  <a:gd name="connsiteX22" fmla="*/ 7187 w 55080"/>
                  <a:gd name="connsiteY22" fmla="*/ 8763 h 55495"/>
                  <a:gd name="connsiteX23" fmla="*/ 14920 w 55080"/>
                  <a:gd name="connsiteY23" fmla="*/ 20409 h 55495"/>
                  <a:gd name="connsiteX24" fmla="*/ 961 w 55080"/>
                  <a:gd name="connsiteY24" fmla="*/ 19466 h 55495"/>
                  <a:gd name="connsiteX25" fmla="*/ 12989 w 55080"/>
                  <a:gd name="connsiteY25" fmla="*/ 26627 h 55495"/>
                  <a:gd name="connsiteX26" fmla="*/ 0 w 55080"/>
                  <a:gd name="connsiteY26" fmla="*/ 31805 h 55495"/>
                  <a:gd name="connsiteX27" fmla="*/ 13924 w 55080"/>
                  <a:gd name="connsiteY27" fmla="*/ 33052 h 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5080" h="55495">
                    <a:moveTo>
                      <a:pt x="4494" y="43364"/>
                    </a:moveTo>
                    <a:lnTo>
                      <a:pt x="17569" y="38438"/>
                    </a:lnTo>
                    <a:lnTo>
                      <a:pt x="13560" y="51833"/>
                    </a:lnTo>
                    <a:lnTo>
                      <a:pt x="23198" y="41702"/>
                    </a:lnTo>
                    <a:lnTo>
                      <a:pt x="25380" y="55496"/>
                    </a:lnTo>
                    <a:lnTo>
                      <a:pt x="29692" y="42213"/>
                    </a:lnTo>
                    <a:lnTo>
                      <a:pt x="37650" y="53704"/>
                    </a:lnTo>
                    <a:lnTo>
                      <a:pt x="35727" y="39849"/>
                    </a:lnTo>
                    <a:lnTo>
                      <a:pt x="47885" y="46759"/>
                    </a:lnTo>
                    <a:lnTo>
                      <a:pt x="40178" y="35104"/>
                    </a:lnTo>
                    <a:lnTo>
                      <a:pt x="54111" y="36039"/>
                    </a:lnTo>
                    <a:lnTo>
                      <a:pt x="42118" y="28886"/>
                    </a:lnTo>
                    <a:lnTo>
                      <a:pt x="55080" y="23709"/>
                    </a:lnTo>
                    <a:lnTo>
                      <a:pt x="41174" y="22470"/>
                    </a:lnTo>
                    <a:lnTo>
                      <a:pt x="50604" y="12166"/>
                    </a:lnTo>
                    <a:lnTo>
                      <a:pt x="37511" y="17084"/>
                    </a:lnTo>
                    <a:lnTo>
                      <a:pt x="41520" y="3689"/>
                    </a:lnTo>
                    <a:lnTo>
                      <a:pt x="31900" y="13811"/>
                    </a:lnTo>
                    <a:lnTo>
                      <a:pt x="29701" y="0"/>
                    </a:lnTo>
                    <a:lnTo>
                      <a:pt x="25397" y="13309"/>
                    </a:lnTo>
                    <a:lnTo>
                      <a:pt x="17457" y="1818"/>
                    </a:lnTo>
                    <a:lnTo>
                      <a:pt x="19353" y="15664"/>
                    </a:lnTo>
                    <a:lnTo>
                      <a:pt x="7187" y="8763"/>
                    </a:lnTo>
                    <a:lnTo>
                      <a:pt x="14920" y="20409"/>
                    </a:lnTo>
                    <a:lnTo>
                      <a:pt x="961" y="19466"/>
                    </a:lnTo>
                    <a:lnTo>
                      <a:pt x="12989" y="26627"/>
                    </a:lnTo>
                    <a:lnTo>
                      <a:pt x="0" y="31805"/>
                    </a:lnTo>
                    <a:lnTo>
                      <a:pt x="13924" y="33052"/>
                    </a:lnTo>
                    <a:close/>
                  </a:path>
                </a:pathLst>
              </a:custGeom>
              <a:solidFill>
                <a:srgbClr val="DCDAC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4" name="Freeform: Shape 893">
                <a:extLst>
                  <a:ext uri="{FF2B5EF4-FFF2-40B4-BE49-F238E27FC236}">
                    <a16:creationId xmlns:a16="http://schemas.microsoft.com/office/drawing/2014/main" xmlns="" id="{4307CBB2-14E0-4097-AB29-E7E076D78565}"/>
                  </a:ext>
                </a:extLst>
              </p:cNvPr>
              <p:cNvSpPr/>
              <p:nvPr/>
            </p:nvSpPr>
            <p:spPr>
              <a:xfrm rot="8756189">
                <a:off x="5976998" y="4120049"/>
                <a:ext cx="11585" cy="286817"/>
              </a:xfrm>
              <a:custGeom>
                <a:avLst/>
                <a:gdLst>
                  <a:gd name="connsiteX0" fmla="*/ 11586 w 11585"/>
                  <a:gd name="connsiteY0" fmla="*/ 143409 h 286817"/>
                  <a:gd name="connsiteX1" fmla="*/ 5793 w 11585"/>
                  <a:gd name="connsiteY1" fmla="*/ 286818 h 286817"/>
                  <a:gd name="connsiteX2" fmla="*/ 0 w 11585"/>
                  <a:gd name="connsiteY2" fmla="*/ 143409 h 286817"/>
                  <a:gd name="connsiteX3" fmla="*/ 5793 w 11585"/>
                  <a:gd name="connsiteY3" fmla="*/ 0 h 286817"/>
                  <a:gd name="connsiteX4" fmla="*/ 11586 w 11585"/>
                  <a:gd name="connsiteY4" fmla="*/ 143409 h 28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5" h="286817">
                    <a:moveTo>
                      <a:pt x="11586" y="143409"/>
                    </a:moveTo>
                    <a:cubicBezTo>
                      <a:pt x="11586" y="222611"/>
                      <a:pt x="8992" y="286818"/>
                      <a:pt x="5793" y="286818"/>
                    </a:cubicBezTo>
                    <a:cubicBezTo>
                      <a:pt x="2593" y="286818"/>
                      <a:pt x="0" y="222611"/>
                      <a:pt x="0" y="143409"/>
                    </a:cubicBezTo>
                    <a:cubicBezTo>
                      <a:pt x="0" y="64206"/>
                      <a:pt x="2593" y="0"/>
                      <a:pt x="5793" y="0"/>
                    </a:cubicBezTo>
                    <a:cubicBezTo>
                      <a:pt x="8992" y="0"/>
                      <a:pt x="11586" y="64206"/>
                      <a:pt x="11586" y="143409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5" name="Freeform: Shape 894">
                <a:extLst>
                  <a:ext uri="{FF2B5EF4-FFF2-40B4-BE49-F238E27FC236}">
                    <a16:creationId xmlns:a16="http://schemas.microsoft.com/office/drawing/2014/main" xmlns="" id="{C649FBA5-0733-4E79-BD61-85437CA201FC}"/>
                  </a:ext>
                </a:extLst>
              </p:cNvPr>
              <p:cNvSpPr/>
              <p:nvPr/>
            </p:nvSpPr>
            <p:spPr>
              <a:xfrm>
                <a:off x="5923596" y="4155018"/>
                <a:ext cx="143280" cy="228812"/>
              </a:xfrm>
              <a:custGeom>
                <a:avLst/>
                <a:gdLst>
                  <a:gd name="connsiteX0" fmla="*/ 66797 w 143280"/>
                  <a:gd name="connsiteY0" fmla="*/ 116944 h 228812"/>
                  <a:gd name="connsiteX1" fmla="*/ 143110 w 143280"/>
                  <a:gd name="connsiteY1" fmla="*/ 228785 h 228812"/>
                  <a:gd name="connsiteX2" fmla="*/ 76513 w 143280"/>
                  <a:gd name="connsiteY2" fmla="*/ 111870 h 228812"/>
                  <a:gd name="connsiteX3" fmla="*/ 166 w 143280"/>
                  <a:gd name="connsiteY3" fmla="*/ 29 h 228812"/>
                  <a:gd name="connsiteX4" fmla="*/ 66797 w 143280"/>
                  <a:gd name="connsiteY4" fmla="*/ 116944 h 2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280" h="228812">
                    <a:moveTo>
                      <a:pt x="66797" y="116944"/>
                    </a:moveTo>
                    <a:cubicBezTo>
                      <a:pt x="106248" y="180103"/>
                      <a:pt x="140435" y="230170"/>
                      <a:pt x="143110" y="228785"/>
                    </a:cubicBezTo>
                    <a:cubicBezTo>
                      <a:pt x="145812" y="227391"/>
                      <a:pt x="116007" y="175038"/>
                      <a:pt x="76513" y="111870"/>
                    </a:cubicBezTo>
                    <a:cubicBezTo>
                      <a:pt x="37045" y="48710"/>
                      <a:pt x="2876" y="-1374"/>
                      <a:pt x="166" y="29"/>
                    </a:cubicBezTo>
                    <a:cubicBezTo>
                      <a:pt x="-2501" y="1423"/>
                      <a:pt x="27321" y="53767"/>
                      <a:pt x="66797" y="116944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6" name="Freeform: Shape 895">
                <a:extLst>
                  <a:ext uri="{FF2B5EF4-FFF2-40B4-BE49-F238E27FC236}">
                    <a16:creationId xmlns:a16="http://schemas.microsoft.com/office/drawing/2014/main" xmlns="" id="{33F7D5F7-2E9C-41A4-B109-BAC1782D06DB}"/>
                  </a:ext>
                </a:extLst>
              </p:cNvPr>
              <p:cNvSpPr/>
              <p:nvPr/>
            </p:nvSpPr>
            <p:spPr>
              <a:xfrm>
                <a:off x="5903742" y="4162531"/>
                <a:ext cx="159265" cy="218014"/>
              </a:xfrm>
              <a:custGeom>
                <a:avLst/>
                <a:gdLst>
                  <a:gd name="connsiteX0" fmla="*/ 75455 w 159265"/>
                  <a:gd name="connsiteY0" fmla="*/ 112566 h 218014"/>
                  <a:gd name="connsiteX1" fmla="*/ 159154 w 159265"/>
                  <a:gd name="connsiteY1" fmla="*/ 217956 h 218014"/>
                  <a:gd name="connsiteX2" fmla="*/ 83802 w 159265"/>
                  <a:gd name="connsiteY2" fmla="*/ 105448 h 218014"/>
                  <a:gd name="connsiteX3" fmla="*/ 112 w 159265"/>
                  <a:gd name="connsiteY3" fmla="*/ 58 h 218014"/>
                  <a:gd name="connsiteX4" fmla="*/ 75455 w 159265"/>
                  <a:gd name="connsiteY4" fmla="*/ 112566 h 21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65" h="218014">
                    <a:moveTo>
                      <a:pt x="75455" y="112566"/>
                    </a:moveTo>
                    <a:cubicBezTo>
                      <a:pt x="119383" y="172729"/>
                      <a:pt x="156842" y="219913"/>
                      <a:pt x="159154" y="217956"/>
                    </a:cubicBezTo>
                    <a:cubicBezTo>
                      <a:pt x="161466" y="215981"/>
                      <a:pt x="127721" y="165612"/>
                      <a:pt x="83802" y="105448"/>
                    </a:cubicBezTo>
                    <a:cubicBezTo>
                      <a:pt x="39892" y="45267"/>
                      <a:pt x="2407" y="-1890"/>
                      <a:pt x="112" y="58"/>
                    </a:cubicBezTo>
                    <a:cubicBezTo>
                      <a:pt x="-2200" y="2015"/>
                      <a:pt x="31527" y="52394"/>
                      <a:pt x="75455" y="112566"/>
                    </a:cubicBezTo>
                    <a:close/>
                  </a:path>
                </a:pathLst>
              </a:custGeom>
              <a:solidFill>
                <a:srgbClr val="425A34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7" name="Freeform: Shape 896">
                <a:extLst>
                  <a:ext uri="{FF2B5EF4-FFF2-40B4-BE49-F238E27FC236}">
                    <a16:creationId xmlns:a16="http://schemas.microsoft.com/office/drawing/2014/main" xmlns="" id="{740F2844-AC3C-4254-B27B-B9974BCBFB78}"/>
                  </a:ext>
                </a:extLst>
              </p:cNvPr>
              <p:cNvSpPr/>
              <p:nvPr/>
            </p:nvSpPr>
            <p:spPr>
              <a:xfrm>
                <a:off x="5988661" y="4266308"/>
                <a:ext cx="146393" cy="185640"/>
              </a:xfrm>
              <a:custGeom>
                <a:avLst/>
                <a:gdLst>
                  <a:gd name="connsiteX0" fmla="*/ 8036 w 146393"/>
                  <a:gd name="connsiteY0" fmla="*/ 87847 h 185640"/>
                  <a:gd name="connsiteX1" fmla="*/ 0 w 146393"/>
                  <a:gd name="connsiteY1" fmla="*/ 25328 h 185640"/>
                  <a:gd name="connsiteX2" fmla="*/ 16790 w 146393"/>
                  <a:gd name="connsiteY2" fmla="*/ 35061 h 185640"/>
                  <a:gd name="connsiteX3" fmla="*/ 13517 w 146393"/>
                  <a:gd name="connsiteY3" fmla="*/ 0 h 185640"/>
                  <a:gd name="connsiteX4" fmla="*/ 19656 w 146393"/>
                  <a:gd name="connsiteY4" fmla="*/ 11032 h 185640"/>
                  <a:gd name="connsiteX5" fmla="*/ 75221 w 146393"/>
                  <a:gd name="connsiteY5" fmla="*/ 42360 h 185640"/>
                  <a:gd name="connsiteX6" fmla="*/ 134051 w 146393"/>
                  <a:gd name="connsiteY6" fmla="*/ 73819 h 185640"/>
                  <a:gd name="connsiteX7" fmla="*/ 114923 w 146393"/>
                  <a:gd name="connsiteY7" fmla="*/ 173312 h 185640"/>
                  <a:gd name="connsiteX8" fmla="*/ 15422 w 146393"/>
                  <a:gd name="connsiteY8" fmla="*/ 154167 h 185640"/>
                  <a:gd name="connsiteX9" fmla="*/ 8036 w 146393"/>
                  <a:gd name="connsiteY9" fmla="*/ 87847 h 18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393" h="185640">
                    <a:moveTo>
                      <a:pt x="8036" y="87847"/>
                    </a:moveTo>
                    <a:cubicBezTo>
                      <a:pt x="14911" y="67593"/>
                      <a:pt x="12703" y="44499"/>
                      <a:pt x="0" y="25328"/>
                    </a:cubicBezTo>
                    <a:cubicBezTo>
                      <a:pt x="5793" y="28029"/>
                      <a:pt x="11421" y="31251"/>
                      <a:pt x="16790" y="35061"/>
                    </a:cubicBezTo>
                    <a:cubicBezTo>
                      <a:pt x="13690" y="23310"/>
                      <a:pt x="12651" y="11430"/>
                      <a:pt x="13517" y="0"/>
                    </a:cubicBezTo>
                    <a:cubicBezTo>
                      <a:pt x="15214" y="3793"/>
                      <a:pt x="17249" y="7490"/>
                      <a:pt x="19656" y="11032"/>
                    </a:cubicBezTo>
                    <a:cubicBezTo>
                      <a:pt x="32731" y="30333"/>
                      <a:pt x="53582" y="41209"/>
                      <a:pt x="75221" y="42360"/>
                    </a:cubicBezTo>
                    <a:cubicBezTo>
                      <a:pt x="97986" y="42525"/>
                      <a:pt x="120318" y="53531"/>
                      <a:pt x="134051" y="73819"/>
                    </a:cubicBezTo>
                    <a:cubicBezTo>
                      <a:pt x="156253" y="106585"/>
                      <a:pt x="147681" y="151110"/>
                      <a:pt x="114923" y="173312"/>
                    </a:cubicBezTo>
                    <a:cubicBezTo>
                      <a:pt x="82158" y="195496"/>
                      <a:pt x="37615" y="186924"/>
                      <a:pt x="15422" y="154167"/>
                    </a:cubicBezTo>
                    <a:cubicBezTo>
                      <a:pt x="1671" y="133887"/>
                      <a:pt x="-251" y="109087"/>
                      <a:pt x="8036" y="87847"/>
                    </a:cubicBezTo>
                    <a:close/>
                  </a:path>
                </a:pathLst>
              </a:custGeom>
              <a:solidFill>
                <a:srgbClr val="F2EFD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8" name="Freeform: Shape 897">
                <a:extLst>
                  <a:ext uri="{FF2B5EF4-FFF2-40B4-BE49-F238E27FC236}">
                    <a16:creationId xmlns:a16="http://schemas.microsoft.com/office/drawing/2014/main" xmlns="" id="{5FF6AD15-7FAB-4833-B080-E2C8FDA02EC6}"/>
                  </a:ext>
                </a:extLst>
              </p:cNvPr>
              <p:cNvSpPr/>
              <p:nvPr/>
            </p:nvSpPr>
            <p:spPr>
              <a:xfrm>
                <a:off x="5988661" y="4291636"/>
                <a:ext cx="119556" cy="160321"/>
              </a:xfrm>
              <a:custGeom>
                <a:avLst/>
                <a:gdLst>
                  <a:gd name="connsiteX0" fmla="*/ 8036 w 119556"/>
                  <a:gd name="connsiteY0" fmla="*/ 62519 h 160321"/>
                  <a:gd name="connsiteX1" fmla="*/ 0 w 119556"/>
                  <a:gd name="connsiteY1" fmla="*/ 0 h 160321"/>
                  <a:gd name="connsiteX2" fmla="*/ 16790 w 119556"/>
                  <a:gd name="connsiteY2" fmla="*/ 9733 h 160321"/>
                  <a:gd name="connsiteX3" fmla="*/ 15751 w 119556"/>
                  <a:gd name="connsiteY3" fmla="*/ 4988 h 160321"/>
                  <a:gd name="connsiteX4" fmla="*/ 17613 w 119556"/>
                  <a:gd name="connsiteY4" fmla="*/ 56042 h 160321"/>
                  <a:gd name="connsiteX5" fmla="*/ 24999 w 119556"/>
                  <a:gd name="connsiteY5" fmla="*/ 122353 h 160321"/>
                  <a:gd name="connsiteX6" fmla="*/ 119556 w 119556"/>
                  <a:gd name="connsiteY6" fmla="*/ 144546 h 160321"/>
                  <a:gd name="connsiteX7" fmla="*/ 114906 w 119556"/>
                  <a:gd name="connsiteY7" fmla="*/ 147993 h 160321"/>
                  <a:gd name="connsiteX8" fmla="*/ 15404 w 119556"/>
                  <a:gd name="connsiteY8" fmla="*/ 128847 h 160321"/>
                  <a:gd name="connsiteX9" fmla="*/ 8036 w 119556"/>
                  <a:gd name="connsiteY9" fmla="*/ 62519 h 16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556" h="160321">
                    <a:moveTo>
                      <a:pt x="8036" y="62519"/>
                    </a:moveTo>
                    <a:cubicBezTo>
                      <a:pt x="14911" y="42265"/>
                      <a:pt x="12703" y="19171"/>
                      <a:pt x="0" y="0"/>
                    </a:cubicBezTo>
                    <a:cubicBezTo>
                      <a:pt x="5793" y="2701"/>
                      <a:pt x="11421" y="5923"/>
                      <a:pt x="16790" y="9733"/>
                    </a:cubicBezTo>
                    <a:cubicBezTo>
                      <a:pt x="16366" y="8148"/>
                      <a:pt x="16097" y="6572"/>
                      <a:pt x="15751" y="4988"/>
                    </a:cubicBezTo>
                    <a:cubicBezTo>
                      <a:pt x="22773" y="21492"/>
                      <a:pt x="23155" y="39667"/>
                      <a:pt x="17613" y="56042"/>
                    </a:cubicBezTo>
                    <a:cubicBezTo>
                      <a:pt x="9317" y="77256"/>
                      <a:pt x="11257" y="102073"/>
                      <a:pt x="24999" y="122353"/>
                    </a:cubicBezTo>
                    <a:cubicBezTo>
                      <a:pt x="46084" y="153517"/>
                      <a:pt x="87388" y="162765"/>
                      <a:pt x="119556" y="144546"/>
                    </a:cubicBezTo>
                    <a:cubicBezTo>
                      <a:pt x="118049" y="145741"/>
                      <a:pt x="116517" y="146893"/>
                      <a:pt x="114906" y="147993"/>
                    </a:cubicBezTo>
                    <a:cubicBezTo>
                      <a:pt x="82140" y="170177"/>
                      <a:pt x="37598" y="161604"/>
                      <a:pt x="15404" y="128847"/>
                    </a:cubicBezTo>
                    <a:cubicBezTo>
                      <a:pt x="1671" y="108559"/>
                      <a:pt x="-251" y="83759"/>
                      <a:pt x="8036" y="62519"/>
                    </a:cubicBezTo>
                    <a:close/>
                  </a:path>
                </a:pathLst>
              </a:custGeom>
              <a:solidFill>
                <a:srgbClr val="E2D7AC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825" name="Graphic 4">
              <a:extLst>
                <a:ext uri="{FF2B5EF4-FFF2-40B4-BE49-F238E27FC236}">
                  <a16:creationId xmlns:a16="http://schemas.microsoft.com/office/drawing/2014/main" xmlns="" id="{107FF84E-CA3C-45F6-A682-330C22A257CE}"/>
                </a:ext>
              </a:extLst>
            </p:cNvPr>
            <p:cNvGrpSpPr/>
            <p:nvPr/>
          </p:nvGrpSpPr>
          <p:grpSpPr>
            <a:xfrm>
              <a:off x="3766999" y="5226215"/>
              <a:ext cx="366741" cy="146073"/>
              <a:chOff x="6987980" y="5269785"/>
              <a:chExt cx="150000" cy="59745"/>
            </a:xfrm>
          </p:grpSpPr>
          <p:grpSp>
            <p:nvGrpSpPr>
              <p:cNvPr id="886" name="Graphic 4">
                <a:extLst>
                  <a:ext uri="{FF2B5EF4-FFF2-40B4-BE49-F238E27FC236}">
                    <a16:creationId xmlns:a16="http://schemas.microsoft.com/office/drawing/2014/main" xmlns="" id="{F726AD58-B9F6-43A0-8380-F50656FD009F}"/>
                  </a:ext>
                </a:extLst>
              </p:cNvPr>
              <p:cNvGrpSpPr/>
              <p:nvPr/>
            </p:nvGrpSpPr>
            <p:grpSpPr>
              <a:xfrm>
                <a:off x="7085768" y="5269785"/>
                <a:ext cx="52211" cy="52217"/>
                <a:chOff x="7085768" y="5269785"/>
                <a:chExt cx="52211" cy="52217"/>
              </a:xfrm>
            </p:grpSpPr>
            <p:sp>
              <p:nvSpPr>
                <p:cNvPr id="891" name="Freeform: Shape 890">
                  <a:extLst>
                    <a:ext uri="{FF2B5EF4-FFF2-40B4-BE49-F238E27FC236}">
                      <a16:creationId xmlns:a16="http://schemas.microsoft.com/office/drawing/2014/main" xmlns="" id="{A97AB343-CD64-45D4-AB63-B04318FDE409}"/>
                    </a:ext>
                  </a:extLst>
                </p:cNvPr>
                <p:cNvSpPr/>
                <p:nvPr/>
              </p:nvSpPr>
              <p:spPr>
                <a:xfrm>
                  <a:off x="7085768" y="5269785"/>
                  <a:ext cx="52211" cy="52217"/>
                </a:xfrm>
                <a:custGeom>
                  <a:avLst/>
                  <a:gdLst>
                    <a:gd name="connsiteX0" fmla="*/ 41996 w 52211"/>
                    <a:gd name="connsiteY0" fmla="*/ 46818 h 52217"/>
                    <a:gd name="connsiteX1" fmla="*/ 46820 w 52211"/>
                    <a:gd name="connsiteY1" fmla="*/ 10207 h 52217"/>
                    <a:gd name="connsiteX2" fmla="*/ 10209 w 52211"/>
                    <a:gd name="connsiteY2" fmla="*/ 5419 h 52217"/>
                    <a:gd name="connsiteX3" fmla="*/ 5386 w 52211"/>
                    <a:gd name="connsiteY3" fmla="*/ 42012 h 52217"/>
                    <a:gd name="connsiteX4" fmla="*/ 41996 w 52211"/>
                    <a:gd name="connsiteY4" fmla="*/ 46818 h 52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211" h="52217">
                      <a:moveTo>
                        <a:pt x="41996" y="46818"/>
                      </a:moveTo>
                      <a:cubicBezTo>
                        <a:pt x="53435" y="38029"/>
                        <a:pt x="55591" y="21629"/>
                        <a:pt x="46820" y="10207"/>
                      </a:cubicBezTo>
                      <a:cubicBezTo>
                        <a:pt x="38031" y="-1240"/>
                        <a:pt x="21656" y="-3379"/>
                        <a:pt x="10209" y="5419"/>
                      </a:cubicBezTo>
                      <a:cubicBezTo>
                        <a:pt x="-1221" y="14182"/>
                        <a:pt x="-3377" y="30565"/>
                        <a:pt x="5386" y="42012"/>
                      </a:cubicBezTo>
                      <a:cubicBezTo>
                        <a:pt x="14166" y="53442"/>
                        <a:pt x="30575" y="55598"/>
                        <a:pt x="41996" y="46818"/>
                      </a:cubicBezTo>
                      <a:close/>
                    </a:path>
                  </a:pathLst>
                </a:custGeom>
                <a:solidFill>
                  <a:srgbClr val="F06B5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2" name="Freeform: Shape 891">
                  <a:extLst>
                    <a:ext uri="{FF2B5EF4-FFF2-40B4-BE49-F238E27FC236}">
                      <a16:creationId xmlns:a16="http://schemas.microsoft.com/office/drawing/2014/main" xmlns="" id="{FD6F3CD6-AA30-48E1-A8A6-84C3AE6758D8}"/>
                    </a:ext>
                  </a:extLst>
                </p:cNvPr>
                <p:cNvSpPr/>
                <p:nvPr/>
              </p:nvSpPr>
              <p:spPr>
                <a:xfrm>
                  <a:off x="7091163" y="5279993"/>
                  <a:ext cx="46817" cy="42010"/>
                </a:xfrm>
                <a:custGeom>
                  <a:avLst/>
                  <a:gdLst>
                    <a:gd name="connsiteX0" fmla="*/ 36602 w 46817"/>
                    <a:gd name="connsiteY0" fmla="*/ 36611 h 42010"/>
                    <a:gd name="connsiteX1" fmla="*/ 41425 w 46817"/>
                    <a:gd name="connsiteY1" fmla="*/ 0 h 42010"/>
                    <a:gd name="connsiteX2" fmla="*/ 0 w 46817"/>
                    <a:gd name="connsiteY2" fmla="*/ 31805 h 42010"/>
                    <a:gd name="connsiteX3" fmla="*/ 36602 w 46817"/>
                    <a:gd name="connsiteY3" fmla="*/ 36611 h 4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817" h="42010">
                      <a:moveTo>
                        <a:pt x="36602" y="36611"/>
                      </a:moveTo>
                      <a:cubicBezTo>
                        <a:pt x="48041" y="27822"/>
                        <a:pt x="50197" y="11421"/>
                        <a:pt x="41425" y="0"/>
                      </a:cubicBezTo>
                      <a:lnTo>
                        <a:pt x="0" y="31805"/>
                      </a:lnTo>
                      <a:cubicBezTo>
                        <a:pt x="8772" y="43235"/>
                        <a:pt x="25181" y="45391"/>
                        <a:pt x="36602" y="36611"/>
                      </a:cubicBezTo>
                      <a:close/>
                    </a:path>
                  </a:pathLst>
                </a:custGeom>
                <a:solidFill>
                  <a:srgbClr val="D95B47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887" name="Freeform: Shape 886">
                <a:extLst>
                  <a:ext uri="{FF2B5EF4-FFF2-40B4-BE49-F238E27FC236}">
                    <a16:creationId xmlns:a16="http://schemas.microsoft.com/office/drawing/2014/main" xmlns="" id="{C7413BC7-73D8-4EF7-83CB-F12351D0E30F}"/>
                  </a:ext>
                </a:extLst>
              </p:cNvPr>
              <p:cNvSpPr/>
              <p:nvPr/>
            </p:nvSpPr>
            <p:spPr>
              <a:xfrm>
                <a:off x="7023636" y="5304246"/>
                <a:ext cx="74351" cy="25285"/>
              </a:xfrm>
              <a:custGeom>
                <a:avLst/>
                <a:gdLst>
                  <a:gd name="connsiteX0" fmla="*/ 74350 w 74351"/>
                  <a:gd name="connsiteY0" fmla="*/ 1958 h 25285"/>
                  <a:gd name="connsiteX1" fmla="*/ 73501 w 74351"/>
                  <a:gd name="connsiteY1" fmla="*/ 313 h 25285"/>
                  <a:gd name="connsiteX2" fmla="*/ 70878 w 74351"/>
                  <a:gd name="connsiteY2" fmla="*/ 859 h 25285"/>
                  <a:gd name="connsiteX3" fmla="*/ 2142 w 74351"/>
                  <a:gd name="connsiteY3" fmla="*/ 20498 h 25285"/>
                  <a:gd name="connsiteX4" fmla="*/ 12 w 74351"/>
                  <a:gd name="connsiteY4" fmla="*/ 22125 h 25285"/>
                  <a:gd name="connsiteX5" fmla="*/ 1640 w 74351"/>
                  <a:gd name="connsiteY5" fmla="*/ 24264 h 25285"/>
                  <a:gd name="connsiteX6" fmla="*/ 74030 w 74351"/>
                  <a:gd name="connsiteY6" fmla="*/ 2945 h 25285"/>
                  <a:gd name="connsiteX7" fmla="*/ 74350 w 74351"/>
                  <a:gd name="connsiteY7" fmla="*/ 1958 h 25285"/>
                  <a:gd name="connsiteX8" fmla="*/ 74350 w 74351"/>
                  <a:gd name="connsiteY8" fmla="*/ 1958 h 25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351" h="25285">
                    <a:moveTo>
                      <a:pt x="74350" y="1958"/>
                    </a:moveTo>
                    <a:cubicBezTo>
                      <a:pt x="74376" y="1318"/>
                      <a:pt x="74064" y="685"/>
                      <a:pt x="73501" y="313"/>
                    </a:cubicBezTo>
                    <a:cubicBezTo>
                      <a:pt x="72610" y="-267"/>
                      <a:pt x="71449" y="-16"/>
                      <a:pt x="70878" y="859"/>
                    </a:cubicBezTo>
                    <a:cubicBezTo>
                      <a:pt x="60651" y="16393"/>
                      <a:pt x="32397" y="24472"/>
                      <a:pt x="2142" y="20498"/>
                    </a:cubicBezTo>
                    <a:cubicBezTo>
                      <a:pt x="1103" y="20350"/>
                      <a:pt x="150" y="21086"/>
                      <a:pt x="12" y="22125"/>
                    </a:cubicBezTo>
                    <a:cubicBezTo>
                      <a:pt x="-101" y="23156"/>
                      <a:pt x="609" y="24117"/>
                      <a:pt x="1640" y="24264"/>
                    </a:cubicBezTo>
                    <a:cubicBezTo>
                      <a:pt x="33297" y="28412"/>
                      <a:pt x="63059" y="19649"/>
                      <a:pt x="74030" y="2945"/>
                    </a:cubicBezTo>
                    <a:cubicBezTo>
                      <a:pt x="74237" y="2634"/>
                      <a:pt x="74341" y="2287"/>
                      <a:pt x="74350" y="1958"/>
                    </a:cubicBezTo>
                    <a:lnTo>
                      <a:pt x="74350" y="1958"/>
                    </a:ln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8" name="Graphic 4">
                <a:extLst>
                  <a:ext uri="{FF2B5EF4-FFF2-40B4-BE49-F238E27FC236}">
                    <a16:creationId xmlns:a16="http://schemas.microsoft.com/office/drawing/2014/main" xmlns="" id="{308868AB-0043-43D3-9A81-007DABFB8D81}"/>
                  </a:ext>
                </a:extLst>
              </p:cNvPr>
              <p:cNvGrpSpPr/>
              <p:nvPr/>
            </p:nvGrpSpPr>
            <p:grpSpPr>
              <a:xfrm>
                <a:off x="6987980" y="5277828"/>
                <a:ext cx="44315" cy="51088"/>
                <a:chOff x="6987980" y="5277828"/>
                <a:chExt cx="44315" cy="51088"/>
              </a:xfrm>
            </p:grpSpPr>
            <p:sp>
              <p:nvSpPr>
                <p:cNvPr id="889" name="Freeform: Shape 888">
                  <a:extLst>
                    <a:ext uri="{FF2B5EF4-FFF2-40B4-BE49-F238E27FC236}">
                      <a16:creationId xmlns:a16="http://schemas.microsoft.com/office/drawing/2014/main" xmlns="" id="{1E93FDF9-CA05-4FAD-BAD4-63C7DA0E2B08}"/>
                    </a:ext>
                  </a:extLst>
                </p:cNvPr>
                <p:cNvSpPr/>
                <p:nvPr/>
              </p:nvSpPr>
              <p:spPr>
                <a:xfrm>
                  <a:off x="6987980" y="5277836"/>
                  <a:ext cx="44315" cy="51080"/>
                </a:xfrm>
                <a:custGeom>
                  <a:avLst/>
                  <a:gdLst>
                    <a:gd name="connsiteX0" fmla="*/ 781 w 44315"/>
                    <a:gd name="connsiteY0" fmla="*/ 5040 h 51080"/>
                    <a:gd name="connsiteX1" fmla="*/ 2443 w 44315"/>
                    <a:gd name="connsiteY1" fmla="*/ 0 h 51080"/>
                    <a:gd name="connsiteX2" fmla="*/ 9933 w 44315"/>
                    <a:gd name="connsiteY2" fmla="*/ 1091 h 51080"/>
                    <a:gd name="connsiteX3" fmla="*/ 43530 w 44315"/>
                    <a:gd name="connsiteY3" fmla="*/ 46041 h 51080"/>
                    <a:gd name="connsiteX4" fmla="*/ 41876 w 44315"/>
                    <a:gd name="connsiteY4" fmla="*/ 51080 h 51080"/>
                    <a:gd name="connsiteX5" fmla="*/ 34395 w 44315"/>
                    <a:gd name="connsiteY5" fmla="*/ 49998 h 51080"/>
                    <a:gd name="connsiteX6" fmla="*/ 781 w 44315"/>
                    <a:gd name="connsiteY6" fmla="*/ 5040 h 5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15" h="51080">
                      <a:moveTo>
                        <a:pt x="781" y="5040"/>
                      </a:moveTo>
                      <a:cubicBezTo>
                        <a:pt x="1196" y="3290"/>
                        <a:pt x="1785" y="1619"/>
                        <a:pt x="2443" y="0"/>
                      </a:cubicBezTo>
                      <a:cubicBezTo>
                        <a:pt x="4911" y="182"/>
                        <a:pt x="7422" y="511"/>
                        <a:pt x="9933" y="1091"/>
                      </a:cubicBezTo>
                      <a:cubicBezTo>
                        <a:pt x="32940" y="6321"/>
                        <a:pt x="47998" y="26453"/>
                        <a:pt x="43530" y="46041"/>
                      </a:cubicBezTo>
                      <a:cubicBezTo>
                        <a:pt x="43123" y="47790"/>
                        <a:pt x="42543" y="49461"/>
                        <a:pt x="41876" y="51080"/>
                      </a:cubicBezTo>
                      <a:cubicBezTo>
                        <a:pt x="39400" y="50907"/>
                        <a:pt x="36898" y="50552"/>
                        <a:pt x="34395" y="49998"/>
                      </a:cubicBezTo>
                      <a:cubicBezTo>
                        <a:pt x="11362" y="44759"/>
                        <a:pt x="-3670" y="24626"/>
                        <a:pt x="781" y="5040"/>
                      </a:cubicBezTo>
                      <a:close/>
                    </a:path>
                  </a:pathLst>
                </a:custGeom>
                <a:solidFill>
                  <a:srgbClr val="497135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0" name="Freeform: Shape 889">
                  <a:extLst>
                    <a:ext uri="{FF2B5EF4-FFF2-40B4-BE49-F238E27FC236}">
                      <a16:creationId xmlns:a16="http://schemas.microsoft.com/office/drawing/2014/main" xmlns="" id="{EF5D0551-B38D-4641-9D9D-1A3BF2CE30BD}"/>
                    </a:ext>
                  </a:extLst>
                </p:cNvPr>
                <p:cNvSpPr/>
                <p:nvPr/>
              </p:nvSpPr>
              <p:spPr>
                <a:xfrm>
                  <a:off x="6990397" y="5277828"/>
                  <a:ext cx="41898" cy="51002"/>
                </a:xfrm>
                <a:custGeom>
                  <a:avLst/>
                  <a:gdLst>
                    <a:gd name="connsiteX0" fmla="*/ 41113 w 41898"/>
                    <a:gd name="connsiteY0" fmla="*/ 46049 h 51002"/>
                    <a:gd name="connsiteX1" fmla="*/ 39485 w 41898"/>
                    <a:gd name="connsiteY1" fmla="*/ 51002 h 51002"/>
                    <a:gd name="connsiteX2" fmla="*/ 0 w 41898"/>
                    <a:gd name="connsiteY2" fmla="*/ 78 h 51002"/>
                    <a:gd name="connsiteX3" fmla="*/ 26 w 41898"/>
                    <a:gd name="connsiteY3" fmla="*/ 0 h 51002"/>
                    <a:gd name="connsiteX4" fmla="*/ 7516 w 41898"/>
                    <a:gd name="connsiteY4" fmla="*/ 1091 h 51002"/>
                    <a:gd name="connsiteX5" fmla="*/ 41113 w 41898"/>
                    <a:gd name="connsiteY5" fmla="*/ 46049 h 51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98" h="51002">
                      <a:moveTo>
                        <a:pt x="41113" y="46049"/>
                      </a:moveTo>
                      <a:cubicBezTo>
                        <a:pt x="40715" y="47772"/>
                        <a:pt x="40135" y="49417"/>
                        <a:pt x="39485" y="51002"/>
                      </a:cubicBezTo>
                      <a:cubicBezTo>
                        <a:pt x="23310" y="35624"/>
                        <a:pt x="7100" y="14668"/>
                        <a:pt x="0" y="78"/>
                      </a:cubicBezTo>
                      <a:cubicBezTo>
                        <a:pt x="8" y="52"/>
                        <a:pt x="26" y="26"/>
                        <a:pt x="26" y="0"/>
                      </a:cubicBezTo>
                      <a:cubicBezTo>
                        <a:pt x="2494" y="182"/>
                        <a:pt x="5005" y="511"/>
                        <a:pt x="7516" y="1091"/>
                      </a:cubicBezTo>
                      <a:cubicBezTo>
                        <a:pt x="30523" y="6330"/>
                        <a:pt x="45581" y="26453"/>
                        <a:pt x="41113" y="46049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grpSp>
          <p:nvGrpSpPr>
            <p:cNvPr id="826" name="Graphic 4">
              <a:extLst>
                <a:ext uri="{FF2B5EF4-FFF2-40B4-BE49-F238E27FC236}">
                  <a16:creationId xmlns:a16="http://schemas.microsoft.com/office/drawing/2014/main" xmlns="" id="{659E69B7-790F-4E8F-8E26-3783954C067A}"/>
                </a:ext>
              </a:extLst>
            </p:cNvPr>
            <p:cNvGrpSpPr/>
            <p:nvPr/>
          </p:nvGrpSpPr>
          <p:grpSpPr>
            <a:xfrm>
              <a:off x="1229391" y="3075623"/>
              <a:ext cx="793961" cy="1188144"/>
              <a:chOff x="5950079" y="4390176"/>
              <a:chExt cx="324736" cy="485960"/>
            </a:xfrm>
          </p:grpSpPr>
          <p:sp>
            <p:nvSpPr>
              <p:cNvPr id="879" name="Freeform: Shape 878">
                <a:extLst>
                  <a:ext uri="{FF2B5EF4-FFF2-40B4-BE49-F238E27FC236}">
                    <a16:creationId xmlns:a16="http://schemas.microsoft.com/office/drawing/2014/main" xmlns="" id="{A171259D-DA8D-4A3F-9262-6B7412FF4906}"/>
                  </a:ext>
                </a:extLst>
              </p:cNvPr>
              <p:cNvSpPr/>
              <p:nvPr/>
            </p:nvSpPr>
            <p:spPr>
              <a:xfrm>
                <a:off x="5950079" y="4415031"/>
                <a:ext cx="324736" cy="461105"/>
              </a:xfrm>
              <a:custGeom>
                <a:avLst/>
                <a:gdLst>
                  <a:gd name="connsiteX0" fmla="*/ 58255 w 324736"/>
                  <a:gd name="connsiteY0" fmla="*/ 335276 h 461105"/>
                  <a:gd name="connsiteX1" fmla="*/ 224363 w 324736"/>
                  <a:gd name="connsiteY1" fmla="*/ 460539 h 461105"/>
                  <a:gd name="connsiteX2" fmla="*/ 319916 w 324736"/>
                  <a:gd name="connsiteY2" fmla="*/ 409528 h 461105"/>
                  <a:gd name="connsiteX3" fmla="*/ 179959 w 324736"/>
                  <a:gd name="connsiteY3" fmla="*/ 230450 h 461105"/>
                  <a:gd name="connsiteX4" fmla="*/ 59944 w 324736"/>
                  <a:gd name="connsiteY4" fmla="*/ 455 h 461105"/>
                  <a:gd name="connsiteX5" fmla="*/ 58255 w 324736"/>
                  <a:gd name="connsiteY5" fmla="*/ 335276 h 461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736" h="461105">
                    <a:moveTo>
                      <a:pt x="58255" y="335276"/>
                    </a:moveTo>
                    <a:cubicBezTo>
                      <a:pt x="116341" y="422214"/>
                      <a:pt x="177396" y="454279"/>
                      <a:pt x="224363" y="460539"/>
                    </a:cubicBezTo>
                    <a:cubicBezTo>
                      <a:pt x="257518" y="464963"/>
                      <a:pt x="311387" y="443039"/>
                      <a:pt x="319916" y="409528"/>
                    </a:cubicBezTo>
                    <a:cubicBezTo>
                      <a:pt x="343434" y="317239"/>
                      <a:pt x="278361" y="319413"/>
                      <a:pt x="179959" y="230450"/>
                    </a:cubicBezTo>
                    <a:cubicBezTo>
                      <a:pt x="79522" y="137321"/>
                      <a:pt x="106019" y="13011"/>
                      <a:pt x="59944" y="455"/>
                    </a:cubicBezTo>
                    <a:cubicBezTo>
                      <a:pt x="22545" y="-9719"/>
                      <a:pt x="-52953" y="152111"/>
                      <a:pt x="58255" y="335276"/>
                    </a:cubicBezTo>
                    <a:close/>
                  </a:path>
                </a:pathLst>
              </a:custGeom>
              <a:solidFill>
                <a:srgbClr val="49171D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0" name="Freeform: Shape 879">
                <a:extLst>
                  <a:ext uri="{FF2B5EF4-FFF2-40B4-BE49-F238E27FC236}">
                    <a16:creationId xmlns:a16="http://schemas.microsoft.com/office/drawing/2014/main" xmlns="" id="{B0432771-3EBE-42AA-99A0-FBCE82349B68}"/>
                  </a:ext>
                </a:extLst>
              </p:cNvPr>
              <p:cNvSpPr/>
              <p:nvPr/>
            </p:nvSpPr>
            <p:spPr>
              <a:xfrm>
                <a:off x="5987363" y="4415616"/>
                <a:ext cx="287453" cy="430989"/>
              </a:xfrm>
              <a:custGeom>
                <a:avLst/>
                <a:gdLst>
                  <a:gd name="connsiteX0" fmla="*/ 22998 w 287453"/>
                  <a:gd name="connsiteY0" fmla="*/ 0 h 430989"/>
                  <a:gd name="connsiteX1" fmla="*/ 142676 w 287453"/>
                  <a:gd name="connsiteY1" fmla="*/ 229864 h 430989"/>
                  <a:gd name="connsiteX2" fmla="*/ 282633 w 287453"/>
                  <a:gd name="connsiteY2" fmla="*/ 408943 h 430989"/>
                  <a:gd name="connsiteX3" fmla="*/ 269384 w 287453"/>
                  <a:gd name="connsiteY3" fmla="*/ 430989 h 430989"/>
                  <a:gd name="connsiteX4" fmla="*/ 258682 w 287453"/>
                  <a:gd name="connsiteY4" fmla="*/ 430054 h 430989"/>
                  <a:gd name="connsiteX5" fmla="*/ 51859 w 287453"/>
                  <a:gd name="connsiteY5" fmla="*/ 260154 h 430989"/>
                  <a:gd name="connsiteX6" fmla="*/ 22998 w 287453"/>
                  <a:gd name="connsiteY6" fmla="*/ 0 h 4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7453" h="430989">
                    <a:moveTo>
                      <a:pt x="22998" y="0"/>
                    </a:moveTo>
                    <a:cubicBezTo>
                      <a:pt x="68597" y="13049"/>
                      <a:pt x="42481" y="136961"/>
                      <a:pt x="142676" y="229864"/>
                    </a:cubicBezTo>
                    <a:cubicBezTo>
                      <a:pt x="241078" y="318819"/>
                      <a:pt x="306151" y="316646"/>
                      <a:pt x="282633" y="408943"/>
                    </a:cubicBezTo>
                    <a:cubicBezTo>
                      <a:pt x="280580" y="417039"/>
                      <a:pt x="275818" y="424442"/>
                      <a:pt x="269384" y="430989"/>
                    </a:cubicBezTo>
                    <a:cubicBezTo>
                      <a:pt x="265687" y="430911"/>
                      <a:pt x="262059" y="430642"/>
                      <a:pt x="258682" y="430054"/>
                    </a:cubicBezTo>
                    <a:cubicBezTo>
                      <a:pt x="210269" y="421499"/>
                      <a:pt x="114949" y="354988"/>
                      <a:pt x="51859" y="260154"/>
                    </a:cubicBezTo>
                    <a:cubicBezTo>
                      <a:pt x="-19812" y="142572"/>
                      <a:pt x="-4659" y="54275"/>
                      <a:pt x="22998" y="0"/>
                    </a:cubicBezTo>
                    <a:close/>
                  </a:path>
                </a:pathLst>
              </a:custGeom>
              <a:solidFill>
                <a:srgbClr val="6D1E28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1" name="Freeform: Shape 880">
                <a:extLst>
                  <a:ext uri="{FF2B5EF4-FFF2-40B4-BE49-F238E27FC236}">
                    <a16:creationId xmlns:a16="http://schemas.microsoft.com/office/drawing/2014/main" xmlns="" id="{D855B9AA-B3A2-47C1-AF6F-CD5C26D5FE9A}"/>
                  </a:ext>
                </a:extLst>
              </p:cNvPr>
              <p:cNvSpPr/>
              <p:nvPr/>
            </p:nvSpPr>
            <p:spPr>
              <a:xfrm>
                <a:off x="5993051" y="4412378"/>
                <a:ext cx="32038" cy="57002"/>
              </a:xfrm>
              <a:custGeom>
                <a:avLst/>
                <a:gdLst>
                  <a:gd name="connsiteX0" fmla="*/ 25588 w 32038"/>
                  <a:gd name="connsiteY0" fmla="*/ 1584 h 57002"/>
                  <a:gd name="connsiteX1" fmla="*/ 32039 w 32038"/>
                  <a:gd name="connsiteY1" fmla="*/ 24219 h 57002"/>
                  <a:gd name="connsiteX2" fmla="*/ 16019 w 32038"/>
                  <a:gd name="connsiteY2" fmla="*/ 57003 h 57002"/>
                  <a:gd name="connsiteX3" fmla="*/ 0 w 32038"/>
                  <a:gd name="connsiteY3" fmla="*/ 24219 h 57002"/>
                  <a:gd name="connsiteX4" fmla="*/ 6460 w 32038"/>
                  <a:gd name="connsiteY4" fmla="*/ 1584 h 57002"/>
                  <a:gd name="connsiteX5" fmla="*/ 16019 w 32038"/>
                  <a:gd name="connsiteY5" fmla="*/ 0 h 57002"/>
                  <a:gd name="connsiteX6" fmla="*/ 25588 w 32038"/>
                  <a:gd name="connsiteY6" fmla="*/ 1584 h 5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38" h="57002">
                    <a:moveTo>
                      <a:pt x="25588" y="1584"/>
                    </a:moveTo>
                    <a:cubicBezTo>
                      <a:pt x="29623" y="7906"/>
                      <a:pt x="32039" y="15699"/>
                      <a:pt x="32039" y="24219"/>
                    </a:cubicBezTo>
                    <a:cubicBezTo>
                      <a:pt x="32039" y="38187"/>
                      <a:pt x="25570" y="50301"/>
                      <a:pt x="16019" y="57003"/>
                    </a:cubicBezTo>
                    <a:cubicBezTo>
                      <a:pt x="6460" y="50301"/>
                      <a:pt x="0" y="38187"/>
                      <a:pt x="0" y="24219"/>
                    </a:cubicBezTo>
                    <a:cubicBezTo>
                      <a:pt x="0" y="15699"/>
                      <a:pt x="2416" y="7906"/>
                      <a:pt x="6460" y="1584"/>
                    </a:cubicBezTo>
                    <a:cubicBezTo>
                      <a:pt x="9499" y="641"/>
                      <a:pt x="12668" y="0"/>
                      <a:pt x="16019" y="0"/>
                    </a:cubicBezTo>
                    <a:cubicBezTo>
                      <a:pt x="19379" y="0"/>
                      <a:pt x="22540" y="641"/>
                      <a:pt x="25588" y="1584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2" name="Freeform: Shape 881">
                <a:extLst>
                  <a:ext uri="{FF2B5EF4-FFF2-40B4-BE49-F238E27FC236}">
                    <a16:creationId xmlns:a16="http://schemas.microsoft.com/office/drawing/2014/main" xmlns="" id="{C576C957-3DA2-4162-9880-1DC81457138B}"/>
                  </a:ext>
                </a:extLst>
              </p:cNvPr>
              <p:cNvSpPr/>
              <p:nvPr/>
            </p:nvSpPr>
            <p:spPr>
              <a:xfrm>
                <a:off x="6002574" y="4390176"/>
                <a:ext cx="28317" cy="54682"/>
              </a:xfrm>
              <a:custGeom>
                <a:avLst/>
                <a:gdLst>
                  <a:gd name="connsiteX0" fmla="*/ 3570 w 28317"/>
                  <a:gd name="connsiteY0" fmla="*/ 18218 h 54682"/>
                  <a:gd name="connsiteX1" fmla="*/ 18464 w 28317"/>
                  <a:gd name="connsiteY1" fmla="*/ 0 h 54682"/>
                  <a:gd name="connsiteX2" fmla="*/ 27876 w 28317"/>
                  <a:gd name="connsiteY2" fmla="*/ 2338 h 54682"/>
                  <a:gd name="connsiteX3" fmla="*/ 28318 w 28317"/>
                  <a:gd name="connsiteY3" fmla="*/ 2572 h 54682"/>
                  <a:gd name="connsiteX4" fmla="*/ 16697 w 28317"/>
                  <a:gd name="connsiteY4" fmla="*/ 18227 h 54682"/>
                  <a:gd name="connsiteX5" fmla="*/ 16186 w 28317"/>
                  <a:gd name="connsiteY5" fmla="*/ 50327 h 54682"/>
                  <a:gd name="connsiteX6" fmla="*/ 5311 w 28317"/>
                  <a:gd name="connsiteY6" fmla="*/ 54682 h 54682"/>
                  <a:gd name="connsiteX7" fmla="*/ 3570 w 28317"/>
                  <a:gd name="connsiteY7" fmla="*/ 18218 h 5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17" h="54682">
                    <a:moveTo>
                      <a:pt x="3570" y="18218"/>
                    </a:moveTo>
                    <a:cubicBezTo>
                      <a:pt x="6947" y="10399"/>
                      <a:pt x="12255" y="4200"/>
                      <a:pt x="18464" y="0"/>
                    </a:cubicBezTo>
                    <a:cubicBezTo>
                      <a:pt x="21633" y="337"/>
                      <a:pt x="24811" y="996"/>
                      <a:pt x="27876" y="2338"/>
                    </a:cubicBezTo>
                    <a:cubicBezTo>
                      <a:pt x="28032" y="2407"/>
                      <a:pt x="28153" y="2502"/>
                      <a:pt x="28318" y="2572"/>
                    </a:cubicBezTo>
                    <a:cubicBezTo>
                      <a:pt x="23547" y="6598"/>
                      <a:pt x="19451" y="11828"/>
                      <a:pt x="16697" y="18227"/>
                    </a:cubicBezTo>
                    <a:cubicBezTo>
                      <a:pt x="11926" y="29285"/>
                      <a:pt x="12143" y="40957"/>
                      <a:pt x="16186" y="50327"/>
                    </a:cubicBezTo>
                    <a:cubicBezTo>
                      <a:pt x="12749" y="52379"/>
                      <a:pt x="9069" y="53894"/>
                      <a:pt x="5311" y="54682"/>
                    </a:cubicBezTo>
                    <a:cubicBezTo>
                      <a:pt x="-820" y="44741"/>
                      <a:pt x="-1963" y="31069"/>
                      <a:pt x="3570" y="18218"/>
                    </a:cubicBezTo>
                    <a:close/>
                  </a:path>
                </a:pathLst>
              </a:custGeom>
              <a:solidFill>
                <a:srgbClr val="497135"/>
              </a:solidFill>
              <a:ln w="8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883" name="Graphic 4">
                <a:extLst>
                  <a:ext uri="{FF2B5EF4-FFF2-40B4-BE49-F238E27FC236}">
                    <a16:creationId xmlns:a16="http://schemas.microsoft.com/office/drawing/2014/main" xmlns="" id="{5E0FAD67-7557-476E-AD13-63E0C17C3053}"/>
                  </a:ext>
                </a:extLst>
              </p:cNvPr>
              <p:cNvGrpSpPr/>
              <p:nvPr/>
            </p:nvGrpSpPr>
            <p:grpSpPr>
              <a:xfrm>
                <a:off x="5976279" y="4413071"/>
                <a:ext cx="65592" cy="45027"/>
                <a:chOff x="5976279" y="4413071"/>
                <a:chExt cx="65592" cy="45027"/>
              </a:xfrm>
              <a:solidFill>
                <a:srgbClr val="425A34"/>
              </a:solidFill>
            </p:grpSpPr>
            <p:sp>
              <p:nvSpPr>
                <p:cNvPr id="884" name="Freeform: Shape 883">
                  <a:extLst>
                    <a:ext uri="{FF2B5EF4-FFF2-40B4-BE49-F238E27FC236}">
                      <a16:creationId xmlns:a16="http://schemas.microsoft.com/office/drawing/2014/main" xmlns="" id="{2C0288C4-8715-4A14-8996-27E8AC94D997}"/>
                    </a:ext>
                  </a:extLst>
                </p:cNvPr>
                <p:cNvSpPr/>
                <p:nvPr/>
              </p:nvSpPr>
              <p:spPr>
                <a:xfrm>
                  <a:off x="6013106" y="4413071"/>
                  <a:ext cx="28765" cy="45027"/>
                </a:xfrm>
                <a:custGeom>
                  <a:avLst/>
                  <a:gdLst>
                    <a:gd name="connsiteX0" fmla="*/ 28765 w 28765"/>
                    <a:gd name="connsiteY0" fmla="*/ 32100 h 45027"/>
                    <a:gd name="connsiteX1" fmla="*/ 26099 w 28765"/>
                    <a:gd name="connsiteY1" fmla="*/ 45027 h 45027"/>
                    <a:gd name="connsiteX2" fmla="*/ 0 w 28765"/>
                    <a:gd name="connsiteY2" fmla="*/ 12937 h 45027"/>
                    <a:gd name="connsiteX3" fmla="*/ 2676 w 28765"/>
                    <a:gd name="connsiteY3" fmla="*/ 0 h 45027"/>
                    <a:gd name="connsiteX4" fmla="*/ 28765 w 28765"/>
                    <a:gd name="connsiteY4" fmla="*/ 3210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65" h="45027">
                      <a:moveTo>
                        <a:pt x="28765" y="32100"/>
                      </a:moveTo>
                      <a:cubicBezTo>
                        <a:pt x="28765" y="36706"/>
                        <a:pt x="27804" y="41061"/>
                        <a:pt x="26099" y="45027"/>
                      </a:cubicBezTo>
                      <a:cubicBezTo>
                        <a:pt x="11205" y="41936"/>
                        <a:pt x="0" y="28740"/>
                        <a:pt x="0" y="12937"/>
                      </a:cubicBezTo>
                      <a:cubicBezTo>
                        <a:pt x="0" y="8339"/>
                        <a:pt x="970" y="3975"/>
                        <a:pt x="2676" y="0"/>
                      </a:cubicBezTo>
                      <a:cubicBezTo>
                        <a:pt x="17561" y="3100"/>
                        <a:pt x="28765" y="16288"/>
                        <a:pt x="28765" y="3210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5" name="Freeform: Shape 884">
                  <a:extLst>
                    <a:ext uri="{FF2B5EF4-FFF2-40B4-BE49-F238E27FC236}">
                      <a16:creationId xmlns:a16="http://schemas.microsoft.com/office/drawing/2014/main" xmlns="" id="{E28A3CA4-EC06-460E-8143-79750699A6BD}"/>
                    </a:ext>
                  </a:extLst>
                </p:cNvPr>
                <p:cNvSpPr/>
                <p:nvPr/>
              </p:nvSpPr>
              <p:spPr>
                <a:xfrm>
                  <a:off x="5976279" y="4413071"/>
                  <a:ext cx="28756" cy="45027"/>
                </a:xfrm>
                <a:custGeom>
                  <a:avLst/>
                  <a:gdLst>
                    <a:gd name="connsiteX0" fmla="*/ 26098 w 28756"/>
                    <a:gd name="connsiteY0" fmla="*/ 0 h 45027"/>
                    <a:gd name="connsiteX1" fmla="*/ 28757 w 28756"/>
                    <a:gd name="connsiteY1" fmla="*/ 12937 h 45027"/>
                    <a:gd name="connsiteX2" fmla="*/ 2667 w 28756"/>
                    <a:gd name="connsiteY2" fmla="*/ 45027 h 45027"/>
                    <a:gd name="connsiteX3" fmla="*/ 0 w 28756"/>
                    <a:gd name="connsiteY3" fmla="*/ 32100 h 45027"/>
                    <a:gd name="connsiteX4" fmla="*/ 26098 w 28756"/>
                    <a:gd name="connsiteY4" fmla="*/ 0 h 4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56" h="45027">
                      <a:moveTo>
                        <a:pt x="26098" y="0"/>
                      </a:moveTo>
                      <a:cubicBezTo>
                        <a:pt x="27796" y="3975"/>
                        <a:pt x="28757" y="8339"/>
                        <a:pt x="28757" y="12937"/>
                      </a:cubicBezTo>
                      <a:cubicBezTo>
                        <a:pt x="28757" y="28740"/>
                        <a:pt x="17561" y="41936"/>
                        <a:pt x="2667" y="45027"/>
                      </a:cubicBezTo>
                      <a:cubicBezTo>
                        <a:pt x="970" y="41061"/>
                        <a:pt x="0" y="36706"/>
                        <a:pt x="0" y="32100"/>
                      </a:cubicBezTo>
                      <a:cubicBezTo>
                        <a:pt x="0" y="16288"/>
                        <a:pt x="11196" y="3100"/>
                        <a:pt x="26098" y="0"/>
                      </a:cubicBezTo>
                      <a:close/>
                    </a:path>
                  </a:pathLst>
                </a:custGeom>
                <a:solidFill>
                  <a:srgbClr val="425A34"/>
                </a:solidFill>
                <a:ln w="8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</p:grp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xmlns="" id="{CDB61ED3-BA99-489A-B95F-A2DC09D7180D}"/>
                </a:ext>
              </a:extLst>
            </p:cNvPr>
            <p:cNvSpPr/>
            <p:nvPr/>
          </p:nvSpPr>
          <p:spPr>
            <a:xfrm>
              <a:off x="4083910" y="2115477"/>
              <a:ext cx="206373" cy="250812"/>
            </a:xfrm>
            <a:custGeom>
              <a:avLst/>
              <a:gdLst>
                <a:gd name="connsiteX0" fmla="*/ 84409 w 84408"/>
                <a:gd name="connsiteY0" fmla="*/ 72425 h 102584"/>
                <a:gd name="connsiteX1" fmla="*/ 60717 w 84408"/>
                <a:gd name="connsiteY1" fmla="*/ 11716 h 102584"/>
                <a:gd name="connsiteX2" fmla="*/ 0 w 84408"/>
                <a:gd name="connsiteY2" fmla="*/ 0 h 102584"/>
                <a:gd name="connsiteX3" fmla="*/ 4347 w 84408"/>
                <a:gd name="connsiteY3" fmla="*/ 56587 h 102584"/>
                <a:gd name="connsiteX4" fmla="*/ 18548 w 84408"/>
                <a:gd name="connsiteY4" fmla="*/ 102584 h 102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408" h="102584">
                  <a:moveTo>
                    <a:pt x="84409" y="72425"/>
                  </a:moveTo>
                  <a:lnTo>
                    <a:pt x="60717" y="11716"/>
                  </a:lnTo>
                  <a:lnTo>
                    <a:pt x="0" y="0"/>
                  </a:lnTo>
                  <a:lnTo>
                    <a:pt x="4347" y="56587"/>
                  </a:lnTo>
                  <a:lnTo>
                    <a:pt x="18548" y="102584"/>
                  </a:lnTo>
                  <a:close/>
                </a:path>
              </a:pathLst>
            </a:custGeom>
            <a:solidFill>
              <a:srgbClr val="EAD7B9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xmlns="" id="{A686ED44-0EFA-42F8-8106-60FAE78A0D47}"/>
                </a:ext>
              </a:extLst>
            </p:cNvPr>
            <p:cNvSpPr/>
            <p:nvPr/>
          </p:nvSpPr>
          <p:spPr>
            <a:xfrm>
              <a:off x="3996075" y="1884009"/>
              <a:ext cx="327278" cy="146435"/>
            </a:xfrm>
            <a:custGeom>
              <a:avLst/>
              <a:gdLst>
                <a:gd name="connsiteX0" fmla="*/ 267 w 133859"/>
                <a:gd name="connsiteY0" fmla="*/ 19866 h 59893"/>
                <a:gd name="connsiteX1" fmla="*/ 19845 w 133859"/>
                <a:gd name="connsiteY1" fmla="*/ 46441 h 59893"/>
                <a:gd name="connsiteX2" fmla="*/ 107025 w 133859"/>
                <a:gd name="connsiteY2" fmla="*/ 59629 h 59893"/>
                <a:gd name="connsiteX3" fmla="*/ 133591 w 133859"/>
                <a:gd name="connsiteY3" fmla="*/ 40051 h 59893"/>
                <a:gd name="connsiteX4" fmla="*/ 133591 w 133859"/>
                <a:gd name="connsiteY4" fmla="*/ 40051 h 59893"/>
                <a:gd name="connsiteX5" fmla="*/ 113995 w 133859"/>
                <a:gd name="connsiteY5" fmla="*/ 13493 h 59893"/>
                <a:gd name="connsiteX6" fmla="*/ 26850 w 133859"/>
                <a:gd name="connsiteY6" fmla="*/ 262 h 59893"/>
                <a:gd name="connsiteX7" fmla="*/ 267 w 133859"/>
                <a:gd name="connsiteY7" fmla="*/ 19866 h 59893"/>
                <a:gd name="connsiteX8" fmla="*/ 267 w 133859"/>
                <a:gd name="connsiteY8" fmla="*/ 19866 h 5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859" h="59893">
                  <a:moveTo>
                    <a:pt x="267" y="19866"/>
                  </a:moveTo>
                  <a:cubicBezTo>
                    <a:pt x="-1664" y="32621"/>
                    <a:pt x="7099" y="44501"/>
                    <a:pt x="19845" y="46441"/>
                  </a:cubicBezTo>
                  <a:lnTo>
                    <a:pt x="107025" y="59629"/>
                  </a:lnTo>
                  <a:cubicBezTo>
                    <a:pt x="119779" y="61551"/>
                    <a:pt x="131651" y="52797"/>
                    <a:pt x="133591" y="40051"/>
                  </a:cubicBezTo>
                  <a:lnTo>
                    <a:pt x="133591" y="40051"/>
                  </a:lnTo>
                  <a:cubicBezTo>
                    <a:pt x="135530" y="27313"/>
                    <a:pt x="126759" y="15381"/>
                    <a:pt x="113995" y="13493"/>
                  </a:cubicBezTo>
                  <a:lnTo>
                    <a:pt x="26850" y="262"/>
                  </a:lnTo>
                  <a:cubicBezTo>
                    <a:pt x="14095" y="-1651"/>
                    <a:pt x="2189" y="7112"/>
                    <a:pt x="267" y="19866"/>
                  </a:cubicBezTo>
                  <a:lnTo>
                    <a:pt x="267" y="19866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xmlns="" id="{89400D6E-F9D3-422D-8881-C7994126ACB0}"/>
                </a:ext>
              </a:extLst>
            </p:cNvPr>
            <p:cNvSpPr/>
            <p:nvPr/>
          </p:nvSpPr>
          <p:spPr>
            <a:xfrm>
              <a:off x="4019823" y="1946636"/>
              <a:ext cx="322094" cy="227803"/>
            </a:xfrm>
            <a:custGeom>
              <a:avLst/>
              <a:gdLst>
                <a:gd name="connsiteX0" fmla="*/ 494 w 131739"/>
                <a:gd name="connsiteY0" fmla="*/ 36672 h 93173"/>
                <a:gd name="connsiteX1" fmla="*/ 36672 w 131739"/>
                <a:gd name="connsiteY1" fmla="*/ 85787 h 93173"/>
                <a:gd name="connsiteX2" fmla="*/ 82158 w 131739"/>
                <a:gd name="connsiteY2" fmla="*/ 92688 h 93173"/>
                <a:gd name="connsiteX3" fmla="*/ 131247 w 131739"/>
                <a:gd name="connsiteY3" fmla="*/ 56493 h 93173"/>
                <a:gd name="connsiteX4" fmla="*/ 131247 w 131739"/>
                <a:gd name="connsiteY4" fmla="*/ 56493 h 93173"/>
                <a:gd name="connsiteX5" fmla="*/ 95052 w 131739"/>
                <a:gd name="connsiteY5" fmla="*/ 7370 h 93173"/>
                <a:gd name="connsiteX6" fmla="*/ 49565 w 131739"/>
                <a:gd name="connsiteY6" fmla="*/ 495 h 93173"/>
                <a:gd name="connsiteX7" fmla="*/ 494 w 131739"/>
                <a:gd name="connsiteY7" fmla="*/ 36672 h 93173"/>
                <a:gd name="connsiteX8" fmla="*/ 494 w 131739"/>
                <a:gd name="connsiteY8" fmla="*/ 36672 h 93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739" h="93173">
                  <a:moveTo>
                    <a:pt x="494" y="36672"/>
                  </a:moveTo>
                  <a:cubicBezTo>
                    <a:pt x="-3082" y="60216"/>
                    <a:pt x="13128" y="82202"/>
                    <a:pt x="36672" y="85787"/>
                  </a:cubicBezTo>
                  <a:lnTo>
                    <a:pt x="82158" y="92688"/>
                  </a:lnTo>
                  <a:cubicBezTo>
                    <a:pt x="105702" y="96229"/>
                    <a:pt x="127688" y="80037"/>
                    <a:pt x="131247" y="56493"/>
                  </a:cubicBezTo>
                  <a:lnTo>
                    <a:pt x="131247" y="56493"/>
                  </a:lnTo>
                  <a:cubicBezTo>
                    <a:pt x="134814" y="32923"/>
                    <a:pt x="118630" y="10920"/>
                    <a:pt x="95052" y="7370"/>
                  </a:cubicBezTo>
                  <a:lnTo>
                    <a:pt x="49565" y="495"/>
                  </a:lnTo>
                  <a:cubicBezTo>
                    <a:pt x="26047" y="-3082"/>
                    <a:pt x="4036" y="13120"/>
                    <a:pt x="494" y="36672"/>
                  </a:cubicBezTo>
                  <a:lnTo>
                    <a:pt x="494" y="36672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xmlns="" id="{48C84CB1-65E1-49B5-90C1-02B542971CDB}"/>
                </a:ext>
              </a:extLst>
            </p:cNvPr>
            <p:cNvSpPr/>
            <p:nvPr/>
          </p:nvSpPr>
          <p:spPr>
            <a:xfrm>
              <a:off x="3912001" y="1843286"/>
              <a:ext cx="274430" cy="383294"/>
            </a:xfrm>
            <a:custGeom>
              <a:avLst/>
              <a:gdLst>
                <a:gd name="connsiteX0" fmla="*/ 0 w 112244"/>
                <a:gd name="connsiteY0" fmla="*/ 142041 h 156770"/>
                <a:gd name="connsiteX1" fmla="*/ 20176 w 112244"/>
                <a:gd name="connsiteY1" fmla="*/ 8717 h 156770"/>
                <a:gd name="connsiteX2" fmla="*/ 58657 w 112244"/>
                <a:gd name="connsiteY2" fmla="*/ 14554 h 156770"/>
                <a:gd name="connsiteX3" fmla="*/ 79162 w 112244"/>
                <a:gd name="connsiteY3" fmla="*/ 17645 h 156770"/>
                <a:gd name="connsiteX4" fmla="*/ 111806 w 112244"/>
                <a:gd name="connsiteY4" fmla="*/ 61928 h 156770"/>
                <a:gd name="connsiteX5" fmla="*/ 97406 w 112244"/>
                <a:gd name="connsiteY5" fmla="*/ 156771 h 156770"/>
                <a:gd name="connsiteX6" fmla="*/ 0 w 112244"/>
                <a:gd name="connsiteY6" fmla="*/ 142041 h 15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44" h="156770">
                  <a:moveTo>
                    <a:pt x="0" y="142041"/>
                  </a:moveTo>
                  <a:lnTo>
                    <a:pt x="20176" y="8717"/>
                  </a:lnTo>
                  <a:cubicBezTo>
                    <a:pt x="23423" y="-12524"/>
                    <a:pt x="37399" y="11324"/>
                    <a:pt x="58657" y="14554"/>
                  </a:cubicBezTo>
                  <a:lnTo>
                    <a:pt x="79162" y="17645"/>
                  </a:lnTo>
                  <a:cubicBezTo>
                    <a:pt x="100394" y="20857"/>
                    <a:pt x="115001" y="40695"/>
                    <a:pt x="111806" y="61928"/>
                  </a:cubicBezTo>
                  <a:lnTo>
                    <a:pt x="97406" y="156771"/>
                  </a:lnTo>
                  <a:lnTo>
                    <a:pt x="0" y="14204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xmlns="" id="{DBB58EB7-97F0-4409-9B7C-9FFD9087FAFE}"/>
                </a:ext>
              </a:extLst>
            </p:cNvPr>
            <p:cNvSpPr/>
            <p:nvPr/>
          </p:nvSpPr>
          <p:spPr>
            <a:xfrm>
              <a:off x="4132312" y="2025659"/>
              <a:ext cx="83524" cy="83549"/>
            </a:xfrm>
            <a:custGeom>
              <a:avLst/>
              <a:gdLst>
                <a:gd name="connsiteX0" fmla="*/ 197 w 34162"/>
                <a:gd name="connsiteY0" fmla="*/ 14517 h 34172"/>
                <a:gd name="connsiteX1" fmla="*/ 14502 w 34162"/>
                <a:gd name="connsiteY1" fmla="*/ 33974 h 34172"/>
                <a:gd name="connsiteX2" fmla="*/ 14502 w 34162"/>
                <a:gd name="connsiteY2" fmla="*/ 33974 h 34172"/>
                <a:gd name="connsiteX3" fmla="*/ 33968 w 34162"/>
                <a:gd name="connsiteY3" fmla="*/ 19651 h 34172"/>
                <a:gd name="connsiteX4" fmla="*/ 33968 w 34162"/>
                <a:gd name="connsiteY4" fmla="*/ 19651 h 34172"/>
                <a:gd name="connsiteX5" fmla="*/ 19637 w 34162"/>
                <a:gd name="connsiteY5" fmla="*/ 194 h 34172"/>
                <a:gd name="connsiteX6" fmla="*/ 19637 w 34162"/>
                <a:gd name="connsiteY6" fmla="*/ 194 h 34172"/>
                <a:gd name="connsiteX7" fmla="*/ 197 w 34162"/>
                <a:gd name="connsiteY7" fmla="*/ 14517 h 34172"/>
                <a:gd name="connsiteX8" fmla="*/ 197 w 34162"/>
                <a:gd name="connsiteY8" fmla="*/ 14517 h 3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62" h="34172">
                  <a:moveTo>
                    <a:pt x="197" y="14517"/>
                  </a:moveTo>
                  <a:cubicBezTo>
                    <a:pt x="-1223" y="23868"/>
                    <a:pt x="5176" y="32580"/>
                    <a:pt x="14502" y="33974"/>
                  </a:cubicBezTo>
                  <a:lnTo>
                    <a:pt x="14502" y="33974"/>
                  </a:lnTo>
                  <a:cubicBezTo>
                    <a:pt x="23854" y="35402"/>
                    <a:pt x="32565" y="28995"/>
                    <a:pt x="33968" y="19651"/>
                  </a:cubicBezTo>
                  <a:lnTo>
                    <a:pt x="33968" y="19651"/>
                  </a:lnTo>
                  <a:cubicBezTo>
                    <a:pt x="35379" y="10317"/>
                    <a:pt x="28980" y="1615"/>
                    <a:pt x="19637" y="194"/>
                  </a:cubicBezTo>
                  <a:lnTo>
                    <a:pt x="19637" y="194"/>
                  </a:lnTo>
                  <a:cubicBezTo>
                    <a:pt x="10311" y="-1217"/>
                    <a:pt x="1609" y="5208"/>
                    <a:pt x="197" y="14517"/>
                  </a:cubicBezTo>
                  <a:lnTo>
                    <a:pt x="197" y="14517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xmlns="" id="{2FF15E48-0B09-44B4-8F06-8D44FCD924D7}"/>
                </a:ext>
              </a:extLst>
            </p:cNvPr>
            <p:cNvSpPr/>
            <p:nvPr/>
          </p:nvSpPr>
          <p:spPr>
            <a:xfrm>
              <a:off x="3888864" y="1967152"/>
              <a:ext cx="81189" cy="146088"/>
            </a:xfrm>
            <a:custGeom>
              <a:avLst/>
              <a:gdLst>
                <a:gd name="connsiteX0" fmla="*/ 26929 w 33207"/>
                <a:gd name="connsiteY0" fmla="*/ 51271 h 59751"/>
                <a:gd name="connsiteX1" fmla="*/ 15975 w 33207"/>
                <a:gd name="connsiteY1" fmla="*/ 59645 h 59751"/>
                <a:gd name="connsiteX2" fmla="*/ 8095 w 33207"/>
                <a:gd name="connsiteY2" fmla="*/ 58467 h 59751"/>
                <a:gd name="connsiteX3" fmla="*/ 120 w 33207"/>
                <a:gd name="connsiteY3" fmla="*/ 47227 h 59751"/>
                <a:gd name="connsiteX4" fmla="*/ 30297 w 33207"/>
                <a:gd name="connsiteY4" fmla="*/ 9 h 59751"/>
                <a:gd name="connsiteX5" fmla="*/ 33085 w 33207"/>
                <a:gd name="connsiteY5" fmla="*/ 10461 h 59751"/>
                <a:gd name="connsiteX6" fmla="*/ 26929 w 33207"/>
                <a:gd name="connsiteY6" fmla="*/ 51271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07" h="59751">
                  <a:moveTo>
                    <a:pt x="26929" y="51271"/>
                  </a:moveTo>
                  <a:cubicBezTo>
                    <a:pt x="26106" y="56683"/>
                    <a:pt x="21205" y="60441"/>
                    <a:pt x="15975" y="59645"/>
                  </a:cubicBezTo>
                  <a:lnTo>
                    <a:pt x="8095" y="58467"/>
                  </a:lnTo>
                  <a:cubicBezTo>
                    <a:pt x="2856" y="57644"/>
                    <a:pt x="-711" y="52622"/>
                    <a:pt x="120" y="47227"/>
                  </a:cubicBezTo>
                  <a:cubicBezTo>
                    <a:pt x="120" y="47227"/>
                    <a:pt x="25050" y="-761"/>
                    <a:pt x="30297" y="9"/>
                  </a:cubicBezTo>
                  <a:cubicBezTo>
                    <a:pt x="30297" y="9"/>
                    <a:pt x="33908" y="5066"/>
                    <a:pt x="33085" y="10461"/>
                  </a:cubicBezTo>
                  <a:lnTo>
                    <a:pt x="26929" y="51271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xmlns="" id="{A5FCB5F8-0650-48BA-AA55-5B2673098F36}"/>
                </a:ext>
              </a:extLst>
            </p:cNvPr>
            <p:cNvSpPr/>
            <p:nvPr/>
          </p:nvSpPr>
          <p:spPr>
            <a:xfrm>
              <a:off x="3887294" y="2147022"/>
              <a:ext cx="284308" cy="228365"/>
            </a:xfrm>
            <a:custGeom>
              <a:avLst/>
              <a:gdLst>
                <a:gd name="connsiteX0" fmla="*/ 65039 w 116284"/>
                <a:gd name="connsiteY0" fmla="*/ 18678 h 93403"/>
                <a:gd name="connsiteX1" fmla="*/ 112456 w 116284"/>
                <a:gd name="connsiteY1" fmla="*/ 0 h 93403"/>
                <a:gd name="connsiteX2" fmla="*/ 115954 w 116284"/>
                <a:gd name="connsiteY2" fmla="*/ 46213 h 93403"/>
                <a:gd name="connsiteX3" fmla="*/ 114118 w 116284"/>
                <a:gd name="connsiteY3" fmla="*/ 58336 h 93403"/>
                <a:gd name="connsiteX4" fmla="*/ 53851 w 116284"/>
                <a:gd name="connsiteY4" fmla="*/ 92626 h 93403"/>
                <a:gd name="connsiteX5" fmla="*/ 0 w 116284"/>
                <a:gd name="connsiteY5" fmla="*/ 84461 h 93403"/>
                <a:gd name="connsiteX6" fmla="*/ 9066 w 116284"/>
                <a:gd name="connsiteY6" fmla="*/ 24678 h 93403"/>
                <a:gd name="connsiteX7" fmla="*/ 11205 w 116284"/>
                <a:gd name="connsiteY7" fmla="*/ 10529 h 93403"/>
                <a:gd name="connsiteX8" fmla="*/ 65039 w 116284"/>
                <a:gd name="connsiteY8" fmla="*/ 18678 h 9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284" h="93403">
                  <a:moveTo>
                    <a:pt x="65039" y="18678"/>
                  </a:moveTo>
                  <a:cubicBezTo>
                    <a:pt x="103502" y="24505"/>
                    <a:pt x="109286" y="13335"/>
                    <a:pt x="112456" y="0"/>
                  </a:cubicBezTo>
                  <a:cubicBezTo>
                    <a:pt x="112456" y="0"/>
                    <a:pt x="117617" y="35303"/>
                    <a:pt x="115954" y="46213"/>
                  </a:cubicBezTo>
                  <a:lnTo>
                    <a:pt x="114118" y="58336"/>
                  </a:lnTo>
                  <a:cubicBezTo>
                    <a:pt x="110577" y="81794"/>
                    <a:pt x="83569" y="97103"/>
                    <a:pt x="53851" y="92626"/>
                  </a:cubicBezTo>
                  <a:lnTo>
                    <a:pt x="0" y="84461"/>
                  </a:lnTo>
                  <a:lnTo>
                    <a:pt x="9066" y="24678"/>
                  </a:lnTo>
                  <a:lnTo>
                    <a:pt x="11205" y="10529"/>
                  </a:lnTo>
                  <a:lnTo>
                    <a:pt x="65039" y="18678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xmlns="" id="{C5A3F6FE-BF12-407C-B66E-F440D5211269}"/>
                </a:ext>
              </a:extLst>
            </p:cNvPr>
            <p:cNvSpPr/>
            <p:nvPr/>
          </p:nvSpPr>
          <p:spPr>
            <a:xfrm>
              <a:off x="3912023" y="2112196"/>
              <a:ext cx="140978" cy="98930"/>
            </a:xfrm>
            <a:custGeom>
              <a:avLst/>
              <a:gdLst>
                <a:gd name="connsiteX0" fmla="*/ 4858 w 57661"/>
                <a:gd name="connsiteY0" fmla="*/ 0 h 40463"/>
                <a:gd name="connsiteX1" fmla="*/ 35615 w 57661"/>
                <a:gd name="connsiteY1" fmla="*/ 4641 h 40463"/>
                <a:gd name="connsiteX2" fmla="*/ 57366 w 57661"/>
                <a:gd name="connsiteY2" fmla="*/ 34186 h 40463"/>
                <a:gd name="connsiteX3" fmla="*/ 55505 w 57661"/>
                <a:gd name="connsiteY3" fmla="*/ 40464 h 40463"/>
                <a:gd name="connsiteX4" fmla="*/ 0 w 57661"/>
                <a:gd name="connsiteY4" fmla="*/ 32056 h 40463"/>
                <a:gd name="connsiteX5" fmla="*/ 4858 w 57661"/>
                <a:gd name="connsiteY5" fmla="*/ 0 h 4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1" h="40463">
                  <a:moveTo>
                    <a:pt x="4858" y="0"/>
                  </a:moveTo>
                  <a:lnTo>
                    <a:pt x="35615" y="4641"/>
                  </a:lnTo>
                  <a:cubicBezTo>
                    <a:pt x="49773" y="6797"/>
                    <a:pt x="59505" y="20020"/>
                    <a:pt x="57366" y="34186"/>
                  </a:cubicBezTo>
                  <a:cubicBezTo>
                    <a:pt x="57029" y="36420"/>
                    <a:pt x="56336" y="38481"/>
                    <a:pt x="55505" y="40464"/>
                  </a:cubicBezTo>
                  <a:lnTo>
                    <a:pt x="0" y="32056"/>
                  </a:lnTo>
                  <a:lnTo>
                    <a:pt x="4858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xmlns="" id="{F94C6A52-A5AC-4651-A52F-F7A1DBF3D4EE}"/>
                </a:ext>
              </a:extLst>
            </p:cNvPr>
            <p:cNvSpPr/>
            <p:nvPr/>
          </p:nvSpPr>
          <p:spPr>
            <a:xfrm>
              <a:off x="3925915" y="2180366"/>
              <a:ext cx="85165" cy="42280"/>
            </a:xfrm>
            <a:custGeom>
              <a:avLst/>
              <a:gdLst>
                <a:gd name="connsiteX0" fmla="*/ 34834 w 34833"/>
                <a:gd name="connsiteY0" fmla="*/ 5083 h 17293"/>
                <a:gd name="connsiteX1" fmla="*/ 33518 w 34833"/>
                <a:gd name="connsiteY1" fmla="*/ 13612 h 17293"/>
                <a:gd name="connsiteX2" fmla="*/ 28608 w 34833"/>
                <a:gd name="connsiteY2" fmla="*/ 17249 h 17293"/>
                <a:gd name="connsiteX3" fmla="*/ 3678 w 34833"/>
                <a:gd name="connsiteY3" fmla="*/ 13456 h 17293"/>
                <a:gd name="connsiteX4" fmla="*/ 50 w 34833"/>
                <a:gd name="connsiteY4" fmla="*/ 8538 h 17293"/>
                <a:gd name="connsiteX5" fmla="*/ 1340 w 34833"/>
                <a:gd name="connsiteY5" fmla="*/ 0 h 17293"/>
                <a:gd name="connsiteX6" fmla="*/ 34834 w 34833"/>
                <a:gd name="connsiteY6" fmla="*/ 5083 h 1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33" h="17293">
                  <a:moveTo>
                    <a:pt x="34834" y="5083"/>
                  </a:moveTo>
                  <a:lnTo>
                    <a:pt x="33518" y="13612"/>
                  </a:lnTo>
                  <a:cubicBezTo>
                    <a:pt x="33171" y="15967"/>
                    <a:pt x="30963" y="17587"/>
                    <a:pt x="28608" y="17249"/>
                  </a:cubicBezTo>
                  <a:lnTo>
                    <a:pt x="3678" y="13456"/>
                  </a:lnTo>
                  <a:cubicBezTo>
                    <a:pt x="1340" y="13110"/>
                    <a:pt x="-314" y="10902"/>
                    <a:pt x="50" y="8538"/>
                  </a:cubicBezTo>
                  <a:lnTo>
                    <a:pt x="1340" y="0"/>
                  </a:lnTo>
                  <a:lnTo>
                    <a:pt x="34834" y="50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xmlns="" id="{C59F8F5E-3D7D-496A-B593-24061D9EB4F3}"/>
                </a:ext>
              </a:extLst>
            </p:cNvPr>
            <p:cNvSpPr/>
            <p:nvPr/>
          </p:nvSpPr>
          <p:spPr>
            <a:xfrm>
              <a:off x="3985527" y="1811588"/>
              <a:ext cx="242250" cy="147794"/>
            </a:xfrm>
            <a:custGeom>
              <a:avLst/>
              <a:gdLst>
                <a:gd name="connsiteX0" fmla="*/ 6971 w 99082"/>
                <a:gd name="connsiteY0" fmla="*/ 0 h 60449"/>
                <a:gd name="connsiteX1" fmla="*/ 85846 w 99082"/>
                <a:gd name="connsiteY1" fmla="*/ 11967 h 60449"/>
                <a:gd name="connsiteX2" fmla="*/ 98904 w 99082"/>
                <a:gd name="connsiteY2" fmla="*/ 29683 h 60449"/>
                <a:gd name="connsiteX3" fmla="*/ 94271 w 99082"/>
                <a:gd name="connsiteY3" fmla="*/ 60449 h 60449"/>
                <a:gd name="connsiteX4" fmla="*/ 0 w 99082"/>
                <a:gd name="connsiteY4" fmla="*/ 46179 h 60449"/>
                <a:gd name="connsiteX5" fmla="*/ 6971 w 99082"/>
                <a:gd name="connsiteY5" fmla="*/ 0 h 6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82" h="60449">
                  <a:moveTo>
                    <a:pt x="6971" y="0"/>
                  </a:moveTo>
                  <a:lnTo>
                    <a:pt x="85846" y="11967"/>
                  </a:lnTo>
                  <a:cubicBezTo>
                    <a:pt x="94358" y="13231"/>
                    <a:pt x="100194" y="21172"/>
                    <a:pt x="98904" y="29683"/>
                  </a:cubicBezTo>
                  <a:lnTo>
                    <a:pt x="94271" y="60449"/>
                  </a:lnTo>
                  <a:lnTo>
                    <a:pt x="0" y="46179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xmlns="" id="{C85AD933-F51F-4E4B-BF40-C551BADC1D8E}"/>
                </a:ext>
              </a:extLst>
            </p:cNvPr>
            <p:cNvSpPr/>
            <p:nvPr/>
          </p:nvSpPr>
          <p:spPr>
            <a:xfrm>
              <a:off x="3873901" y="1800842"/>
              <a:ext cx="245497" cy="134663"/>
            </a:xfrm>
            <a:custGeom>
              <a:avLst/>
              <a:gdLst>
                <a:gd name="connsiteX0" fmla="*/ 265 w 100410"/>
                <a:gd name="connsiteY0" fmla="*/ 19973 h 55078"/>
                <a:gd name="connsiteX1" fmla="*/ 19990 w 100410"/>
                <a:gd name="connsiteY1" fmla="*/ 46721 h 55078"/>
                <a:gd name="connsiteX2" fmla="*/ 73374 w 100410"/>
                <a:gd name="connsiteY2" fmla="*/ 54800 h 55078"/>
                <a:gd name="connsiteX3" fmla="*/ 100139 w 100410"/>
                <a:gd name="connsiteY3" fmla="*/ 35127 h 55078"/>
                <a:gd name="connsiteX4" fmla="*/ 100139 w 100410"/>
                <a:gd name="connsiteY4" fmla="*/ 35127 h 55078"/>
                <a:gd name="connsiteX5" fmla="*/ 80422 w 100410"/>
                <a:gd name="connsiteY5" fmla="*/ 8353 h 55078"/>
                <a:gd name="connsiteX6" fmla="*/ 27021 w 100410"/>
                <a:gd name="connsiteY6" fmla="*/ 265 h 55078"/>
                <a:gd name="connsiteX7" fmla="*/ 265 w 100410"/>
                <a:gd name="connsiteY7" fmla="*/ 19973 h 55078"/>
                <a:gd name="connsiteX8" fmla="*/ 265 w 100410"/>
                <a:gd name="connsiteY8" fmla="*/ 19973 h 5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10" h="55078">
                  <a:moveTo>
                    <a:pt x="265" y="19973"/>
                  </a:moveTo>
                  <a:cubicBezTo>
                    <a:pt x="-1666" y="32789"/>
                    <a:pt x="7166" y="44782"/>
                    <a:pt x="19990" y="46721"/>
                  </a:cubicBezTo>
                  <a:lnTo>
                    <a:pt x="73374" y="54800"/>
                  </a:lnTo>
                  <a:cubicBezTo>
                    <a:pt x="86232" y="56783"/>
                    <a:pt x="98190" y="47934"/>
                    <a:pt x="100139" y="35127"/>
                  </a:cubicBezTo>
                  <a:lnTo>
                    <a:pt x="100139" y="35127"/>
                  </a:lnTo>
                  <a:cubicBezTo>
                    <a:pt x="102096" y="22285"/>
                    <a:pt x="93290" y="10292"/>
                    <a:pt x="80422" y="8353"/>
                  </a:cubicBezTo>
                  <a:lnTo>
                    <a:pt x="27021" y="265"/>
                  </a:lnTo>
                  <a:cubicBezTo>
                    <a:pt x="14206" y="-1666"/>
                    <a:pt x="2205" y="7149"/>
                    <a:pt x="265" y="19973"/>
                  </a:cubicBezTo>
                  <a:lnTo>
                    <a:pt x="265" y="19973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xmlns="" id="{623747D9-BF5F-45FC-9731-9C5C4E645980}"/>
                </a:ext>
              </a:extLst>
            </p:cNvPr>
            <p:cNvSpPr/>
            <p:nvPr/>
          </p:nvSpPr>
          <p:spPr>
            <a:xfrm rot="11320039">
              <a:off x="4134674" y="1923884"/>
              <a:ext cx="52674" cy="138714"/>
            </a:xfrm>
            <a:custGeom>
              <a:avLst/>
              <a:gdLst>
                <a:gd name="connsiteX0" fmla="*/ 0 w 21544"/>
                <a:gd name="connsiteY0" fmla="*/ 0 h 56735"/>
                <a:gd name="connsiteX1" fmla="*/ 21544 w 21544"/>
                <a:gd name="connsiteY1" fmla="*/ 0 h 56735"/>
                <a:gd name="connsiteX2" fmla="*/ 21544 w 21544"/>
                <a:gd name="connsiteY2" fmla="*/ 56735 h 56735"/>
                <a:gd name="connsiteX3" fmla="*/ 0 w 21544"/>
                <a:gd name="connsiteY3" fmla="*/ 56735 h 5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44" h="56735">
                  <a:moveTo>
                    <a:pt x="0" y="0"/>
                  </a:moveTo>
                  <a:lnTo>
                    <a:pt x="21544" y="0"/>
                  </a:lnTo>
                  <a:lnTo>
                    <a:pt x="21544" y="56735"/>
                  </a:lnTo>
                  <a:lnTo>
                    <a:pt x="0" y="56735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xmlns="" id="{00DCCF73-A48D-40B4-B1C8-82314C2C06B5}"/>
                </a:ext>
              </a:extLst>
            </p:cNvPr>
            <p:cNvSpPr/>
            <p:nvPr/>
          </p:nvSpPr>
          <p:spPr>
            <a:xfrm rot="11317948">
              <a:off x="4024091" y="1854164"/>
              <a:ext cx="155144" cy="163381"/>
            </a:xfrm>
            <a:custGeom>
              <a:avLst/>
              <a:gdLst>
                <a:gd name="connsiteX0" fmla="*/ 0 w 63455"/>
                <a:gd name="connsiteY0" fmla="*/ 0 h 66824"/>
                <a:gd name="connsiteX1" fmla="*/ 63456 w 63455"/>
                <a:gd name="connsiteY1" fmla="*/ 0 h 66824"/>
                <a:gd name="connsiteX2" fmla="*/ 63456 w 63455"/>
                <a:gd name="connsiteY2" fmla="*/ 66824 h 66824"/>
                <a:gd name="connsiteX3" fmla="*/ 0 w 63455"/>
                <a:gd name="connsiteY3" fmla="*/ 66824 h 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55" h="66824">
                  <a:moveTo>
                    <a:pt x="0" y="0"/>
                  </a:moveTo>
                  <a:lnTo>
                    <a:pt x="63456" y="0"/>
                  </a:lnTo>
                  <a:lnTo>
                    <a:pt x="63456" y="66824"/>
                  </a:lnTo>
                  <a:lnTo>
                    <a:pt x="0" y="66824"/>
                  </a:lnTo>
                  <a:close/>
                </a:path>
              </a:pathLst>
            </a:custGeom>
            <a:solidFill>
              <a:srgbClr val="282121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xmlns="" id="{98D516BE-C330-48E0-90BF-BB31006777C8}"/>
                </a:ext>
              </a:extLst>
            </p:cNvPr>
            <p:cNvSpPr/>
            <p:nvPr/>
          </p:nvSpPr>
          <p:spPr>
            <a:xfrm>
              <a:off x="3945293" y="1929231"/>
              <a:ext cx="185270" cy="163097"/>
            </a:xfrm>
            <a:custGeom>
              <a:avLst/>
              <a:gdLst>
                <a:gd name="connsiteX0" fmla="*/ 75416 w 75777"/>
                <a:gd name="connsiteY0" fmla="*/ 39383 h 66708"/>
                <a:gd name="connsiteX1" fmla="*/ 48486 w 75777"/>
                <a:gd name="connsiteY1" fmla="*/ 2824 h 66708"/>
                <a:gd name="connsiteX2" fmla="*/ 32095 w 75777"/>
                <a:gd name="connsiteY2" fmla="*/ 348 h 66708"/>
                <a:gd name="connsiteX3" fmla="*/ 368 w 75777"/>
                <a:gd name="connsiteY3" fmla="*/ 27996 h 66708"/>
                <a:gd name="connsiteX4" fmla="*/ 368 w 75777"/>
                <a:gd name="connsiteY4" fmla="*/ 27996 h 66708"/>
                <a:gd name="connsiteX5" fmla="*/ 27297 w 75777"/>
                <a:gd name="connsiteY5" fmla="*/ 64590 h 66708"/>
                <a:gd name="connsiteX6" fmla="*/ 38874 w 75777"/>
                <a:gd name="connsiteY6" fmla="*/ 66348 h 66708"/>
                <a:gd name="connsiteX7" fmla="*/ 75416 w 75777"/>
                <a:gd name="connsiteY7" fmla="*/ 39383 h 66708"/>
                <a:gd name="connsiteX8" fmla="*/ 75416 w 75777"/>
                <a:gd name="connsiteY8" fmla="*/ 39383 h 66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777" h="66708">
                  <a:moveTo>
                    <a:pt x="75416" y="39383"/>
                  </a:moveTo>
                  <a:cubicBezTo>
                    <a:pt x="78048" y="21874"/>
                    <a:pt x="66012" y="5517"/>
                    <a:pt x="48486" y="2824"/>
                  </a:cubicBezTo>
                  <a:lnTo>
                    <a:pt x="32095" y="348"/>
                  </a:lnTo>
                  <a:cubicBezTo>
                    <a:pt x="14551" y="-2302"/>
                    <a:pt x="3009" y="10496"/>
                    <a:pt x="368" y="27996"/>
                  </a:cubicBezTo>
                  <a:lnTo>
                    <a:pt x="368" y="27996"/>
                  </a:lnTo>
                  <a:cubicBezTo>
                    <a:pt x="-2291" y="45540"/>
                    <a:pt x="9754" y="61914"/>
                    <a:pt x="27297" y="64590"/>
                  </a:cubicBezTo>
                  <a:lnTo>
                    <a:pt x="38874" y="66348"/>
                  </a:lnTo>
                  <a:cubicBezTo>
                    <a:pt x="56401" y="68980"/>
                    <a:pt x="72766" y="56926"/>
                    <a:pt x="75416" y="39383"/>
                  </a:cubicBezTo>
                  <a:lnTo>
                    <a:pt x="75416" y="3938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xmlns="" id="{AB4A5B0A-4C80-46C5-BD4B-FFA5D00A7961}"/>
                </a:ext>
              </a:extLst>
            </p:cNvPr>
            <p:cNvSpPr/>
            <p:nvPr/>
          </p:nvSpPr>
          <p:spPr>
            <a:xfrm>
              <a:off x="3296455" y="3059809"/>
              <a:ext cx="176818" cy="249521"/>
            </a:xfrm>
            <a:custGeom>
              <a:avLst/>
              <a:gdLst>
                <a:gd name="connsiteX0" fmla="*/ 69022 w 72320"/>
                <a:gd name="connsiteY0" fmla="*/ 22453 h 102056"/>
                <a:gd name="connsiteX1" fmla="*/ 36282 w 72320"/>
                <a:gd name="connsiteY1" fmla="*/ 36948 h 102056"/>
                <a:gd name="connsiteX2" fmla="*/ 38074 w 72320"/>
                <a:gd name="connsiteY2" fmla="*/ 55721 h 102056"/>
                <a:gd name="connsiteX3" fmla="*/ 49868 w 72320"/>
                <a:gd name="connsiteY3" fmla="*/ 60293 h 102056"/>
                <a:gd name="connsiteX4" fmla="*/ 47720 w 72320"/>
                <a:gd name="connsiteY4" fmla="*/ 85803 h 102056"/>
                <a:gd name="connsiteX5" fmla="*/ 25259 w 72320"/>
                <a:gd name="connsiteY5" fmla="*/ 100523 h 102056"/>
                <a:gd name="connsiteX6" fmla="*/ 12703 w 72320"/>
                <a:gd name="connsiteY6" fmla="*/ 102056 h 102056"/>
                <a:gd name="connsiteX7" fmla="*/ 2173 w 72320"/>
                <a:gd name="connsiteY7" fmla="*/ 95588 h 102056"/>
                <a:gd name="connsiteX8" fmla="*/ 0 w 72320"/>
                <a:gd name="connsiteY8" fmla="*/ 71602 h 102056"/>
                <a:gd name="connsiteX9" fmla="*/ 4044 w 72320"/>
                <a:gd name="connsiteY9" fmla="*/ 30852 h 102056"/>
                <a:gd name="connsiteX10" fmla="*/ 46049 w 72320"/>
                <a:gd name="connsiteY10" fmla="*/ 0 h 102056"/>
                <a:gd name="connsiteX11" fmla="*/ 72321 w 72320"/>
                <a:gd name="connsiteY11" fmla="*/ 4304 h 102056"/>
                <a:gd name="connsiteX12" fmla="*/ 69022 w 72320"/>
                <a:gd name="connsiteY12" fmla="*/ 22453 h 10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320" h="102056">
                  <a:moveTo>
                    <a:pt x="69022" y="22453"/>
                  </a:moveTo>
                  <a:cubicBezTo>
                    <a:pt x="62683" y="23735"/>
                    <a:pt x="36282" y="36948"/>
                    <a:pt x="36282" y="36948"/>
                  </a:cubicBezTo>
                  <a:cubicBezTo>
                    <a:pt x="36282" y="36948"/>
                    <a:pt x="37555" y="51539"/>
                    <a:pt x="38074" y="55721"/>
                  </a:cubicBezTo>
                  <a:cubicBezTo>
                    <a:pt x="38585" y="59912"/>
                    <a:pt x="46317" y="47460"/>
                    <a:pt x="49868" y="60293"/>
                  </a:cubicBezTo>
                  <a:cubicBezTo>
                    <a:pt x="53444" y="73109"/>
                    <a:pt x="47720" y="85803"/>
                    <a:pt x="47720" y="85803"/>
                  </a:cubicBezTo>
                  <a:lnTo>
                    <a:pt x="25259" y="100523"/>
                  </a:lnTo>
                  <a:lnTo>
                    <a:pt x="12703" y="102056"/>
                  </a:lnTo>
                  <a:lnTo>
                    <a:pt x="2173" y="95588"/>
                  </a:lnTo>
                  <a:lnTo>
                    <a:pt x="0" y="71602"/>
                  </a:lnTo>
                  <a:lnTo>
                    <a:pt x="4044" y="30852"/>
                  </a:lnTo>
                  <a:lnTo>
                    <a:pt x="46049" y="0"/>
                  </a:lnTo>
                  <a:lnTo>
                    <a:pt x="72321" y="4304"/>
                  </a:lnTo>
                  <a:lnTo>
                    <a:pt x="69022" y="22453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xmlns="" id="{72CF2007-0195-4427-8DC2-0129C9DAD05C}"/>
                </a:ext>
              </a:extLst>
            </p:cNvPr>
            <p:cNvSpPr/>
            <p:nvPr/>
          </p:nvSpPr>
          <p:spPr>
            <a:xfrm>
              <a:off x="3241177" y="3006162"/>
              <a:ext cx="205972" cy="284425"/>
            </a:xfrm>
            <a:custGeom>
              <a:avLst/>
              <a:gdLst>
                <a:gd name="connsiteX0" fmla="*/ 74477 w 84244"/>
                <a:gd name="connsiteY0" fmla="*/ 0 h 116332"/>
                <a:gd name="connsiteX1" fmla="*/ 28151 w 84244"/>
                <a:gd name="connsiteY1" fmla="*/ 32359 h 116332"/>
                <a:gd name="connsiteX2" fmla="*/ 10036 w 84244"/>
                <a:gd name="connsiteY2" fmla="*/ 62077 h 116332"/>
                <a:gd name="connsiteX3" fmla="*/ 0 w 84244"/>
                <a:gd name="connsiteY3" fmla="*/ 84530 h 116332"/>
                <a:gd name="connsiteX4" fmla="*/ 8642 w 84244"/>
                <a:gd name="connsiteY4" fmla="*/ 114473 h 116332"/>
                <a:gd name="connsiteX5" fmla="*/ 25259 w 84244"/>
                <a:gd name="connsiteY5" fmla="*/ 113477 h 116332"/>
                <a:gd name="connsiteX6" fmla="*/ 49772 w 84244"/>
                <a:gd name="connsiteY6" fmla="*/ 115486 h 116332"/>
                <a:gd name="connsiteX7" fmla="*/ 51149 w 84244"/>
                <a:gd name="connsiteY7" fmla="*/ 104325 h 116332"/>
                <a:gd name="connsiteX8" fmla="*/ 27155 w 84244"/>
                <a:gd name="connsiteY8" fmla="*/ 98220 h 116332"/>
                <a:gd name="connsiteX9" fmla="*/ 27397 w 84244"/>
                <a:gd name="connsiteY9" fmla="*/ 79707 h 116332"/>
                <a:gd name="connsiteX10" fmla="*/ 46820 w 84244"/>
                <a:gd name="connsiteY10" fmla="*/ 48101 h 116332"/>
                <a:gd name="connsiteX11" fmla="*/ 84244 w 84244"/>
                <a:gd name="connsiteY11" fmla="*/ 29051 h 116332"/>
                <a:gd name="connsiteX12" fmla="*/ 74477 w 84244"/>
                <a:gd name="connsiteY12" fmla="*/ 0 h 11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244" h="116332">
                  <a:moveTo>
                    <a:pt x="74477" y="0"/>
                  </a:moveTo>
                  <a:lnTo>
                    <a:pt x="28151" y="32359"/>
                  </a:lnTo>
                  <a:cubicBezTo>
                    <a:pt x="28151" y="32359"/>
                    <a:pt x="17872" y="48586"/>
                    <a:pt x="10036" y="62077"/>
                  </a:cubicBezTo>
                  <a:cubicBezTo>
                    <a:pt x="2173" y="75516"/>
                    <a:pt x="0" y="84530"/>
                    <a:pt x="0" y="84530"/>
                  </a:cubicBezTo>
                  <a:cubicBezTo>
                    <a:pt x="0" y="84530"/>
                    <a:pt x="4078" y="109789"/>
                    <a:pt x="8642" y="114473"/>
                  </a:cubicBezTo>
                  <a:cubicBezTo>
                    <a:pt x="13214" y="119175"/>
                    <a:pt x="25259" y="113477"/>
                    <a:pt x="25259" y="113477"/>
                  </a:cubicBezTo>
                  <a:lnTo>
                    <a:pt x="49772" y="115486"/>
                  </a:lnTo>
                  <a:cubicBezTo>
                    <a:pt x="49772" y="115486"/>
                    <a:pt x="58379" y="112421"/>
                    <a:pt x="51149" y="104325"/>
                  </a:cubicBezTo>
                  <a:cubicBezTo>
                    <a:pt x="43910" y="96194"/>
                    <a:pt x="27155" y="98220"/>
                    <a:pt x="27155" y="98220"/>
                  </a:cubicBezTo>
                  <a:cubicBezTo>
                    <a:pt x="27155" y="98220"/>
                    <a:pt x="27787" y="84911"/>
                    <a:pt x="27397" y="79707"/>
                  </a:cubicBezTo>
                  <a:cubicBezTo>
                    <a:pt x="27016" y="74503"/>
                    <a:pt x="46820" y="48101"/>
                    <a:pt x="46820" y="48101"/>
                  </a:cubicBezTo>
                  <a:lnTo>
                    <a:pt x="84244" y="29051"/>
                  </a:lnTo>
                  <a:lnTo>
                    <a:pt x="74477" y="0"/>
                  </a:lnTo>
                  <a:close/>
                </a:path>
              </a:pathLst>
            </a:custGeom>
            <a:solidFill>
              <a:srgbClr val="F8A488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xmlns="" id="{6BFD3754-BD5A-4A4C-8A59-32FB60C624B9}"/>
                </a:ext>
              </a:extLst>
            </p:cNvPr>
            <p:cNvSpPr/>
            <p:nvPr/>
          </p:nvSpPr>
          <p:spPr>
            <a:xfrm>
              <a:off x="3406015" y="2759054"/>
              <a:ext cx="337463" cy="373856"/>
            </a:xfrm>
            <a:custGeom>
              <a:avLst/>
              <a:gdLst>
                <a:gd name="connsiteX0" fmla="*/ 138026 w 138025"/>
                <a:gd name="connsiteY0" fmla="*/ 0 h 152910"/>
                <a:gd name="connsiteX1" fmla="*/ 0 w 138025"/>
                <a:gd name="connsiteY1" fmla="*/ 92323 h 152910"/>
                <a:gd name="connsiteX2" fmla="*/ 23492 w 138025"/>
                <a:gd name="connsiteY2" fmla="*/ 152911 h 152910"/>
                <a:gd name="connsiteX3" fmla="*/ 125262 w 138025"/>
                <a:gd name="connsiteY3" fmla="*/ 133913 h 1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5" h="152910">
                  <a:moveTo>
                    <a:pt x="138026" y="0"/>
                  </a:moveTo>
                  <a:lnTo>
                    <a:pt x="0" y="92323"/>
                  </a:lnTo>
                  <a:lnTo>
                    <a:pt x="23492" y="152911"/>
                  </a:lnTo>
                  <a:lnTo>
                    <a:pt x="125262" y="133913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xmlns="" id="{9AA5F03D-18DC-4D53-BE8F-C5CF4F472404}"/>
                </a:ext>
              </a:extLst>
            </p:cNvPr>
            <p:cNvSpPr/>
            <p:nvPr/>
          </p:nvSpPr>
          <p:spPr>
            <a:xfrm>
              <a:off x="4510083" y="4653314"/>
              <a:ext cx="354675" cy="410318"/>
            </a:xfrm>
            <a:custGeom>
              <a:avLst/>
              <a:gdLst>
                <a:gd name="connsiteX0" fmla="*/ 0 w 145065"/>
                <a:gd name="connsiteY0" fmla="*/ 157696 h 167823"/>
                <a:gd name="connsiteX1" fmla="*/ 43478 w 145065"/>
                <a:gd name="connsiteY1" fmla="*/ 167749 h 167823"/>
                <a:gd name="connsiteX2" fmla="*/ 81586 w 145065"/>
                <a:gd name="connsiteY2" fmla="*/ 156034 h 167823"/>
                <a:gd name="connsiteX3" fmla="*/ 107364 w 145065"/>
                <a:gd name="connsiteY3" fmla="*/ 133875 h 167823"/>
                <a:gd name="connsiteX4" fmla="*/ 122959 w 145065"/>
                <a:gd name="connsiteY4" fmla="*/ 71495 h 167823"/>
                <a:gd name="connsiteX5" fmla="*/ 131869 w 145065"/>
                <a:gd name="connsiteY5" fmla="*/ 76924 h 167823"/>
                <a:gd name="connsiteX6" fmla="*/ 145066 w 145065"/>
                <a:gd name="connsiteY6" fmla="*/ 43942 h 167823"/>
                <a:gd name="connsiteX7" fmla="*/ 111261 w 145065"/>
                <a:gd name="connsiteY7" fmla="*/ 40 h 167823"/>
                <a:gd name="connsiteX8" fmla="*/ 56050 w 145065"/>
                <a:gd name="connsiteY8" fmla="*/ 49700 h 167823"/>
                <a:gd name="connsiteX9" fmla="*/ 52795 w 145065"/>
                <a:gd name="connsiteY9" fmla="*/ 107898 h 167823"/>
                <a:gd name="connsiteX10" fmla="*/ 33294 w 145065"/>
                <a:gd name="connsiteY10" fmla="*/ 138265 h 167823"/>
                <a:gd name="connsiteX11" fmla="*/ 8235 w 145065"/>
                <a:gd name="connsiteY11" fmla="*/ 145313 h 167823"/>
                <a:gd name="connsiteX12" fmla="*/ 0 w 145065"/>
                <a:gd name="connsiteY12" fmla="*/ 157696 h 16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065" h="167823">
                  <a:moveTo>
                    <a:pt x="0" y="157696"/>
                  </a:moveTo>
                  <a:cubicBezTo>
                    <a:pt x="0" y="157696"/>
                    <a:pt x="30731" y="166658"/>
                    <a:pt x="43478" y="167749"/>
                  </a:cubicBezTo>
                  <a:cubicBezTo>
                    <a:pt x="54145" y="168676"/>
                    <a:pt x="72572" y="160761"/>
                    <a:pt x="81586" y="156034"/>
                  </a:cubicBezTo>
                  <a:cubicBezTo>
                    <a:pt x="89864" y="151713"/>
                    <a:pt x="103009" y="144344"/>
                    <a:pt x="107364" y="133875"/>
                  </a:cubicBezTo>
                  <a:cubicBezTo>
                    <a:pt x="113512" y="119016"/>
                    <a:pt x="122959" y="71495"/>
                    <a:pt x="122959" y="71495"/>
                  </a:cubicBezTo>
                  <a:lnTo>
                    <a:pt x="131869" y="76924"/>
                  </a:lnTo>
                  <a:lnTo>
                    <a:pt x="145066" y="43942"/>
                  </a:lnTo>
                  <a:cubicBezTo>
                    <a:pt x="145066" y="43942"/>
                    <a:pt x="125046" y="1313"/>
                    <a:pt x="111261" y="40"/>
                  </a:cubicBezTo>
                  <a:cubicBezTo>
                    <a:pt x="92774" y="-1631"/>
                    <a:pt x="56050" y="49700"/>
                    <a:pt x="56050" y="49700"/>
                  </a:cubicBezTo>
                  <a:lnTo>
                    <a:pt x="52795" y="107898"/>
                  </a:lnTo>
                  <a:lnTo>
                    <a:pt x="33294" y="138265"/>
                  </a:lnTo>
                  <a:cubicBezTo>
                    <a:pt x="33294" y="138265"/>
                    <a:pt x="13517" y="143244"/>
                    <a:pt x="8235" y="145313"/>
                  </a:cubicBezTo>
                  <a:cubicBezTo>
                    <a:pt x="3204" y="147296"/>
                    <a:pt x="0" y="157696"/>
                    <a:pt x="0" y="157696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xmlns="" id="{5E139648-4B7A-4732-A667-46F14F7302FC}"/>
                </a:ext>
              </a:extLst>
            </p:cNvPr>
            <p:cNvSpPr/>
            <p:nvPr/>
          </p:nvSpPr>
          <p:spPr>
            <a:xfrm>
              <a:off x="2856013" y="4795886"/>
              <a:ext cx="565390" cy="333955"/>
            </a:xfrm>
            <a:custGeom>
              <a:avLst/>
              <a:gdLst>
                <a:gd name="connsiteX0" fmla="*/ 231250 w 231249"/>
                <a:gd name="connsiteY0" fmla="*/ 79449 h 136590"/>
                <a:gd name="connsiteX1" fmla="*/ 202640 w 231249"/>
                <a:gd name="connsiteY1" fmla="*/ 136590 h 136590"/>
                <a:gd name="connsiteX2" fmla="*/ 152573 w 231249"/>
                <a:gd name="connsiteY2" fmla="*/ 115809 h 136590"/>
                <a:gd name="connsiteX3" fmla="*/ 154955 w 231249"/>
                <a:gd name="connsiteY3" fmla="*/ 100222 h 136590"/>
                <a:gd name="connsiteX4" fmla="*/ 131125 w 231249"/>
                <a:gd name="connsiteY4" fmla="*/ 92429 h 136590"/>
                <a:gd name="connsiteX5" fmla="*/ 97753 w 231249"/>
                <a:gd name="connsiteY5" fmla="*/ 87225 h 136590"/>
                <a:gd name="connsiteX6" fmla="*/ 0 w 231249"/>
                <a:gd name="connsiteY6" fmla="*/ 11882 h 136590"/>
                <a:gd name="connsiteX7" fmla="*/ 8244 w 231249"/>
                <a:gd name="connsiteY7" fmla="*/ 236 h 136590"/>
                <a:gd name="connsiteX8" fmla="*/ 64363 w 231249"/>
                <a:gd name="connsiteY8" fmla="*/ 24863 h 136590"/>
                <a:gd name="connsiteX9" fmla="*/ 143040 w 231249"/>
                <a:gd name="connsiteY9" fmla="*/ 35279 h 136590"/>
                <a:gd name="connsiteX10" fmla="*/ 231250 w 231249"/>
                <a:gd name="connsiteY10" fmla="*/ 79449 h 13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249" h="136590">
                  <a:moveTo>
                    <a:pt x="231250" y="79449"/>
                  </a:moveTo>
                  <a:lnTo>
                    <a:pt x="202640" y="136590"/>
                  </a:lnTo>
                  <a:lnTo>
                    <a:pt x="152573" y="115809"/>
                  </a:lnTo>
                  <a:lnTo>
                    <a:pt x="154955" y="100222"/>
                  </a:lnTo>
                  <a:lnTo>
                    <a:pt x="131125" y="92429"/>
                  </a:lnTo>
                  <a:lnTo>
                    <a:pt x="97753" y="87225"/>
                  </a:lnTo>
                  <a:lnTo>
                    <a:pt x="0" y="11882"/>
                  </a:lnTo>
                  <a:cubicBezTo>
                    <a:pt x="0" y="11882"/>
                    <a:pt x="3187" y="1310"/>
                    <a:pt x="8244" y="236"/>
                  </a:cubicBezTo>
                  <a:cubicBezTo>
                    <a:pt x="22877" y="-2821"/>
                    <a:pt x="64363" y="24863"/>
                    <a:pt x="64363" y="24863"/>
                  </a:cubicBezTo>
                  <a:lnTo>
                    <a:pt x="143040" y="35279"/>
                  </a:lnTo>
                  <a:lnTo>
                    <a:pt x="231250" y="7944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xmlns="" id="{3FCCC6F3-88C8-4A95-BA35-F061A8863064}"/>
                </a:ext>
              </a:extLst>
            </p:cNvPr>
            <p:cNvSpPr/>
            <p:nvPr/>
          </p:nvSpPr>
          <p:spPr>
            <a:xfrm>
              <a:off x="4012224" y="3379617"/>
              <a:ext cx="832781" cy="1477034"/>
            </a:xfrm>
            <a:custGeom>
              <a:avLst/>
              <a:gdLst>
                <a:gd name="connsiteX0" fmla="*/ 0 w 340614"/>
                <a:gd name="connsiteY0" fmla="*/ 206588 h 604118"/>
                <a:gd name="connsiteX1" fmla="*/ 38975 w 340614"/>
                <a:gd name="connsiteY1" fmla="*/ 304038 h 604118"/>
                <a:gd name="connsiteX2" fmla="*/ 265020 w 340614"/>
                <a:gd name="connsiteY2" fmla="*/ 604119 h 604118"/>
                <a:gd name="connsiteX3" fmla="*/ 340614 w 340614"/>
                <a:gd name="connsiteY3" fmla="*/ 533339 h 604118"/>
                <a:gd name="connsiteX4" fmla="*/ 151993 w 340614"/>
                <a:gd name="connsiteY4" fmla="*/ 241658 h 604118"/>
                <a:gd name="connsiteX5" fmla="*/ 120812 w 340614"/>
                <a:gd name="connsiteY5" fmla="*/ 0 h 60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0614" h="604118">
                  <a:moveTo>
                    <a:pt x="0" y="206588"/>
                  </a:moveTo>
                  <a:lnTo>
                    <a:pt x="38975" y="304038"/>
                  </a:lnTo>
                  <a:lnTo>
                    <a:pt x="265020" y="604119"/>
                  </a:lnTo>
                  <a:lnTo>
                    <a:pt x="340614" y="533339"/>
                  </a:lnTo>
                  <a:lnTo>
                    <a:pt x="151993" y="241658"/>
                  </a:lnTo>
                  <a:lnTo>
                    <a:pt x="1208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xmlns="" id="{D86293F6-820E-45F5-A11B-347BDDB4CD5D}"/>
                </a:ext>
              </a:extLst>
            </p:cNvPr>
            <p:cNvSpPr/>
            <p:nvPr/>
          </p:nvSpPr>
          <p:spPr>
            <a:xfrm>
              <a:off x="3145084" y="2925464"/>
              <a:ext cx="1284773" cy="2102714"/>
            </a:xfrm>
            <a:custGeom>
              <a:avLst/>
              <a:gdLst>
                <a:gd name="connsiteX0" fmla="*/ 370263 w 525482"/>
                <a:gd name="connsiteY0" fmla="*/ 64923 h 860026"/>
                <a:gd name="connsiteX1" fmla="*/ 190985 w 525482"/>
                <a:gd name="connsiteY1" fmla="*/ 559920 h 860026"/>
                <a:gd name="connsiteX2" fmla="*/ 0 w 525482"/>
                <a:gd name="connsiteY2" fmla="*/ 793767 h 860026"/>
                <a:gd name="connsiteX3" fmla="*/ 136398 w 525482"/>
                <a:gd name="connsiteY3" fmla="*/ 860026 h 860026"/>
                <a:gd name="connsiteX4" fmla="*/ 370263 w 525482"/>
                <a:gd name="connsiteY4" fmla="*/ 439108 h 860026"/>
                <a:gd name="connsiteX5" fmla="*/ 498868 w 525482"/>
                <a:gd name="connsiteY5" fmla="*/ 213054 h 860026"/>
                <a:gd name="connsiteX6" fmla="*/ 516714 w 525482"/>
                <a:gd name="connsiteY6" fmla="*/ 45691 h 860026"/>
                <a:gd name="connsiteX7" fmla="*/ 370263 w 525482"/>
                <a:gd name="connsiteY7" fmla="*/ 64923 h 86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482" h="860026">
                  <a:moveTo>
                    <a:pt x="370263" y="64923"/>
                  </a:moveTo>
                  <a:cubicBezTo>
                    <a:pt x="370263" y="64923"/>
                    <a:pt x="233847" y="466384"/>
                    <a:pt x="190985" y="559920"/>
                  </a:cubicBezTo>
                  <a:cubicBezTo>
                    <a:pt x="148105" y="653456"/>
                    <a:pt x="0" y="793767"/>
                    <a:pt x="0" y="793767"/>
                  </a:cubicBezTo>
                  <a:lnTo>
                    <a:pt x="136398" y="860026"/>
                  </a:lnTo>
                  <a:cubicBezTo>
                    <a:pt x="136398" y="860026"/>
                    <a:pt x="327392" y="548230"/>
                    <a:pt x="370263" y="439108"/>
                  </a:cubicBezTo>
                  <a:cubicBezTo>
                    <a:pt x="413134" y="329969"/>
                    <a:pt x="498868" y="213054"/>
                    <a:pt x="498868" y="213054"/>
                  </a:cubicBezTo>
                  <a:cubicBezTo>
                    <a:pt x="498868" y="213054"/>
                    <a:pt x="544007" y="158727"/>
                    <a:pt x="516714" y="45691"/>
                  </a:cubicBezTo>
                  <a:cubicBezTo>
                    <a:pt x="489420" y="-67336"/>
                    <a:pt x="370263" y="64923"/>
                    <a:pt x="370263" y="649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xmlns="" id="{3FBCD562-FD08-45A5-AF1E-694A9E9F9560}"/>
                </a:ext>
              </a:extLst>
            </p:cNvPr>
            <p:cNvSpPr/>
            <p:nvPr/>
          </p:nvSpPr>
          <p:spPr>
            <a:xfrm>
              <a:off x="3922778" y="2232401"/>
              <a:ext cx="585043" cy="1216655"/>
            </a:xfrm>
            <a:custGeom>
              <a:avLst/>
              <a:gdLst>
                <a:gd name="connsiteX0" fmla="*/ 29822 w 239287"/>
                <a:gd name="connsiteY0" fmla="*/ 69775 h 497621"/>
                <a:gd name="connsiteX1" fmla="*/ 47495 w 239287"/>
                <a:gd name="connsiteY1" fmla="*/ 285967 h 497621"/>
                <a:gd name="connsiteX2" fmla="*/ 0 w 239287"/>
                <a:gd name="connsiteY2" fmla="*/ 454377 h 497621"/>
                <a:gd name="connsiteX3" fmla="*/ 207299 w 239287"/>
                <a:gd name="connsiteY3" fmla="*/ 497621 h 497621"/>
                <a:gd name="connsiteX4" fmla="*/ 177892 w 239287"/>
                <a:gd name="connsiteY4" fmla="*/ 17327 h 497621"/>
                <a:gd name="connsiteX5" fmla="*/ 29822 w 239287"/>
                <a:gd name="connsiteY5" fmla="*/ 69775 h 49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87" h="497621">
                  <a:moveTo>
                    <a:pt x="29822" y="69775"/>
                  </a:moveTo>
                  <a:lnTo>
                    <a:pt x="47495" y="285967"/>
                  </a:lnTo>
                  <a:lnTo>
                    <a:pt x="0" y="454377"/>
                  </a:lnTo>
                  <a:lnTo>
                    <a:pt x="207299" y="497621"/>
                  </a:lnTo>
                  <a:cubicBezTo>
                    <a:pt x="293621" y="212555"/>
                    <a:pt x="177892" y="17327"/>
                    <a:pt x="177892" y="17327"/>
                  </a:cubicBezTo>
                  <a:cubicBezTo>
                    <a:pt x="177892" y="17327"/>
                    <a:pt x="138866" y="-46109"/>
                    <a:pt x="29822" y="69775"/>
                  </a:cubicBez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xmlns="" id="{47A8BEA8-3EA1-48E8-B8C3-A446AC76AB28}"/>
                </a:ext>
              </a:extLst>
            </p:cNvPr>
            <p:cNvSpPr/>
            <p:nvPr/>
          </p:nvSpPr>
          <p:spPr>
            <a:xfrm>
              <a:off x="1436140" y="4765255"/>
              <a:ext cx="243211" cy="243211"/>
            </a:xfrm>
            <a:custGeom>
              <a:avLst/>
              <a:gdLst>
                <a:gd name="connsiteX0" fmla="*/ 99476 w 99475"/>
                <a:gd name="connsiteY0" fmla="*/ 49738 h 99475"/>
                <a:gd name="connsiteX1" fmla="*/ 49738 w 99475"/>
                <a:gd name="connsiteY1" fmla="*/ 99476 h 99475"/>
                <a:gd name="connsiteX2" fmla="*/ 0 w 99475"/>
                <a:gd name="connsiteY2" fmla="*/ 49738 h 99475"/>
                <a:gd name="connsiteX3" fmla="*/ 49738 w 99475"/>
                <a:gd name="connsiteY3" fmla="*/ 0 h 99475"/>
                <a:gd name="connsiteX4" fmla="*/ 99476 w 99475"/>
                <a:gd name="connsiteY4" fmla="*/ 49738 h 9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75" h="99475">
                  <a:moveTo>
                    <a:pt x="99476" y="49738"/>
                  </a:moveTo>
                  <a:cubicBezTo>
                    <a:pt x="99476" y="77207"/>
                    <a:pt x="77207" y="99476"/>
                    <a:pt x="49738" y="99476"/>
                  </a:cubicBezTo>
                  <a:cubicBezTo>
                    <a:pt x="22268" y="99476"/>
                    <a:pt x="0" y="77208"/>
                    <a:pt x="0" y="49738"/>
                  </a:cubicBezTo>
                  <a:cubicBezTo>
                    <a:pt x="0" y="22269"/>
                    <a:pt x="22269" y="0"/>
                    <a:pt x="49738" y="0"/>
                  </a:cubicBezTo>
                  <a:cubicBezTo>
                    <a:pt x="77208" y="0"/>
                    <a:pt x="99476" y="22268"/>
                    <a:pt x="99476" y="49738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xmlns="" id="{1A13F1EC-9CF8-4569-9A53-D0748CB7D7D5}"/>
                </a:ext>
              </a:extLst>
            </p:cNvPr>
            <p:cNvSpPr/>
            <p:nvPr/>
          </p:nvSpPr>
          <p:spPr>
            <a:xfrm>
              <a:off x="1484728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xmlns="" id="{F55F2BE4-6768-4F47-8E2F-EE4E45900368}"/>
                </a:ext>
              </a:extLst>
            </p:cNvPr>
            <p:cNvSpPr/>
            <p:nvPr/>
          </p:nvSpPr>
          <p:spPr>
            <a:xfrm>
              <a:off x="1492858" y="4821995"/>
              <a:ext cx="129734" cy="129733"/>
            </a:xfrm>
            <a:custGeom>
              <a:avLst/>
              <a:gdLst>
                <a:gd name="connsiteX0" fmla="*/ 53063 w 53062"/>
                <a:gd name="connsiteY0" fmla="*/ 26531 h 53062"/>
                <a:gd name="connsiteX1" fmla="*/ 26532 w 53062"/>
                <a:gd name="connsiteY1" fmla="*/ 53063 h 53062"/>
                <a:gd name="connsiteX2" fmla="*/ 0 w 53062"/>
                <a:gd name="connsiteY2" fmla="*/ 26531 h 53062"/>
                <a:gd name="connsiteX3" fmla="*/ 26532 w 53062"/>
                <a:gd name="connsiteY3" fmla="*/ 0 h 53062"/>
                <a:gd name="connsiteX4" fmla="*/ 53063 w 53062"/>
                <a:gd name="connsiteY4" fmla="*/ 26531 h 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62" h="53062">
                  <a:moveTo>
                    <a:pt x="53063" y="26531"/>
                  </a:moveTo>
                  <a:cubicBezTo>
                    <a:pt x="53063" y="41184"/>
                    <a:pt x="41184" y="53063"/>
                    <a:pt x="26532" y="53063"/>
                  </a:cubicBezTo>
                  <a:cubicBezTo>
                    <a:pt x="11879" y="53063"/>
                    <a:pt x="0" y="41184"/>
                    <a:pt x="0" y="26531"/>
                  </a:cubicBezTo>
                  <a:cubicBezTo>
                    <a:pt x="0" y="11878"/>
                    <a:pt x="11879" y="0"/>
                    <a:pt x="26532" y="0"/>
                  </a:cubicBezTo>
                  <a:cubicBezTo>
                    <a:pt x="41184" y="0"/>
                    <a:pt x="53063" y="11878"/>
                    <a:pt x="53063" y="26531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xmlns="" id="{10EE0220-F1FC-46B2-9396-A87211ECFBD7}"/>
                </a:ext>
              </a:extLst>
            </p:cNvPr>
            <p:cNvSpPr/>
            <p:nvPr/>
          </p:nvSpPr>
          <p:spPr>
            <a:xfrm>
              <a:off x="1529437" y="4721029"/>
              <a:ext cx="158772" cy="173151"/>
            </a:xfrm>
            <a:custGeom>
              <a:avLst/>
              <a:gdLst>
                <a:gd name="connsiteX0" fmla="*/ 296 w 64939"/>
                <a:gd name="connsiteY0" fmla="*/ 56501 h 70820"/>
                <a:gd name="connsiteX1" fmla="*/ 19779 w 64939"/>
                <a:gd name="connsiteY1" fmla="*/ 63965 h 70820"/>
                <a:gd name="connsiteX2" fmla="*/ 59108 w 64939"/>
                <a:gd name="connsiteY2" fmla="*/ 20964 h 70820"/>
                <a:gd name="connsiteX3" fmla="*/ 49878 w 64939"/>
                <a:gd name="connsiteY3" fmla="*/ 0 h 70820"/>
                <a:gd name="connsiteX4" fmla="*/ 28117 w 64939"/>
                <a:gd name="connsiteY4" fmla="*/ 0 h 70820"/>
                <a:gd name="connsiteX5" fmla="*/ 2 w 64939"/>
                <a:gd name="connsiteY5" fmla="*/ 28428 h 70820"/>
                <a:gd name="connsiteX6" fmla="*/ 296 w 64939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9" h="70820">
                  <a:moveTo>
                    <a:pt x="296" y="56501"/>
                  </a:moveTo>
                  <a:cubicBezTo>
                    <a:pt x="478" y="72139"/>
                    <a:pt x="9241" y="75490"/>
                    <a:pt x="19779" y="63965"/>
                  </a:cubicBezTo>
                  <a:lnTo>
                    <a:pt x="59108" y="20964"/>
                  </a:lnTo>
                  <a:cubicBezTo>
                    <a:pt x="69655" y="9421"/>
                    <a:pt x="65490" y="0"/>
                    <a:pt x="49878" y="0"/>
                  </a:cubicBezTo>
                  <a:lnTo>
                    <a:pt x="28117" y="0"/>
                  </a:lnTo>
                  <a:cubicBezTo>
                    <a:pt x="12488" y="0"/>
                    <a:pt x="-163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xmlns="" id="{0F46CB8C-C088-46C3-9F37-B8AC62D5B589}"/>
                </a:ext>
              </a:extLst>
            </p:cNvPr>
            <p:cNvSpPr/>
            <p:nvPr/>
          </p:nvSpPr>
          <p:spPr>
            <a:xfrm>
              <a:off x="1529437" y="4721029"/>
              <a:ext cx="158777" cy="122707"/>
            </a:xfrm>
            <a:custGeom>
              <a:avLst/>
              <a:gdLst>
                <a:gd name="connsiteX0" fmla="*/ 55532 w 64941"/>
                <a:gd name="connsiteY0" fmla="*/ 24861 h 50188"/>
                <a:gd name="connsiteX1" fmla="*/ 49878 w 64941"/>
                <a:gd name="connsiteY1" fmla="*/ 24324 h 50188"/>
                <a:gd name="connsiteX2" fmla="*/ 28117 w 64941"/>
                <a:gd name="connsiteY2" fmla="*/ 24324 h 50188"/>
                <a:gd name="connsiteX3" fmla="*/ 235 w 64941"/>
                <a:gd name="connsiteY3" fmla="*/ 50188 h 50188"/>
                <a:gd name="connsiteX4" fmla="*/ 2 w 64941"/>
                <a:gd name="connsiteY4" fmla="*/ 28428 h 50188"/>
                <a:gd name="connsiteX5" fmla="*/ 28117 w 64941"/>
                <a:gd name="connsiteY5" fmla="*/ 0 h 50188"/>
                <a:gd name="connsiteX6" fmla="*/ 49878 w 64941"/>
                <a:gd name="connsiteY6" fmla="*/ 0 h 50188"/>
                <a:gd name="connsiteX7" fmla="*/ 59108 w 64941"/>
                <a:gd name="connsiteY7" fmla="*/ 20964 h 50188"/>
                <a:gd name="connsiteX8" fmla="*/ 55532 w 64941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41" h="50188">
                  <a:moveTo>
                    <a:pt x="55532" y="24861"/>
                  </a:moveTo>
                  <a:cubicBezTo>
                    <a:pt x="53861" y="24540"/>
                    <a:pt x="51991" y="24324"/>
                    <a:pt x="49878" y="24324"/>
                  </a:cubicBezTo>
                  <a:lnTo>
                    <a:pt x="28117" y="24324"/>
                  </a:lnTo>
                  <a:cubicBezTo>
                    <a:pt x="13363" y="24324"/>
                    <a:pt x="1387" y="35754"/>
                    <a:pt x="235" y="50188"/>
                  </a:cubicBezTo>
                  <a:lnTo>
                    <a:pt x="2" y="28428"/>
                  </a:lnTo>
                  <a:cubicBezTo>
                    <a:pt x="-163" y="12789"/>
                    <a:pt x="12488" y="0"/>
                    <a:pt x="28117" y="0"/>
                  </a:cubicBezTo>
                  <a:lnTo>
                    <a:pt x="49878" y="0"/>
                  </a:lnTo>
                  <a:cubicBezTo>
                    <a:pt x="65499" y="0"/>
                    <a:pt x="69655" y="9421"/>
                    <a:pt x="59108" y="20964"/>
                  </a:cubicBezTo>
                  <a:lnTo>
                    <a:pt x="55532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xmlns="" id="{BD160258-E2C9-4A2C-86C8-6476FDA53A10}"/>
                </a:ext>
              </a:extLst>
            </p:cNvPr>
            <p:cNvSpPr/>
            <p:nvPr/>
          </p:nvSpPr>
          <p:spPr>
            <a:xfrm>
              <a:off x="2365886" y="4765214"/>
              <a:ext cx="243296" cy="243296"/>
            </a:xfrm>
            <a:custGeom>
              <a:avLst/>
              <a:gdLst>
                <a:gd name="connsiteX0" fmla="*/ 99510 w 99510"/>
                <a:gd name="connsiteY0" fmla="*/ 49755 h 99510"/>
                <a:gd name="connsiteX1" fmla="*/ 49755 w 99510"/>
                <a:gd name="connsiteY1" fmla="*/ 99510 h 99510"/>
                <a:gd name="connsiteX2" fmla="*/ 0 w 99510"/>
                <a:gd name="connsiteY2" fmla="*/ 49755 h 99510"/>
                <a:gd name="connsiteX3" fmla="*/ 49755 w 99510"/>
                <a:gd name="connsiteY3" fmla="*/ 0 h 99510"/>
                <a:gd name="connsiteX4" fmla="*/ 99510 w 99510"/>
                <a:gd name="connsiteY4" fmla="*/ 49755 h 9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10" h="99510">
                  <a:moveTo>
                    <a:pt x="99510" y="49755"/>
                  </a:moveTo>
                  <a:cubicBezTo>
                    <a:pt x="99510" y="77234"/>
                    <a:pt x="77234" y="99510"/>
                    <a:pt x="49755" y="99510"/>
                  </a:cubicBezTo>
                  <a:cubicBezTo>
                    <a:pt x="22276" y="99510"/>
                    <a:pt x="0" y="77234"/>
                    <a:pt x="0" y="49755"/>
                  </a:cubicBezTo>
                  <a:cubicBezTo>
                    <a:pt x="0" y="22276"/>
                    <a:pt x="22276" y="0"/>
                    <a:pt x="49755" y="0"/>
                  </a:cubicBezTo>
                  <a:cubicBezTo>
                    <a:pt x="77234" y="0"/>
                    <a:pt x="99510" y="22276"/>
                    <a:pt x="99510" y="4975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xmlns="" id="{10ECE47A-81D0-4C7D-8E3A-A7DB31D95844}"/>
                </a:ext>
              </a:extLst>
            </p:cNvPr>
            <p:cNvSpPr/>
            <p:nvPr/>
          </p:nvSpPr>
          <p:spPr>
            <a:xfrm>
              <a:off x="2414515" y="4813844"/>
              <a:ext cx="146036" cy="146036"/>
            </a:xfrm>
            <a:custGeom>
              <a:avLst/>
              <a:gdLst>
                <a:gd name="connsiteX0" fmla="*/ 59730 w 59730"/>
                <a:gd name="connsiteY0" fmla="*/ 29865 h 59730"/>
                <a:gd name="connsiteX1" fmla="*/ 29865 w 59730"/>
                <a:gd name="connsiteY1" fmla="*/ 59730 h 59730"/>
                <a:gd name="connsiteX2" fmla="*/ 0 w 59730"/>
                <a:gd name="connsiteY2" fmla="*/ 29865 h 59730"/>
                <a:gd name="connsiteX3" fmla="*/ 29865 w 59730"/>
                <a:gd name="connsiteY3" fmla="*/ 0 h 59730"/>
                <a:gd name="connsiteX4" fmla="*/ 59730 w 59730"/>
                <a:gd name="connsiteY4" fmla="*/ 29865 h 59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730" h="59730">
                  <a:moveTo>
                    <a:pt x="59730" y="29865"/>
                  </a:moveTo>
                  <a:cubicBezTo>
                    <a:pt x="59730" y="46359"/>
                    <a:pt x="46359" y="59730"/>
                    <a:pt x="29865" y="59730"/>
                  </a:cubicBezTo>
                  <a:cubicBezTo>
                    <a:pt x="13371" y="59730"/>
                    <a:pt x="0" y="46359"/>
                    <a:pt x="0" y="29865"/>
                  </a:cubicBezTo>
                  <a:cubicBezTo>
                    <a:pt x="0" y="13371"/>
                    <a:pt x="13371" y="0"/>
                    <a:pt x="29865" y="0"/>
                  </a:cubicBezTo>
                  <a:cubicBezTo>
                    <a:pt x="46359" y="0"/>
                    <a:pt x="59730" y="13371"/>
                    <a:pt x="59730" y="29865"/>
                  </a:cubicBezTo>
                  <a:close/>
                </a:path>
              </a:pathLst>
            </a:custGeom>
            <a:solidFill>
              <a:srgbClr val="564D4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xmlns="" id="{33943C25-8D1E-4760-A8D3-549DD3CC7B50}"/>
                </a:ext>
              </a:extLst>
            </p:cNvPr>
            <p:cNvSpPr/>
            <p:nvPr/>
          </p:nvSpPr>
          <p:spPr>
            <a:xfrm>
              <a:off x="2422667" y="4821973"/>
              <a:ext cx="129778" cy="129777"/>
            </a:xfrm>
            <a:custGeom>
              <a:avLst/>
              <a:gdLst>
                <a:gd name="connsiteX0" fmla="*/ 53080 w 53080"/>
                <a:gd name="connsiteY0" fmla="*/ 26540 h 53080"/>
                <a:gd name="connsiteX1" fmla="*/ 26540 w 53080"/>
                <a:gd name="connsiteY1" fmla="*/ 53080 h 53080"/>
                <a:gd name="connsiteX2" fmla="*/ 0 w 53080"/>
                <a:gd name="connsiteY2" fmla="*/ 26540 h 53080"/>
                <a:gd name="connsiteX3" fmla="*/ 26540 w 53080"/>
                <a:gd name="connsiteY3" fmla="*/ 0 h 53080"/>
                <a:gd name="connsiteX4" fmla="*/ 53080 w 53080"/>
                <a:gd name="connsiteY4" fmla="*/ 26540 h 5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80" h="53080">
                  <a:moveTo>
                    <a:pt x="53080" y="26540"/>
                  </a:moveTo>
                  <a:cubicBezTo>
                    <a:pt x="53080" y="41198"/>
                    <a:pt x="41198" y="53080"/>
                    <a:pt x="26540" y="53080"/>
                  </a:cubicBezTo>
                  <a:cubicBezTo>
                    <a:pt x="11882" y="53080"/>
                    <a:pt x="0" y="41198"/>
                    <a:pt x="0" y="26540"/>
                  </a:cubicBezTo>
                  <a:cubicBezTo>
                    <a:pt x="0" y="11882"/>
                    <a:pt x="11882" y="0"/>
                    <a:pt x="26540" y="0"/>
                  </a:cubicBezTo>
                  <a:cubicBezTo>
                    <a:pt x="41198" y="0"/>
                    <a:pt x="53080" y="11882"/>
                    <a:pt x="53080" y="2654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xmlns="" id="{4EF1C70D-EF0B-4665-A748-37570B723E8A}"/>
                </a:ext>
              </a:extLst>
            </p:cNvPr>
            <p:cNvSpPr/>
            <p:nvPr/>
          </p:nvSpPr>
          <p:spPr>
            <a:xfrm>
              <a:off x="2459243" y="4721029"/>
              <a:ext cx="158765" cy="173151"/>
            </a:xfrm>
            <a:custGeom>
              <a:avLst/>
              <a:gdLst>
                <a:gd name="connsiteX0" fmla="*/ 296 w 64936"/>
                <a:gd name="connsiteY0" fmla="*/ 56501 h 70820"/>
                <a:gd name="connsiteX1" fmla="*/ 19762 w 64936"/>
                <a:gd name="connsiteY1" fmla="*/ 63965 h 70820"/>
                <a:gd name="connsiteX2" fmla="*/ 59092 w 64936"/>
                <a:gd name="connsiteY2" fmla="*/ 20964 h 70820"/>
                <a:gd name="connsiteX3" fmla="*/ 49861 w 64936"/>
                <a:gd name="connsiteY3" fmla="*/ 0 h 70820"/>
                <a:gd name="connsiteX4" fmla="*/ 28109 w 64936"/>
                <a:gd name="connsiteY4" fmla="*/ 0 h 70820"/>
                <a:gd name="connsiteX5" fmla="*/ 2 w 64936"/>
                <a:gd name="connsiteY5" fmla="*/ 28428 h 70820"/>
                <a:gd name="connsiteX6" fmla="*/ 296 w 64936"/>
                <a:gd name="connsiteY6" fmla="*/ 56501 h 7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36" h="70820">
                  <a:moveTo>
                    <a:pt x="296" y="56501"/>
                  </a:moveTo>
                  <a:cubicBezTo>
                    <a:pt x="461" y="72139"/>
                    <a:pt x="9207" y="75490"/>
                    <a:pt x="19762" y="63965"/>
                  </a:cubicBezTo>
                  <a:lnTo>
                    <a:pt x="59092" y="20964"/>
                  </a:lnTo>
                  <a:cubicBezTo>
                    <a:pt x="69664" y="9421"/>
                    <a:pt x="65482" y="0"/>
                    <a:pt x="49861" y="0"/>
                  </a:cubicBezTo>
                  <a:lnTo>
                    <a:pt x="28109" y="0"/>
                  </a:lnTo>
                  <a:cubicBezTo>
                    <a:pt x="12480" y="0"/>
                    <a:pt x="-180" y="12798"/>
                    <a:pt x="2" y="28428"/>
                  </a:cubicBezTo>
                  <a:lnTo>
                    <a:pt x="296" y="5650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xmlns="" id="{DA329A9D-DD43-4901-BBB1-3FBCE5BDE301}"/>
                </a:ext>
              </a:extLst>
            </p:cNvPr>
            <p:cNvSpPr/>
            <p:nvPr/>
          </p:nvSpPr>
          <p:spPr>
            <a:xfrm>
              <a:off x="2459243" y="4721029"/>
              <a:ext cx="158770" cy="122707"/>
            </a:xfrm>
            <a:custGeom>
              <a:avLst/>
              <a:gdLst>
                <a:gd name="connsiteX0" fmla="*/ 55524 w 64938"/>
                <a:gd name="connsiteY0" fmla="*/ 24861 h 50188"/>
                <a:gd name="connsiteX1" fmla="*/ 49861 w 64938"/>
                <a:gd name="connsiteY1" fmla="*/ 24324 h 50188"/>
                <a:gd name="connsiteX2" fmla="*/ 28109 w 64938"/>
                <a:gd name="connsiteY2" fmla="*/ 24324 h 50188"/>
                <a:gd name="connsiteX3" fmla="*/ 227 w 64938"/>
                <a:gd name="connsiteY3" fmla="*/ 50188 h 50188"/>
                <a:gd name="connsiteX4" fmla="*/ 2 w 64938"/>
                <a:gd name="connsiteY4" fmla="*/ 28428 h 50188"/>
                <a:gd name="connsiteX5" fmla="*/ 28109 w 64938"/>
                <a:gd name="connsiteY5" fmla="*/ 0 h 50188"/>
                <a:gd name="connsiteX6" fmla="*/ 49861 w 64938"/>
                <a:gd name="connsiteY6" fmla="*/ 0 h 50188"/>
                <a:gd name="connsiteX7" fmla="*/ 59092 w 64938"/>
                <a:gd name="connsiteY7" fmla="*/ 20964 h 50188"/>
                <a:gd name="connsiteX8" fmla="*/ 55524 w 64938"/>
                <a:gd name="connsiteY8" fmla="*/ 24861 h 5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938" h="50188">
                  <a:moveTo>
                    <a:pt x="55524" y="24861"/>
                  </a:moveTo>
                  <a:cubicBezTo>
                    <a:pt x="53861" y="24540"/>
                    <a:pt x="51983" y="24324"/>
                    <a:pt x="49861" y="24324"/>
                  </a:cubicBezTo>
                  <a:lnTo>
                    <a:pt x="28109" y="24324"/>
                  </a:lnTo>
                  <a:cubicBezTo>
                    <a:pt x="13354" y="24324"/>
                    <a:pt x="1396" y="35754"/>
                    <a:pt x="227" y="50188"/>
                  </a:cubicBezTo>
                  <a:lnTo>
                    <a:pt x="2" y="28428"/>
                  </a:lnTo>
                  <a:cubicBezTo>
                    <a:pt x="-180" y="12789"/>
                    <a:pt x="12480" y="0"/>
                    <a:pt x="28109" y="0"/>
                  </a:cubicBezTo>
                  <a:lnTo>
                    <a:pt x="49861" y="0"/>
                  </a:lnTo>
                  <a:cubicBezTo>
                    <a:pt x="65491" y="0"/>
                    <a:pt x="69664" y="9421"/>
                    <a:pt x="59092" y="20964"/>
                  </a:cubicBezTo>
                  <a:lnTo>
                    <a:pt x="55524" y="2486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xmlns="" id="{2C6FC33E-64F7-44A0-A7A2-63C2DC43A278}"/>
                </a:ext>
              </a:extLst>
            </p:cNvPr>
            <p:cNvSpPr/>
            <p:nvPr/>
          </p:nvSpPr>
          <p:spPr>
            <a:xfrm rot="10423157">
              <a:off x="1300517" y="3811420"/>
              <a:ext cx="1560535" cy="68466"/>
            </a:xfrm>
            <a:custGeom>
              <a:avLst/>
              <a:gdLst>
                <a:gd name="connsiteX0" fmla="*/ 0 w 638271"/>
                <a:gd name="connsiteY0" fmla="*/ 0 h 28003"/>
                <a:gd name="connsiteX1" fmla="*/ 638272 w 638271"/>
                <a:gd name="connsiteY1" fmla="*/ 0 h 28003"/>
                <a:gd name="connsiteX2" fmla="*/ 638272 w 638271"/>
                <a:gd name="connsiteY2" fmla="*/ 28004 h 28003"/>
                <a:gd name="connsiteX3" fmla="*/ 0 w 638271"/>
                <a:gd name="connsiteY3" fmla="*/ 28004 h 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271" h="28003">
                  <a:moveTo>
                    <a:pt x="0" y="0"/>
                  </a:moveTo>
                  <a:lnTo>
                    <a:pt x="638272" y="0"/>
                  </a:lnTo>
                  <a:lnTo>
                    <a:pt x="638272" y="28004"/>
                  </a:lnTo>
                  <a:lnTo>
                    <a:pt x="0" y="28004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xmlns="" id="{B3AD2A03-ED5F-424A-9E4E-471C4FC9D16F}"/>
                </a:ext>
              </a:extLst>
            </p:cNvPr>
            <p:cNvSpPr/>
            <p:nvPr/>
          </p:nvSpPr>
          <p:spPr>
            <a:xfrm rot="10589473">
              <a:off x="1304722" y="4061587"/>
              <a:ext cx="1432941" cy="68507"/>
            </a:xfrm>
            <a:custGeom>
              <a:avLst/>
              <a:gdLst>
                <a:gd name="connsiteX0" fmla="*/ 0 w 586084"/>
                <a:gd name="connsiteY0" fmla="*/ 0 h 28020"/>
                <a:gd name="connsiteX1" fmla="*/ 586084 w 586084"/>
                <a:gd name="connsiteY1" fmla="*/ 0 h 28020"/>
                <a:gd name="connsiteX2" fmla="*/ 586084 w 586084"/>
                <a:gd name="connsiteY2" fmla="*/ 28021 h 28020"/>
                <a:gd name="connsiteX3" fmla="*/ 0 w 586084"/>
                <a:gd name="connsiteY3" fmla="*/ 28021 h 2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6084" h="28020">
                  <a:moveTo>
                    <a:pt x="0" y="0"/>
                  </a:moveTo>
                  <a:lnTo>
                    <a:pt x="586084" y="0"/>
                  </a:lnTo>
                  <a:lnTo>
                    <a:pt x="586084" y="28021"/>
                  </a:lnTo>
                  <a:lnTo>
                    <a:pt x="0" y="28021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xmlns="" id="{03A011C6-698D-4413-901B-AB854A6BD482}"/>
                </a:ext>
              </a:extLst>
            </p:cNvPr>
            <p:cNvSpPr/>
            <p:nvPr/>
          </p:nvSpPr>
          <p:spPr>
            <a:xfrm>
              <a:off x="1371929" y="4337026"/>
              <a:ext cx="1320129" cy="411039"/>
            </a:xfrm>
            <a:custGeom>
              <a:avLst/>
              <a:gdLst>
                <a:gd name="connsiteX0" fmla="*/ 14002 w 539943"/>
                <a:gd name="connsiteY0" fmla="*/ 168118 h 168118"/>
                <a:gd name="connsiteX1" fmla="*/ 14106 w 539943"/>
                <a:gd name="connsiteY1" fmla="*/ 168118 h 168118"/>
                <a:gd name="connsiteX2" fmla="*/ 492911 w 539943"/>
                <a:gd name="connsiteY2" fmla="*/ 163442 h 168118"/>
                <a:gd name="connsiteX3" fmla="*/ 531504 w 539943"/>
                <a:gd name="connsiteY3" fmla="*/ 149155 h 168118"/>
                <a:gd name="connsiteX4" fmla="*/ 534431 w 539943"/>
                <a:gd name="connsiteY4" fmla="*/ 81111 h 168118"/>
                <a:gd name="connsiteX5" fmla="*/ 519771 w 539943"/>
                <a:gd name="connsiteY5" fmla="*/ 11241 h 168118"/>
                <a:gd name="connsiteX6" fmla="*/ 505925 w 539943"/>
                <a:gd name="connsiteY6" fmla="*/ 10 h 168118"/>
                <a:gd name="connsiteX7" fmla="*/ 220660 w 539943"/>
                <a:gd name="connsiteY7" fmla="*/ 54 h 168118"/>
                <a:gd name="connsiteX8" fmla="*/ 205542 w 539943"/>
                <a:gd name="connsiteY8" fmla="*/ 12860 h 168118"/>
                <a:gd name="connsiteX9" fmla="*/ 218340 w 539943"/>
                <a:gd name="connsiteY9" fmla="*/ 27979 h 168118"/>
                <a:gd name="connsiteX10" fmla="*/ 494625 w 539943"/>
                <a:gd name="connsiteY10" fmla="*/ 28109 h 168118"/>
                <a:gd name="connsiteX11" fmla="*/ 507043 w 539943"/>
                <a:gd name="connsiteY11" fmla="*/ 87017 h 168118"/>
                <a:gd name="connsiteX12" fmla="*/ 509744 w 539943"/>
                <a:gd name="connsiteY12" fmla="*/ 131551 h 168118"/>
                <a:gd name="connsiteX13" fmla="*/ 492798 w 539943"/>
                <a:gd name="connsiteY13" fmla="*/ 135438 h 168118"/>
                <a:gd name="connsiteX14" fmla="*/ 13873 w 539943"/>
                <a:gd name="connsiteY14" fmla="*/ 140105 h 168118"/>
                <a:gd name="connsiteX15" fmla="*/ 1 w 539943"/>
                <a:gd name="connsiteY15" fmla="*/ 154263 h 168118"/>
                <a:gd name="connsiteX16" fmla="*/ 14002 w 539943"/>
                <a:gd name="connsiteY16" fmla="*/ 168118 h 16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9943" h="168118">
                  <a:moveTo>
                    <a:pt x="14002" y="168118"/>
                  </a:moveTo>
                  <a:cubicBezTo>
                    <a:pt x="14054" y="168118"/>
                    <a:pt x="14106" y="168118"/>
                    <a:pt x="14106" y="168118"/>
                  </a:cubicBezTo>
                  <a:lnTo>
                    <a:pt x="492911" y="163442"/>
                  </a:lnTo>
                  <a:cubicBezTo>
                    <a:pt x="504445" y="163442"/>
                    <a:pt x="521183" y="161961"/>
                    <a:pt x="531504" y="149155"/>
                  </a:cubicBezTo>
                  <a:cubicBezTo>
                    <a:pt x="544311" y="133352"/>
                    <a:pt x="540207" y="107955"/>
                    <a:pt x="534431" y="81111"/>
                  </a:cubicBezTo>
                  <a:cubicBezTo>
                    <a:pt x="525278" y="38543"/>
                    <a:pt x="519771" y="11241"/>
                    <a:pt x="519771" y="11241"/>
                  </a:cubicBezTo>
                  <a:cubicBezTo>
                    <a:pt x="518455" y="4651"/>
                    <a:pt x="512619" y="-68"/>
                    <a:pt x="505925" y="10"/>
                  </a:cubicBezTo>
                  <a:cubicBezTo>
                    <a:pt x="416720" y="807"/>
                    <a:pt x="242308" y="1846"/>
                    <a:pt x="220660" y="54"/>
                  </a:cubicBezTo>
                  <a:cubicBezTo>
                    <a:pt x="212928" y="-622"/>
                    <a:pt x="206182" y="5145"/>
                    <a:pt x="205542" y="12860"/>
                  </a:cubicBezTo>
                  <a:cubicBezTo>
                    <a:pt x="204901" y="20567"/>
                    <a:pt x="210633" y="27339"/>
                    <a:pt x="218340" y="27979"/>
                  </a:cubicBezTo>
                  <a:cubicBezTo>
                    <a:pt x="243581" y="30049"/>
                    <a:pt x="443485" y="28542"/>
                    <a:pt x="494625" y="28109"/>
                  </a:cubicBezTo>
                  <a:cubicBezTo>
                    <a:pt x="497067" y="39998"/>
                    <a:pt x="501345" y="60572"/>
                    <a:pt x="507043" y="87017"/>
                  </a:cubicBezTo>
                  <a:cubicBezTo>
                    <a:pt x="509268" y="97347"/>
                    <a:pt x="515165" y="124840"/>
                    <a:pt x="509744" y="131551"/>
                  </a:cubicBezTo>
                  <a:cubicBezTo>
                    <a:pt x="507709" y="134070"/>
                    <a:pt x="501691" y="135438"/>
                    <a:pt x="492798" y="135438"/>
                  </a:cubicBezTo>
                  <a:lnTo>
                    <a:pt x="13873" y="140105"/>
                  </a:lnTo>
                  <a:cubicBezTo>
                    <a:pt x="6140" y="140210"/>
                    <a:pt x="-77" y="146531"/>
                    <a:pt x="1" y="154263"/>
                  </a:cubicBezTo>
                  <a:cubicBezTo>
                    <a:pt x="61" y="161935"/>
                    <a:pt x="6313" y="168118"/>
                    <a:pt x="14002" y="168118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xmlns="" id="{2F351A2B-1E3A-4A89-9795-DA4DA2580F0B}"/>
                </a:ext>
              </a:extLst>
            </p:cNvPr>
            <p:cNvSpPr/>
            <p:nvPr/>
          </p:nvSpPr>
          <p:spPr>
            <a:xfrm>
              <a:off x="1377941" y="4342344"/>
              <a:ext cx="1303993" cy="383426"/>
            </a:xfrm>
            <a:custGeom>
              <a:avLst/>
              <a:gdLst>
                <a:gd name="connsiteX0" fmla="*/ 492356 w 533343"/>
                <a:gd name="connsiteY0" fmla="*/ 152080 h 156824"/>
                <a:gd name="connsiteX1" fmla="*/ 526291 w 533343"/>
                <a:gd name="connsiteY1" fmla="*/ 140112 h 156824"/>
                <a:gd name="connsiteX2" fmla="*/ 527911 w 533343"/>
                <a:gd name="connsiteY2" fmla="*/ 76823 h 156824"/>
                <a:gd name="connsiteX3" fmla="*/ 513034 w 533343"/>
                <a:gd name="connsiteY3" fmla="*/ 5992 h 156824"/>
                <a:gd name="connsiteX4" fmla="*/ 505726 w 533343"/>
                <a:gd name="connsiteY4" fmla="*/ 0 h 156824"/>
                <a:gd name="connsiteX5" fmla="*/ 303657 w 533343"/>
                <a:gd name="connsiteY5" fmla="*/ 1056 h 156824"/>
                <a:gd name="connsiteX6" fmla="*/ 216174 w 533343"/>
                <a:gd name="connsiteY6" fmla="*/ 26 h 156824"/>
                <a:gd name="connsiteX7" fmla="*/ 216122 w 533343"/>
                <a:gd name="connsiteY7" fmla="*/ 26 h 156824"/>
                <a:gd name="connsiteX8" fmla="*/ 208130 w 533343"/>
                <a:gd name="connsiteY8" fmla="*/ 6858 h 156824"/>
                <a:gd name="connsiteX9" fmla="*/ 209862 w 533343"/>
                <a:gd name="connsiteY9" fmla="*/ 12313 h 156824"/>
                <a:gd name="connsiteX10" fmla="*/ 214927 w 533343"/>
                <a:gd name="connsiteY10" fmla="*/ 14919 h 156824"/>
                <a:gd name="connsiteX11" fmla="*/ 304636 w 533343"/>
                <a:gd name="connsiteY11" fmla="*/ 16011 h 156824"/>
                <a:gd name="connsiteX12" fmla="*/ 494088 w 533343"/>
                <a:gd name="connsiteY12" fmla="*/ 15049 h 156824"/>
                <a:gd name="connsiteX13" fmla="*/ 499613 w 533343"/>
                <a:gd name="connsiteY13" fmla="*/ 14997 h 156824"/>
                <a:gd name="connsiteX14" fmla="*/ 500738 w 533343"/>
                <a:gd name="connsiteY14" fmla="*/ 20409 h 156824"/>
                <a:gd name="connsiteX15" fmla="*/ 513277 w 533343"/>
                <a:gd name="connsiteY15" fmla="*/ 79992 h 156824"/>
                <a:gd name="connsiteX16" fmla="*/ 514671 w 533343"/>
                <a:gd name="connsiteY16" fmla="*/ 130718 h 156824"/>
                <a:gd name="connsiteX17" fmla="*/ 492278 w 533343"/>
                <a:gd name="connsiteY17" fmla="*/ 137151 h 156824"/>
                <a:gd name="connsiteX18" fmla="*/ 7395 w 533343"/>
                <a:gd name="connsiteY18" fmla="*/ 141879 h 156824"/>
                <a:gd name="connsiteX19" fmla="*/ 0 w 533343"/>
                <a:gd name="connsiteY19" fmla="*/ 149421 h 156824"/>
                <a:gd name="connsiteX20" fmla="*/ 7464 w 533343"/>
                <a:gd name="connsiteY20" fmla="*/ 156824 h 156824"/>
                <a:gd name="connsiteX21" fmla="*/ 492356 w 533343"/>
                <a:gd name="connsiteY21" fmla="*/ 152080 h 15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3343" h="156824">
                  <a:moveTo>
                    <a:pt x="492356" y="152080"/>
                  </a:moveTo>
                  <a:cubicBezTo>
                    <a:pt x="502799" y="152080"/>
                    <a:pt x="517623" y="150841"/>
                    <a:pt x="526291" y="140112"/>
                  </a:cubicBezTo>
                  <a:cubicBezTo>
                    <a:pt x="537375" y="126388"/>
                    <a:pt x="533392" y="102351"/>
                    <a:pt x="527911" y="76823"/>
                  </a:cubicBezTo>
                  <a:cubicBezTo>
                    <a:pt x="518740" y="34169"/>
                    <a:pt x="513103" y="6278"/>
                    <a:pt x="513034" y="5992"/>
                  </a:cubicBezTo>
                  <a:cubicBezTo>
                    <a:pt x="512333" y="2528"/>
                    <a:pt x="509259" y="0"/>
                    <a:pt x="505726" y="0"/>
                  </a:cubicBezTo>
                  <a:cubicBezTo>
                    <a:pt x="449052" y="511"/>
                    <a:pt x="366271" y="1056"/>
                    <a:pt x="303657" y="1056"/>
                  </a:cubicBezTo>
                  <a:cubicBezTo>
                    <a:pt x="253815" y="1056"/>
                    <a:pt x="224409" y="719"/>
                    <a:pt x="216174" y="26"/>
                  </a:cubicBezTo>
                  <a:lnTo>
                    <a:pt x="216122" y="26"/>
                  </a:lnTo>
                  <a:cubicBezTo>
                    <a:pt x="211663" y="26"/>
                    <a:pt x="208433" y="3030"/>
                    <a:pt x="208130" y="6858"/>
                  </a:cubicBezTo>
                  <a:cubicBezTo>
                    <a:pt x="207948" y="8832"/>
                    <a:pt x="208580" y="10789"/>
                    <a:pt x="209862" y="12313"/>
                  </a:cubicBezTo>
                  <a:cubicBezTo>
                    <a:pt x="211161" y="13828"/>
                    <a:pt x="212944" y="14746"/>
                    <a:pt x="214927" y="14919"/>
                  </a:cubicBezTo>
                  <a:cubicBezTo>
                    <a:pt x="223491" y="15621"/>
                    <a:pt x="253686" y="16011"/>
                    <a:pt x="304636" y="16011"/>
                  </a:cubicBezTo>
                  <a:cubicBezTo>
                    <a:pt x="373060" y="16011"/>
                    <a:pt x="459928" y="15335"/>
                    <a:pt x="494088" y="15049"/>
                  </a:cubicBezTo>
                  <a:lnTo>
                    <a:pt x="499613" y="14997"/>
                  </a:lnTo>
                  <a:lnTo>
                    <a:pt x="500738" y="20409"/>
                  </a:lnTo>
                  <a:cubicBezTo>
                    <a:pt x="503215" y="32402"/>
                    <a:pt x="507544" y="53236"/>
                    <a:pt x="513277" y="79992"/>
                  </a:cubicBezTo>
                  <a:cubicBezTo>
                    <a:pt x="519710" y="109780"/>
                    <a:pt x="520091" y="124007"/>
                    <a:pt x="514671" y="130718"/>
                  </a:cubicBezTo>
                  <a:cubicBezTo>
                    <a:pt x="511172" y="135047"/>
                    <a:pt x="503847" y="137151"/>
                    <a:pt x="492278" y="137151"/>
                  </a:cubicBezTo>
                  <a:lnTo>
                    <a:pt x="7395" y="141879"/>
                  </a:lnTo>
                  <a:cubicBezTo>
                    <a:pt x="3282" y="141931"/>
                    <a:pt x="-34" y="145308"/>
                    <a:pt x="0" y="149421"/>
                  </a:cubicBezTo>
                  <a:cubicBezTo>
                    <a:pt x="44" y="153500"/>
                    <a:pt x="3377" y="156824"/>
                    <a:pt x="7464" y="156824"/>
                  </a:cubicBezTo>
                  <a:lnTo>
                    <a:pt x="492356" y="152080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xmlns="" id="{010FD358-ADEE-4D46-9677-1E5CFAC7EA43}"/>
                </a:ext>
              </a:extLst>
            </p:cNvPr>
            <p:cNvSpPr/>
            <p:nvPr/>
          </p:nvSpPr>
          <p:spPr>
            <a:xfrm>
              <a:off x="2449033" y="3519521"/>
              <a:ext cx="286061" cy="795447"/>
            </a:xfrm>
            <a:custGeom>
              <a:avLst/>
              <a:gdLst>
                <a:gd name="connsiteX0" fmla="*/ 14024 w 117001"/>
                <a:gd name="connsiteY0" fmla="*/ 325345 h 325344"/>
                <a:gd name="connsiteX1" fmla="*/ 27454 w 117001"/>
                <a:gd name="connsiteY1" fmla="*/ 315335 h 325344"/>
                <a:gd name="connsiteX2" fmla="*/ 116409 w 117001"/>
                <a:gd name="connsiteY2" fmla="*/ 18051 h 325344"/>
                <a:gd name="connsiteX3" fmla="*/ 106997 w 117001"/>
                <a:gd name="connsiteY3" fmla="*/ 594 h 325344"/>
                <a:gd name="connsiteX4" fmla="*/ 89557 w 117001"/>
                <a:gd name="connsiteY4" fmla="*/ 10015 h 325344"/>
                <a:gd name="connsiteX5" fmla="*/ 594 w 117001"/>
                <a:gd name="connsiteY5" fmla="*/ 307290 h 325344"/>
                <a:gd name="connsiteX6" fmla="*/ 9997 w 117001"/>
                <a:gd name="connsiteY6" fmla="*/ 324748 h 325344"/>
                <a:gd name="connsiteX7" fmla="*/ 14024 w 117001"/>
                <a:gd name="connsiteY7" fmla="*/ 325345 h 32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01" h="325344">
                  <a:moveTo>
                    <a:pt x="14024" y="325345"/>
                  </a:moveTo>
                  <a:cubicBezTo>
                    <a:pt x="20051" y="325345"/>
                    <a:pt x="25619" y="321414"/>
                    <a:pt x="27454" y="315335"/>
                  </a:cubicBezTo>
                  <a:lnTo>
                    <a:pt x="116409" y="18051"/>
                  </a:lnTo>
                  <a:cubicBezTo>
                    <a:pt x="118626" y="10639"/>
                    <a:pt x="114426" y="2819"/>
                    <a:pt x="106997" y="594"/>
                  </a:cubicBezTo>
                  <a:cubicBezTo>
                    <a:pt x="99585" y="-1631"/>
                    <a:pt x="91783" y="2586"/>
                    <a:pt x="89557" y="10015"/>
                  </a:cubicBezTo>
                  <a:lnTo>
                    <a:pt x="594" y="307290"/>
                  </a:lnTo>
                  <a:cubicBezTo>
                    <a:pt x="-1632" y="314720"/>
                    <a:pt x="2594" y="322530"/>
                    <a:pt x="9997" y="324748"/>
                  </a:cubicBezTo>
                  <a:cubicBezTo>
                    <a:pt x="11340" y="325145"/>
                    <a:pt x="12699" y="325345"/>
                    <a:pt x="14024" y="32534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xmlns="" id="{C5AD8752-A9CA-4D98-A624-6605E7FD0117}"/>
                </a:ext>
              </a:extLst>
            </p:cNvPr>
            <p:cNvSpPr/>
            <p:nvPr/>
          </p:nvSpPr>
          <p:spPr>
            <a:xfrm>
              <a:off x="2280114" y="3548718"/>
              <a:ext cx="241829" cy="766250"/>
            </a:xfrm>
            <a:custGeom>
              <a:avLst/>
              <a:gdLst>
                <a:gd name="connsiteX0" fmla="*/ 14039 w 98910"/>
                <a:gd name="connsiteY0" fmla="*/ 313403 h 313402"/>
                <a:gd name="connsiteX1" fmla="*/ 27616 w 98910"/>
                <a:gd name="connsiteY1" fmla="*/ 302761 h 313402"/>
                <a:gd name="connsiteX2" fmla="*/ 98491 w 98910"/>
                <a:gd name="connsiteY2" fmla="*/ 17409 h 313402"/>
                <a:gd name="connsiteX3" fmla="*/ 88282 w 98910"/>
                <a:gd name="connsiteY3" fmla="*/ 411 h 313402"/>
                <a:gd name="connsiteX4" fmla="*/ 71301 w 98910"/>
                <a:gd name="connsiteY4" fmla="*/ 10655 h 313402"/>
                <a:gd name="connsiteX5" fmla="*/ 418 w 98910"/>
                <a:gd name="connsiteY5" fmla="*/ 296024 h 313402"/>
                <a:gd name="connsiteX6" fmla="*/ 10644 w 98910"/>
                <a:gd name="connsiteY6" fmla="*/ 312987 h 313402"/>
                <a:gd name="connsiteX7" fmla="*/ 14039 w 98910"/>
                <a:gd name="connsiteY7" fmla="*/ 313403 h 31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910" h="313402">
                  <a:moveTo>
                    <a:pt x="14039" y="313403"/>
                  </a:moveTo>
                  <a:cubicBezTo>
                    <a:pt x="20317" y="313403"/>
                    <a:pt x="26040" y="309134"/>
                    <a:pt x="27616" y="302761"/>
                  </a:cubicBezTo>
                  <a:lnTo>
                    <a:pt x="98491" y="17409"/>
                  </a:lnTo>
                  <a:cubicBezTo>
                    <a:pt x="100361" y="9902"/>
                    <a:pt x="95798" y="2308"/>
                    <a:pt x="88282" y="411"/>
                  </a:cubicBezTo>
                  <a:cubicBezTo>
                    <a:pt x="80783" y="-1442"/>
                    <a:pt x="73163" y="3139"/>
                    <a:pt x="71301" y="10655"/>
                  </a:cubicBezTo>
                  <a:lnTo>
                    <a:pt x="418" y="296024"/>
                  </a:lnTo>
                  <a:cubicBezTo>
                    <a:pt x="-1452" y="303523"/>
                    <a:pt x="3129" y="311108"/>
                    <a:pt x="10644" y="312987"/>
                  </a:cubicBezTo>
                  <a:cubicBezTo>
                    <a:pt x="11788" y="313238"/>
                    <a:pt x="12922" y="313403"/>
                    <a:pt x="14039" y="31340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xmlns="" id="{C65C9741-FA5B-4B75-9E36-A570973E2DBF}"/>
                </a:ext>
              </a:extLst>
            </p:cNvPr>
            <p:cNvSpPr/>
            <p:nvPr/>
          </p:nvSpPr>
          <p:spPr>
            <a:xfrm>
              <a:off x="2111257" y="3577926"/>
              <a:ext cx="197666" cy="737045"/>
            </a:xfrm>
            <a:custGeom>
              <a:avLst/>
              <a:gdLst>
                <a:gd name="connsiteX0" fmla="*/ 14039 w 80847"/>
                <a:gd name="connsiteY0" fmla="*/ 301457 h 301457"/>
                <a:gd name="connsiteX1" fmla="*/ 27780 w 80847"/>
                <a:gd name="connsiteY1" fmla="*/ 290096 h 301457"/>
                <a:gd name="connsiteX2" fmla="*/ 80592 w 80847"/>
                <a:gd name="connsiteY2" fmla="*/ 16677 h 301457"/>
                <a:gd name="connsiteX3" fmla="*/ 69474 w 80847"/>
                <a:gd name="connsiteY3" fmla="*/ 251 h 301457"/>
                <a:gd name="connsiteX4" fmla="*/ 53065 w 80847"/>
                <a:gd name="connsiteY4" fmla="*/ 11352 h 301457"/>
                <a:gd name="connsiteX5" fmla="*/ 253 w 80847"/>
                <a:gd name="connsiteY5" fmla="*/ 284788 h 301457"/>
                <a:gd name="connsiteX6" fmla="*/ 11354 w 80847"/>
                <a:gd name="connsiteY6" fmla="*/ 301198 h 301457"/>
                <a:gd name="connsiteX7" fmla="*/ 14039 w 80847"/>
                <a:gd name="connsiteY7" fmla="*/ 301457 h 30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847" h="301457">
                  <a:moveTo>
                    <a:pt x="14039" y="301457"/>
                  </a:moveTo>
                  <a:cubicBezTo>
                    <a:pt x="20619" y="301457"/>
                    <a:pt x="26481" y="296790"/>
                    <a:pt x="27780" y="290096"/>
                  </a:cubicBezTo>
                  <a:lnTo>
                    <a:pt x="80592" y="16677"/>
                  </a:lnTo>
                  <a:cubicBezTo>
                    <a:pt x="82056" y="9066"/>
                    <a:pt x="77085" y="1714"/>
                    <a:pt x="69474" y="251"/>
                  </a:cubicBezTo>
                  <a:cubicBezTo>
                    <a:pt x="61871" y="-1195"/>
                    <a:pt x="54511" y="3757"/>
                    <a:pt x="53065" y="11352"/>
                  </a:cubicBezTo>
                  <a:lnTo>
                    <a:pt x="253" y="284788"/>
                  </a:lnTo>
                  <a:cubicBezTo>
                    <a:pt x="-1202" y="292374"/>
                    <a:pt x="3760" y="299734"/>
                    <a:pt x="11354" y="301198"/>
                  </a:cubicBezTo>
                  <a:cubicBezTo>
                    <a:pt x="12272" y="301362"/>
                    <a:pt x="13147" y="301457"/>
                    <a:pt x="14039" y="301457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xmlns="" id="{F8E09268-83FA-4E8D-B921-559BC558C396}"/>
                </a:ext>
              </a:extLst>
            </p:cNvPr>
            <p:cNvSpPr/>
            <p:nvPr/>
          </p:nvSpPr>
          <p:spPr>
            <a:xfrm>
              <a:off x="1942378" y="3607131"/>
              <a:ext cx="153393" cy="707840"/>
            </a:xfrm>
            <a:custGeom>
              <a:avLst/>
              <a:gdLst>
                <a:gd name="connsiteX0" fmla="*/ 14020 w 62739"/>
                <a:gd name="connsiteY0" fmla="*/ 289512 h 289512"/>
                <a:gd name="connsiteX1" fmla="*/ 27892 w 62739"/>
                <a:gd name="connsiteY1" fmla="*/ 277338 h 289512"/>
                <a:gd name="connsiteX2" fmla="*/ 62615 w 62739"/>
                <a:gd name="connsiteY2" fmla="*/ 15876 h 289512"/>
                <a:gd name="connsiteX3" fmla="*/ 50579 w 62739"/>
                <a:gd name="connsiteY3" fmla="*/ 117 h 289512"/>
                <a:gd name="connsiteX4" fmla="*/ 34862 w 62739"/>
                <a:gd name="connsiteY4" fmla="*/ 12162 h 289512"/>
                <a:gd name="connsiteX5" fmla="*/ 122 w 62739"/>
                <a:gd name="connsiteY5" fmla="*/ 273649 h 289512"/>
                <a:gd name="connsiteX6" fmla="*/ 12176 w 62739"/>
                <a:gd name="connsiteY6" fmla="*/ 289391 h 289512"/>
                <a:gd name="connsiteX7" fmla="*/ 14020 w 62739"/>
                <a:gd name="connsiteY7" fmla="*/ 289512 h 28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739" h="289512">
                  <a:moveTo>
                    <a:pt x="14020" y="289512"/>
                  </a:moveTo>
                  <a:cubicBezTo>
                    <a:pt x="20939" y="289512"/>
                    <a:pt x="26957" y="284369"/>
                    <a:pt x="27892" y="277338"/>
                  </a:cubicBezTo>
                  <a:lnTo>
                    <a:pt x="62615" y="15876"/>
                  </a:lnTo>
                  <a:cubicBezTo>
                    <a:pt x="63637" y="8179"/>
                    <a:pt x="58242" y="1139"/>
                    <a:pt x="50579" y="117"/>
                  </a:cubicBezTo>
                  <a:cubicBezTo>
                    <a:pt x="42924" y="-870"/>
                    <a:pt x="35858" y="4507"/>
                    <a:pt x="34862" y="12162"/>
                  </a:cubicBezTo>
                  <a:lnTo>
                    <a:pt x="122" y="273649"/>
                  </a:lnTo>
                  <a:cubicBezTo>
                    <a:pt x="-891" y="281321"/>
                    <a:pt x="4504" y="288352"/>
                    <a:pt x="12176" y="289391"/>
                  </a:cubicBezTo>
                  <a:cubicBezTo>
                    <a:pt x="12791" y="289461"/>
                    <a:pt x="13414" y="289512"/>
                    <a:pt x="14020" y="289512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xmlns="" id="{0CC92786-AD07-43BC-8153-4CC8D3FAF10B}"/>
                </a:ext>
              </a:extLst>
            </p:cNvPr>
            <p:cNvSpPr/>
            <p:nvPr/>
          </p:nvSpPr>
          <p:spPr>
            <a:xfrm>
              <a:off x="1773481" y="3636279"/>
              <a:ext cx="109152" cy="678689"/>
            </a:xfrm>
            <a:custGeom>
              <a:avLst/>
              <a:gdLst>
                <a:gd name="connsiteX0" fmla="*/ 14019 w 44644"/>
                <a:gd name="connsiteY0" fmla="*/ 277590 h 277589"/>
                <a:gd name="connsiteX1" fmla="*/ 27977 w 44644"/>
                <a:gd name="connsiteY1" fmla="*/ 264506 h 277589"/>
                <a:gd name="connsiteX2" fmla="*/ 44611 w 44644"/>
                <a:gd name="connsiteY2" fmla="*/ 14942 h 277589"/>
                <a:gd name="connsiteX3" fmla="*/ 31562 w 44644"/>
                <a:gd name="connsiteY3" fmla="*/ 31 h 277589"/>
                <a:gd name="connsiteX4" fmla="*/ 16660 w 44644"/>
                <a:gd name="connsiteY4" fmla="*/ 13072 h 277589"/>
                <a:gd name="connsiteX5" fmla="*/ 34 w 44644"/>
                <a:gd name="connsiteY5" fmla="*/ 262627 h 277589"/>
                <a:gd name="connsiteX6" fmla="*/ 13066 w 44644"/>
                <a:gd name="connsiteY6" fmla="*/ 277538 h 277589"/>
                <a:gd name="connsiteX7" fmla="*/ 14019 w 44644"/>
                <a:gd name="connsiteY7" fmla="*/ 277590 h 277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44" h="277589">
                  <a:moveTo>
                    <a:pt x="14019" y="277590"/>
                  </a:moveTo>
                  <a:cubicBezTo>
                    <a:pt x="21344" y="277590"/>
                    <a:pt x="27509" y="271901"/>
                    <a:pt x="27977" y="264506"/>
                  </a:cubicBezTo>
                  <a:lnTo>
                    <a:pt x="44611" y="14942"/>
                  </a:lnTo>
                  <a:cubicBezTo>
                    <a:pt x="45139" y="7244"/>
                    <a:pt x="39312" y="542"/>
                    <a:pt x="31562" y="31"/>
                  </a:cubicBezTo>
                  <a:cubicBezTo>
                    <a:pt x="23890" y="-479"/>
                    <a:pt x="17170" y="5365"/>
                    <a:pt x="16660" y="13072"/>
                  </a:cubicBezTo>
                  <a:lnTo>
                    <a:pt x="34" y="262627"/>
                  </a:lnTo>
                  <a:cubicBezTo>
                    <a:pt x="-503" y="270359"/>
                    <a:pt x="5368" y="277036"/>
                    <a:pt x="13066" y="277538"/>
                  </a:cubicBezTo>
                  <a:cubicBezTo>
                    <a:pt x="13404" y="277564"/>
                    <a:pt x="13724" y="277590"/>
                    <a:pt x="14019" y="277590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xmlns="" id="{D7BEAFD8-5445-4EB6-A04A-15FE50C17BD8}"/>
                </a:ext>
              </a:extLst>
            </p:cNvPr>
            <p:cNvSpPr/>
            <p:nvPr/>
          </p:nvSpPr>
          <p:spPr>
            <a:xfrm>
              <a:off x="1601042" y="3665489"/>
              <a:ext cx="72026" cy="649482"/>
            </a:xfrm>
            <a:custGeom>
              <a:avLst/>
              <a:gdLst>
                <a:gd name="connsiteX0" fmla="*/ 15448 w 29459"/>
                <a:gd name="connsiteY0" fmla="*/ 265643 h 265643"/>
                <a:gd name="connsiteX1" fmla="*/ 15552 w 29459"/>
                <a:gd name="connsiteY1" fmla="*/ 265643 h 265643"/>
                <a:gd name="connsiteX2" fmla="*/ 29459 w 29459"/>
                <a:gd name="connsiteY2" fmla="*/ 251529 h 265643"/>
                <a:gd name="connsiteX3" fmla="*/ 28030 w 29459"/>
                <a:gd name="connsiteY3" fmla="*/ 13933 h 265643"/>
                <a:gd name="connsiteX4" fmla="*/ 14011 w 29459"/>
                <a:gd name="connsiteY4" fmla="*/ 0 h 265643"/>
                <a:gd name="connsiteX5" fmla="*/ 13915 w 29459"/>
                <a:gd name="connsiteY5" fmla="*/ 0 h 265643"/>
                <a:gd name="connsiteX6" fmla="*/ 0 w 29459"/>
                <a:gd name="connsiteY6" fmla="*/ 14105 h 265643"/>
                <a:gd name="connsiteX7" fmla="*/ 1455 w 29459"/>
                <a:gd name="connsiteY7" fmla="*/ 251720 h 265643"/>
                <a:gd name="connsiteX8" fmla="*/ 15448 w 29459"/>
                <a:gd name="connsiteY8" fmla="*/ 265643 h 2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59" h="265643">
                  <a:moveTo>
                    <a:pt x="15448" y="265643"/>
                  </a:moveTo>
                  <a:cubicBezTo>
                    <a:pt x="15448" y="265643"/>
                    <a:pt x="15509" y="265643"/>
                    <a:pt x="15552" y="265643"/>
                  </a:cubicBezTo>
                  <a:cubicBezTo>
                    <a:pt x="23284" y="265583"/>
                    <a:pt x="29528" y="259297"/>
                    <a:pt x="29459" y="251529"/>
                  </a:cubicBezTo>
                  <a:lnTo>
                    <a:pt x="28030" y="13933"/>
                  </a:lnTo>
                  <a:cubicBezTo>
                    <a:pt x="27969" y="6217"/>
                    <a:pt x="21708" y="0"/>
                    <a:pt x="14011" y="0"/>
                  </a:cubicBezTo>
                  <a:lnTo>
                    <a:pt x="13915" y="0"/>
                  </a:lnTo>
                  <a:cubicBezTo>
                    <a:pt x="6191" y="52"/>
                    <a:pt x="-43" y="6338"/>
                    <a:pt x="0" y="14105"/>
                  </a:cubicBezTo>
                  <a:lnTo>
                    <a:pt x="1455" y="251720"/>
                  </a:lnTo>
                  <a:cubicBezTo>
                    <a:pt x="1490" y="259418"/>
                    <a:pt x="7750" y="265643"/>
                    <a:pt x="15448" y="2656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xmlns="" id="{F671A470-6643-4E10-95C5-605D30825233}"/>
                </a:ext>
              </a:extLst>
            </p:cNvPr>
            <p:cNvSpPr/>
            <p:nvPr/>
          </p:nvSpPr>
          <p:spPr>
            <a:xfrm>
              <a:off x="1387931" y="3694584"/>
              <a:ext cx="116259" cy="620387"/>
            </a:xfrm>
            <a:custGeom>
              <a:avLst/>
              <a:gdLst>
                <a:gd name="connsiteX0" fmla="*/ 33529 w 47551"/>
                <a:gd name="connsiteY0" fmla="*/ 253743 h 253743"/>
                <a:gd name="connsiteX1" fmla="*/ 34750 w 47551"/>
                <a:gd name="connsiteY1" fmla="*/ 253682 h 253743"/>
                <a:gd name="connsiteX2" fmla="*/ 47496 w 47551"/>
                <a:gd name="connsiteY2" fmla="*/ 238495 h 253743"/>
                <a:gd name="connsiteX3" fmla="*/ 27970 w 47551"/>
                <a:gd name="connsiteY3" fmla="*/ 12830 h 253743"/>
                <a:gd name="connsiteX4" fmla="*/ 12816 w 47551"/>
                <a:gd name="connsiteY4" fmla="*/ 58 h 253743"/>
                <a:gd name="connsiteX5" fmla="*/ 53 w 47551"/>
                <a:gd name="connsiteY5" fmla="*/ 15237 h 253743"/>
                <a:gd name="connsiteX6" fmla="*/ 19579 w 47551"/>
                <a:gd name="connsiteY6" fmla="*/ 240919 h 253743"/>
                <a:gd name="connsiteX7" fmla="*/ 33529 w 47551"/>
                <a:gd name="connsiteY7" fmla="*/ 253743 h 2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551" h="253743">
                  <a:moveTo>
                    <a:pt x="33529" y="253743"/>
                  </a:moveTo>
                  <a:cubicBezTo>
                    <a:pt x="33945" y="253743"/>
                    <a:pt x="34343" y="253717"/>
                    <a:pt x="34750" y="253682"/>
                  </a:cubicBezTo>
                  <a:cubicBezTo>
                    <a:pt x="42457" y="253007"/>
                    <a:pt x="48180" y="246210"/>
                    <a:pt x="47496" y="238495"/>
                  </a:cubicBezTo>
                  <a:lnTo>
                    <a:pt x="27970" y="12830"/>
                  </a:lnTo>
                  <a:cubicBezTo>
                    <a:pt x="27320" y="5115"/>
                    <a:pt x="20488" y="-643"/>
                    <a:pt x="12816" y="58"/>
                  </a:cubicBezTo>
                  <a:cubicBezTo>
                    <a:pt x="5093" y="742"/>
                    <a:pt x="-614" y="7530"/>
                    <a:pt x="53" y="15237"/>
                  </a:cubicBezTo>
                  <a:lnTo>
                    <a:pt x="19579" y="240919"/>
                  </a:lnTo>
                  <a:cubicBezTo>
                    <a:pt x="20237" y="248219"/>
                    <a:pt x="26351" y="253743"/>
                    <a:pt x="33529" y="253743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xmlns="" id="{2792ADEA-53ED-4B7E-A873-476FBBFF88B9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xmlns="" id="{9A821426-010A-41D7-B6CD-469236AD18D5}"/>
                </a:ext>
              </a:extLst>
            </p:cNvPr>
            <p:cNvSpPr/>
            <p:nvPr/>
          </p:nvSpPr>
          <p:spPr>
            <a:xfrm>
              <a:off x="1223462" y="3206525"/>
              <a:ext cx="2152419" cy="1124766"/>
            </a:xfrm>
            <a:custGeom>
              <a:avLst/>
              <a:gdLst>
                <a:gd name="connsiteX0" fmla="*/ 51381 w 880356"/>
                <a:gd name="connsiteY0" fmla="*/ 460039 h 460038"/>
                <a:gd name="connsiteX1" fmla="*/ 576798 w 880356"/>
                <a:gd name="connsiteY1" fmla="*/ 460039 h 460038"/>
                <a:gd name="connsiteX2" fmla="*/ 589769 w 880356"/>
                <a:gd name="connsiteY2" fmla="*/ 451302 h 460038"/>
                <a:gd name="connsiteX3" fmla="*/ 736870 w 880356"/>
                <a:gd name="connsiteY3" fmla="*/ 89352 h 460038"/>
                <a:gd name="connsiteX4" fmla="*/ 736870 w 880356"/>
                <a:gd name="connsiteY4" fmla="*/ 89352 h 460038"/>
                <a:gd name="connsiteX5" fmla="*/ 777351 w 880356"/>
                <a:gd name="connsiteY5" fmla="*/ 64673 h 460038"/>
                <a:gd name="connsiteX6" fmla="*/ 872151 w 880356"/>
                <a:gd name="connsiteY6" fmla="*/ 26772 h 460038"/>
                <a:gd name="connsiteX7" fmla="*/ 879095 w 880356"/>
                <a:gd name="connsiteY7" fmla="*/ 8199 h 460038"/>
                <a:gd name="connsiteX8" fmla="*/ 860539 w 880356"/>
                <a:gd name="connsiteY8" fmla="*/ 1254 h 460038"/>
                <a:gd name="connsiteX9" fmla="*/ 768527 w 880356"/>
                <a:gd name="connsiteY9" fmla="*/ 38099 h 460038"/>
                <a:gd name="connsiteX10" fmla="*/ 710780 w 880356"/>
                <a:gd name="connsiteY10" fmla="*/ 79143 h 460038"/>
                <a:gd name="connsiteX11" fmla="*/ 696873 w 880356"/>
                <a:gd name="connsiteY11" fmla="*/ 113381 h 460038"/>
                <a:gd name="connsiteX12" fmla="*/ 12164 w 880356"/>
                <a:gd name="connsiteY12" fmla="*/ 203271 h 460038"/>
                <a:gd name="connsiteX13" fmla="*/ 2778 w 880356"/>
                <a:gd name="connsiteY13" fmla="*/ 208830 h 460038"/>
                <a:gd name="connsiteX14" fmla="*/ 189 w 880356"/>
                <a:gd name="connsiteY14" fmla="*/ 219411 h 460038"/>
                <a:gd name="connsiteX15" fmla="*/ 37535 w 880356"/>
                <a:gd name="connsiteY15" fmla="*/ 448297 h 460038"/>
                <a:gd name="connsiteX16" fmla="*/ 51381 w 880356"/>
                <a:gd name="connsiteY16" fmla="*/ 460039 h 460038"/>
                <a:gd name="connsiteX17" fmla="*/ 567351 w 880356"/>
                <a:gd name="connsiteY17" fmla="*/ 432009 h 460038"/>
                <a:gd name="connsiteX18" fmla="*/ 63279 w 880356"/>
                <a:gd name="connsiteY18" fmla="*/ 432009 h 460038"/>
                <a:gd name="connsiteX19" fmla="*/ 30175 w 880356"/>
                <a:gd name="connsiteY19" fmla="*/ 229179 h 460038"/>
                <a:gd name="connsiteX20" fmla="*/ 684742 w 880356"/>
                <a:gd name="connsiteY20" fmla="*/ 143220 h 460038"/>
                <a:gd name="connsiteX21" fmla="*/ 567351 w 880356"/>
                <a:gd name="connsiteY21" fmla="*/ 432009 h 460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0356" h="460038">
                  <a:moveTo>
                    <a:pt x="51381" y="460039"/>
                  </a:moveTo>
                  <a:lnTo>
                    <a:pt x="576798" y="460039"/>
                  </a:lnTo>
                  <a:cubicBezTo>
                    <a:pt x="582487" y="460039"/>
                    <a:pt x="587630" y="456592"/>
                    <a:pt x="589769" y="451302"/>
                  </a:cubicBezTo>
                  <a:lnTo>
                    <a:pt x="736870" y="89352"/>
                  </a:lnTo>
                  <a:lnTo>
                    <a:pt x="736870" y="89352"/>
                  </a:lnTo>
                  <a:cubicBezTo>
                    <a:pt x="736870" y="89352"/>
                    <a:pt x="743996" y="75809"/>
                    <a:pt x="777351" y="64673"/>
                  </a:cubicBezTo>
                  <a:cubicBezTo>
                    <a:pt x="819607" y="50611"/>
                    <a:pt x="870003" y="27734"/>
                    <a:pt x="872151" y="26772"/>
                  </a:cubicBezTo>
                  <a:cubicBezTo>
                    <a:pt x="879191" y="23578"/>
                    <a:pt x="882299" y="15273"/>
                    <a:pt x="879095" y="8199"/>
                  </a:cubicBezTo>
                  <a:cubicBezTo>
                    <a:pt x="875891" y="1159"/>
                    <a:pt x="867587" y="-1933"/>
                    <a:pt x="860539" y="1254"/>
                  </a:cubicBezTo>
                  <a:cubicBezTo>
                    <a:pt x="860045" y="1480"/>
                    <a:pt x="809320" y="24469"/>
                    <a:pt x="768527" y="38099"/>
                  </a:cubicBezTo>
                  <a:cubicBezTo>
                    <a:pt x="722461" y="53434"/>
                    <a:pt x="712338" y="74995"/>
                    <a:pt x="710780" y="79143"/>
                  </a:cubicBezTo>
                  <a:lnTo>
                    <a:pt x="696873" y="113381"/>
                  </a:lnTo>
                  <a:lnTo>
                    <a:pt x="12164" y="203271"/>
                  </a:lnTo>
                  <a:cubicBezTo>
                    <a:pt x="8424" y="203756"/>
                    <a:pt x="5029" y="205756"/>
                    <a:pt x="2778" y="208830"/>
                  </a:cubicBezTo>
                  <a:cubicBezTo>
                    <a:pt x="500" y="211869"/>
                    <a:pt x="-435" y="215679"/>
                    <a:pt x="189" y="219411"/>
                  </a:cubicBezTo>
                  <a:lnTo>
                    <a:pt x="37535" y="448297"/>
                  </a:lnTo>
                  <a:cubicBezTo>
                    <a:pt x="38644" y="455051"/>
                    <a:pt x="44506" y="460039"/>
                    <a:pt x="51381" y="460039"/>
                  </a:cubicBezTo>
                  <a:close/>
                  <a:moveTo>
                    <a:pt x="567351" y="432009"/>
                  </a:moveTo>
                  <a:lnTo>
                    <a:pt x="63279" y="432009"/>
                  </a:lnTo>
                  <a:lnTo>
                    <a:pt x="30175" y="229179"/>
                  </a:lnTo>
                  <a:lnTo>
                    <a:pt x="684742" y="143220"/>
                  </a:lnTo>
                  <a:lnTo>
                    <a:pt x="567351" y="432009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xmlns="" id="{A19553DD-20B5-4027-9286-F1870690DAF8}"/>
                </a:ext>
              </a:extLst>
            </p:cNvPr>
            <p:cNvSpPr/>
            <p:nvPr/>
          </p:nvSpPr>
          <p:spPr>
            <a:xfrm>
              <a:off x="1279517" y="3532005"/>
              <a:ext cx="1600376" cy="706031"/>
            </a:xfrm>
            <a:custGeom>
              <a:avLst/>
              <a:gdLst>
                <a:gd name="connsiteX0" fmla="*/ 33121 w 654566"/>
                <a:gd name="connsiteY0" fmla="*/ 288772 h 288772"/>
                <a:gd name="connsiteX1" fmla="*/ 0 w 654566"/>
                <a:gd name="connsiteY1" fmla="*/ 85924 h 288772"/>
                <a:gd name="connsiteX2" fmla="*/ 654567 w 654566"/>
                <a:gd name="connsiteY2" fmla="*/ 0 h 288772"/>
                <a:gd name="connsiteX3" fmla="*/ 649804 w 654566"/>
                <a:gd name="connsiteY3" fmla="*/ 11690 h 288772"/>
                <a:gd name="connsiteX4" fmla="*/ 7248 w 654566"/>
                <a:gd name="connsiteY4" fmla="*/ 96055 h 288772"/>
                <a:gd name="connsiteX5" fmla="*/ 38715 w 654566"/>
                <a:gd name="connsiteY5" fmla="*/ 288772 h 28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66" h="288772">
                  <a:moveTo>
                    <a:pt x="33121" y="288772"/>
                  </a:moveTo>
                  <a:lnTo>
                    <a:pt x="0" y="85924"/>
                  </a:lnTo>
                  <a:lnTo>
                    <a:pt x="654567" y="0"/>
                  </a:lnTo>
                  <a:lnTo>
                    <a:pt x="649804" y="11690"/>
                  </a:lnTo>
                  <a:lnTo>
                    <a:pt x="7248" y="96055"/>
                  </a:lnTo>
                  <a:lnTo>
                    <a:pt x="38715" y="28877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xmlns="" id="{958FC0AF-B14E-41C1-99EB-90843944D886}"/>
                </a:ext>
              </a:extLst>
            </p:cNvPr>
            <p:cNvSpPr/>
            <p:nvPr/>
          </p:nvSpPr>
          <p:spPr>
            <a:xfrm>
              <a:off x="1315150" y="3210630"/>
              <a:ext cx="2060754" cy="1120661"/>
            </a:xfrm>
            <a:custGeom>
              <a:avLst/>
              <a:gdLst>
                <a:gd name="connsiteX0" fmla="*/ 6633 w 842864"/>
                <a:gd name="connsiteY0" fmla="*/ 448255 h 458359"/>
                <a:gd name="connsiteX1" fmla="*/ 532049 w 842864"/>
                <a:gd name="connsiteY1" fmla="*/ 448255 h 458359"/>
                <a:gd name="connsiteX2" fmla="*/ 545029 w 842864"/>
                <a:gd name="connsiteY2" fmla="*/ 439492 h 458359"/>
                <a:gd name="connsiteX3" fmla="*/ 692147 w 842864"/>
                <a:gd name="connsiteY3" fmla="*/ 77551 h 458359"/>
                <a:gd name="connsiteX4" fmla="*/ 732654 w 842864"/>
                <a:gd name="connsiteY4" fmla="*/ 52864 h 458359"/>
                <a:gd name="connsiteX5" fmla="*/ 827419 w 842864"/>
                <a:gd name="connsiteY5" fmla="*/ 14963 h 458359"/>
                <a:gd name="connsiteX6" fmla="*/ 835403 w 842864"/>
                <a:gd name="connsiteY6" fmla="*/ 0 h 458359"/>
                <a:gd name="connsiteX7" fmla="*/ 841603 w 842864"/>
                <a:gd name="connsiteY7" fmla="*/ 6520 h 458359"/>
                <a:gd name="connsiteX8" fmla="*/ 834658 w 842864"/>
                <a:gd name="connsiteY8" fmla="*/ 25094 h 458359"/>
                <a:gd name="connsiteX9" fmla="*/ 739859 w 842864"/>
                <a:gd name="connsiteY9" fmla="*/ 62995 h 458359"/>
                <a:gd name="connsiteX10" fmla="*/ 699403 w 842864"/>
                <a:gd name="connsiteY10" fmla="*/ 87673 h 458359"/>
                <a:gd name="connsiteX11" fmla="*/ 552277 w 842864"/>
                <a:gd name="connsiteY11" fmla="*/ 449623 h 458359"/>
                <a:gd name="connsiteX12" fmla="*/ 539305 w 842864"/>
                <a:gd name="connsiteY12" fmla="*/ 458360 h 458359"/>
                <a:gd name="connsiteX13" fmla="*/ 13889 w 842864"/>
                <a:gd name="connsiteY13" fmla="*/ 458360 h 458359"/>
                <a:gd name="connsiteX14" fmla="*/ 43 w 842864"/>
                <a:gd name="connsiteY14" fmla="*/ 446627 h 458359"/>
                <a:gd name="connsiteX15" fmla="*/ 0 w 842864"/>
                <a:gd name="connsiteY15" fmla="*/ 446324 h 458359"/>
                <a:gd name="connsiteX16" fmla="*/ 6633 w 842864"/>
                <a:gd name="connsiteY16" fmla="*/ 448255 h 45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2864" h="458359">
                  <a:moveTo>
                    <a:pt x="6633" y="448255"/>
                  </a:moveTo>
                  <a:lnTo>
                    <a:pt x="532049" y="448255"/>
                  </a:lnTo>
                  <a:cubicBezTo>
                    <a:pt x="537747" y="448255"/>
                    <a:pt x="542890" y="444783"/>
                    <a:pt x="545029" y="439492"/>
                  </a:cubicBezTo>
                  <a:lnTo>
                    <a:pt x="692147" y="77551"/>
                  </a:lnTo>
                  <a:cubicBezTo>
                    <a:pt x="692147" y="77551"/>
                    <a:pt x="699265" y="63990"/>
                    <a:pt x="732654" y="52864"/>
                  </a:cubicBezTo>
                  <a:cubicBezTo>
                    <a:pt x="774885" y="38784"/>
                    <a:pt x="825307" y="15932"/>
                    <a:pt x="827419" y="14963"/>
                  </a:cubicBezTo>
                  <a:cubicBezTo>
                    <a:pt x="833282" y="12270"/>
                    <a:pt x="836373" y="6104"/>
                    <a:pt x="835403" y="0"/>
                  </a:cubicBezTo>
                  <a:cubicBezTo>
                    <a:pt x="838027" y="1403"/>
                    <a:pt x="840270" y="3611"/>
                    <a:pt x="841603" y="6520"/>
                  </a:cubicBezTo>
                  <a:cubicBezTo>
                    <a:pt x="844807" y="13586"/>
                    <a:pt x="841698" y="21890"/>
                    <a:pt x="834658" y="25094"/>
                  </a:cubicBezTo>
                  <a:cubicBezTo>
                    <a:pt x="832511" y="26055"/>
                    <a:pt x="782115" y="48933"/>
                    <a:pt x="739859" y="62995"/>
                  </a:cubicBezTo>
                  <a:cubicBezTo>
                    <a:pt x="706504" y="74122"/>
                    <a:pt x="699403" y="87673"/>
                    <a:pt x="699403" y="87673"/>
                  </a:cubicBezTo>
                  <a:lnTo>
                    <a:pt x="552277" y="449623"/>
                  </a:lnTo>
                  <a:cubicBezTo>
                    <a:pt x="550138" y="454905"/>
                    <a:pt x="544995" y="458360"/>
                    <a:pt x="539305" y="458360"/>
                  </a:cubicBezTo>
                  <a:lnTo>
                    <a:pt x="13889" y="458360"/>
                  </a:lnTo>
                  <a:cubicBezTo>
                    <a:pt x="7014" y="458360"/>
                    <a:pt x="1143" y="453381"/>
                    <a:pt x="43" y="446627"/>
                  </a:cubicBezTo>
                  <a:lnTo>
                    <a:pt x="0" y="446324"/>
                  </a:lnTo>
                  <a:cubicBezTo>
                    <a:pt x="2009" y="447441"/>
                    <a:pt x="4208" y="448255"/>
                    <a:pt x="6633" y="448255"/>
                  </a:cubicBez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xmlns="" id="{35942026-5BD7-457A-B27F-F3D44C7D6BE9}"/>
                </a:ext>
              </a:extLst>
            </p:cNvPr>
            <p:cNvSpPr/>
            <p:nvPr/>
          </p:nvSpPr>
          <p:spPr>
            <a:xfrm>
              <a:off x="1226941" y="3206544"/>
              <a:ext cx="2110051" cy="1082302"/>
            </a:xfrm>
            <a:custGeom>
              <a:avLst/>
              <a:gdLst>
                <a:gd name="connsiteX0" fmla="*/ 568127 w 863027"/>
                <a:gd name="connsiteY0" fmla="*/ 442670 h 442670"/>
                <a:gd name="connsiteX1" fmla="*/ 573062 w 863027"/>
                <a:gd name="connsiteY1" fmla="*/ 439345 h 442670"/>
                <a:gd name="connsiteX2" fmla="*/ 722388 w 863027"/>
                <a:gd name="connsiteY2" fmla="*/ 71974 h 442670"/>
                <a:gd name="connsiteX3" fmla="*/ 723947 w 863027"/>
                <a:gd name="connsiteY3" fmla="*/ 71974 h 442670"/>
                <a:gd name="connsiteX4" fmla="*/ 765987 w 863027"/>
                <a:gd name="connsiteY4" fmla="*/ 47738 h 442670"/>
                <a:gd name="connsiteX5" fmla="*/ 859895 w 863027"/>
                <a:gd name="connsiteY5" fmla="*/ 10183 h 442670"/>
                <a:gd name="connsiteX6" fmla="*/ 862700 w 863027"/>
                <a:gd name="connsiteY6" fmla="*/ 7196 h 442670"/>
                <a:gd name="connsiteX7" fmla="*/ 862527 w 863027"/>
                <a:gd name="connsiteY7" fmla="*/ 3126 h 442670"/>
                <a:gd name="connsiteX8" fmla="*/ 857678 w 863027"/>
                <a:gd name="connsiteY8" fmla="*/ 0 h 442670"/>
                <a:gd name="connsiteX9" fmla="*/ 855479 w 863027"/>
                <a:gd name="connsiteY9" fmla="*/ 477 h 442670"/>
                <a:gd name="connsiteX10" fmla="*/ 762601 w 863027"/>
                <a:gd name="connsiteY10" fmla="*/ 37641 h 442670"/>
                <a:gd name="connsiteX11" fmla="*/ 710248 w 863027"/>
                <a:gd name="connsiteY11" fmla="*/ 73516 h 442670"/>
                <a:gd name="connsiteX12" fmla="*/ 694333 w 863027"/>
                <a:gd name="connsiteY12" fmla="*/ 112664 h 442670"/>
                <a:gd name="connsiteX13" fmla="*/ 4662 w 863027"/>
                <a:gd name="connsiteY13" fmla="*/ 203203 h 442670"/>
                <a:gd name="connsiteX14" fmla="*/ 1060 w 863027"/>
                <a:gd name="connsiteY14" fmla="*/ 205316 h 442670"/>
                <a:gd name="connsiteX15" fmla="*/ 73 w 863027"/>
                <a:gd name="connsiteY15" fmla="*/ 209334 h 442670"/>
                <a:gd name="connsiteX16" fmla="*/ 37445 w 863027"/>
                <a:gd name="connsiteY16" fmla="*/ 438194 h 442670"/>
                <a:gd name="connsiteX17" fmla="*/ 42684 w 863027"/>
                <a:gd name="connsiteY17" fmla="*/ 442670 h 442670"/>
                <a:gd name="connsiteX18" fmla="*/ 568127 w 863027"/>
                <a:gd name="connsiteY18" fmla="*/ 442670 h 442670"/>
                <a:gd name="connsiteX19" fmla="*/ 564542 w 863027"/>
                <a:gd name="connsiteY19" fmla="*/ 432002 h 442670"/>
                <a:gd name="connsiteX20" fmla="*/ 47256 w 863027"/>
                <a:gd name="connsiteY20" fmla="*/ 432002 h 442670"/>
                <a:gd name="connsiteX21" fmla="*/ 11494 w 863027"/>
                <a:gd name="connsiteY21" fmla="*/ 213057 h 442670"/>
                <a:gd name="connsiteX22" fmla="*/ 689735 w 863027"/>
                <a:gd name="connsiteY22" fmla="*/ 124016 h 442670"/>
                <a:gd name="connsiteX23" fmla="*/ 564542 w 863027"/>
                <a:gd name="connsiteY23" fmla="*/ 432002 h 4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63027" h="442670">
                  <a:moveTo>
                    <a:pt x="568127" y="442670"/>
                  </a:moveTo>
                  <a:cubicBezTo>
                    <a:pt x="570335" y="442670"/>
                    <a:pt x="572274" y="441363"/>
                    <a:pt x="573062" y="439345"/>
                  </a:cubicBezTo>
                  <a:lnTo>
                    <a:pt x="722388" y="71974"/>
                  </a:lnTo>
                  <a:lnTo>
                    <a:pt x="723947" y="71974"/>
                  </a:lnTo>
                  <a:cubicBezTo>
                    <a:pt x="729082" y="66173"/>
                    <a:pt x="740910" y="56094"/>
                    <a:pt x="765987" y="47738"/>
                  </a:cubicBezTo>
                  <a:cubicBezTo>
                    <a:pt x="808018" y="33727"/>
                    <a:pt x="857808" y="11145"/>
                    <a:pt x="859895" y="10183"/>
                  </a:cubicBezTo>
                  <a:cubicBezTo>
                    <a:pt x="861202" y="9595"/>
                    <a:pt x="862189" y="8530"/>
                    <a:pt x="862700" y="7196"/>
                  </a:cubicBezTo>
                  <a:cubicBezTo>
                    <a:pt x="863185" y="5871"/>
                    <a:pt x="863133" y="4425"/>
                    <a:pt x="862527" y="3126"/>
                  </a:cubicBezTo>
                  <a:cubicBezTo>
                    <a:pt x="861661" y="1212"/>
                    <a:pt x="859782" y="0"/>
                    <a:pt x="857678" y="0"/>
                  </a:cubicBezTo>
                  <a:cubicBezTo>
                    <a:pt x="856925" y="0"/>
                    <a:pt x="856180" y="156"/>
                    <a:pt x="855479" y="477"/>
                  </a:cubicBezTo>
                  <a:cubicBezTo>
                    <a:pt x="854968" y="702"/>
                    <a:pt x="803758" y="23925"/>
                    <a:pt x="762601" y="37641"/>
                  </a:cubicBezTo>
                  <a:cubicBezTo>
                    <a:pt x="719401" y="52033"/>
                    <a:pt x="711053" y="71351"/>
                    <a:pt x="710248" y="73516"/>
                  </a:cubicBezTo>
                  <a:lnTo>
                    <a:pt x="694333" y="112664"/>
                  </a:lnTo>
                  <a:lnTo>
                    <a:pt x="4662" y="203203"/>
                  </a:lnTo>
                  <a:cubicBezTo>
                    <a:pt x="3225" y="203394"/>
                    <a:pt x="1926" y="204147"/>
                    <a:pt x="1060" y="205316"/>
                  </a:cubicBezTo>
                  <a:cubicBezTo>
                    <a:pt x="203" y="206468"/>
                    <a:pt x="-170" y="207931"/>
                    <a:pt x="73" y="209334"/>
                  </a:cubicBezTo>
                  <a:lnTo>
                    <a:pt x="37445" y="438194"/>
                  </a:lnTo>
                  <a:cubicBezTo>
                    <a:pt x="37870" y="440800"/>
                    <a:pt x="40069" y="442670"/>
                    <a:pt x="42684" y="442670"/>
                  </a:cubicBezTo>
                  <a:lnTo>
                    <a:pt x="568127" y="442670"/>
                  </a:lnTo>
                  <a:close/>
                  <a:moveTo>
                    <a:pt x="564542" y="432002"/>
                  </a:moveTo>
                  <a:lnTo>
                    <a:pt x="47256" y="432002"/>
                  </a:lnTo>
                  <a:lnTo>
                    <a:pt x="11494" y="213057"/>
                  </a:lnTo>
                  <a:lnTo>
                    <a:pt x="689735" y="124016"/>
                  </a:lnTo>
                  <a:lnTo>
                    <a:pt x="564542" y="43200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xmlns="" id="{B35AB813-D868-4D0E-9740-98D347B4D6FC}"/>
                </a:ext>
              </a:extLst>
            </p:cNvPr>
            <p:cNvSpPr/>
            <p:nvPr/>
          </p:nvSpPr>
          <p:spPr>
            <a:xfrm>
              <a:off x="3098950" y="3193026"/>
              <a:ext cx="286330" cy="183158"/>
            </a:xfrm>
            <a:custGeom>
              <a:avLst/>
              <a:gdLst>
                <a:gd name="connsiteX0" fmla="*/ 0 w 117111"/>
                <a:gd name="connsiteY0" fmla="*/ 38546 h 74913"/>
                <a:gd name="connsiteX1" fmla="*/ 90739 w 117111"/>
                <a:gd name="connsiteY1" fmla="*/ 1433 h 74913"/>
                <a:gd name="connsiteX2" fmla="*/ 115677 w 117111"/>
                <a:gd name="connsiteY2" fmla="*/ 11902 h 74913"/>
                <a:gd name="connsiteX3" fmla="*/ 105225 w 117111"/>
                <a:gd name="connsiteY3" fmla="*/ 36840 h 74913"/>
                <a:gd name="connsiteX4" fmla="*/ 12166 w 117111"/>
                <a:gd name="connsiteY4" fmla="*/ 74914 h 74913"/>
                <a:gd name="connsiteX5" fmla="*/ 0 w 117111"/>
                <a:gd name="connsiteY5" fmla="*/ 38546 h 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111" h="74913">
                  <a:moveTo>
                    <a:pt x="0" y="38546"/>
                  </a:moveTo>
                  <a:lnTo>
                    <a:pt x="90739" y="1433"/>
                  </a:lnTo>
                  <a:cubicBezTo>
                    <a:pt x="100506" y="-2576"/>
                    <a:pt x="111668" y="2117"/>
                    <a:pt x="115677" y="11902"/>
                  </a:cubicBezTo>
                  <a:cubicBezTo>
                    <a:pt x="119686" y="21686"/>
                    <a:pt x="115001" y="32848"/>
                    <a:pt x="105225" y="36840"/>
                  </a:cubicBezTo>
                  <a:lnTo>
                    <a:pt x="12166" y="74914"/>
                  </a:lnTo>
                  <a:lnTo>
                    <a:pt x="0" y="38546"/>
                  </a:lnTo>
                  <a:close/>
                </a:path>
              </a:pathLst>
            </a:custGeom>
            <a:solidFill>
              <a:srgbClr val="49505A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xmlns="" id="{0DA32A47-09BC-4093-AF9B-72F60FFE97F1}"/>
                </a:ext>
              </a:extLst>
            </p:cNvPr>
            <p:cNvSpPr/>
            <p:nvPr/>
          </p:nvSpPr>
          <p:spPr>
            <a:xfrm>
              <a:off x="1301874" y="3519577"/>
              <a:ext cx="1536568" cy="765330"/>
            </a:xfrm>
            <a:custGeom>
              <a:avLst/>
              <a:gdLst>
                <a:gd name="connsiteX0" fmla="*/ 411368 w 628468"/>
                <a:gd name="connsiteY0" fmla="*/ 313000 h 313026"/>
                <a:gd name="connsiteX1" fmla="*/ 416598 w 628468"/>
                <a:gd name="connsiteY1" fmla="*/ 308887 h 313026"/>
                <a:gd name="connsiteX2" fmla="*/ 436981 w 628468"/>
                <a:gd name="connsiteY2" fmla="*/ 226912 h 313026"/>
                <a:gd name="connsiteX3" fmla="*/ 501240 w 628468"/>
                <a:gd name="connsiteY3" fmla="*/ 222972 h 313026"/>
                <a:gd name="connsiteX4" fmla="*/ 476389 w 628468"/>
                <a:gd name="connsiteY4" fmla="*/ 306004 h 313026"/>
                <a:gd name="connsiteX5" fmla="*/ 480017 w 628468"/>
                <a:gd name="connsiteY5" fmla="*/ 312758 h 313026"/>
                <a:gd name="connsiteX6" fmla="*/ 481576 w 628468"/>
                <a:gd name="connsiteY6" fmla="*/ 312991 h 313026"/>
                <a:gd name="connsiteX7" fmla="*/ 486762 w 628468"/>
                <a:gd name="connsiteY7" fmla="*/ 309121 h 313026"/>
                <a:gd name="connsiteX8" fmla="*/ 512757 w 628468"/>
                <a:gd name="connsiteY8" fmla="*/ 222253 h 313026"/>
                <a:gd name="connsiteX9" fmla="*/ 578341 w 628468"/>
                <a:gd name="connsiteY9" fmla="*/ 218253 h 313026"/>
                <a:gd name="connsiteX10" fmla="*/ 577665 w 628468"/>
                <a:gd name="connsiteY10" fmla="*/ 207437 h 313026"/>
                <a:gd name="connsiteX11" fmla="*/ 516073 w 628468"/>
                <a:gd name="connsiteY11" fmla="*/ 211221 h 313026"/>
                <a:gd name="connsiteX12" fmla="*/ 547402 w 628468"/>
                <a:gd name="connsiteY12" fmla="*/ 106533 h 313026"/>
                <a:gd name="connsiteX13" fmla="*/ 628468 w 628468"/>
                <a:gd name="connsiteY13" fmla="*/ 97622 h 313026"/>
                <a:gd name="connsiteX14" fmla="*/ 627282 w 628468"/>
                <a:gd name="connsiteY14" fmla="*/ 86833 h 313026"/>
                <a:gd name="connsiteX15" fmla="*/ 550770 w 628468"/>
                <a:gd name="connsiteY15" fmla="*/ 95276 h 313026"/>
                <a:gd name="connsiteX16" fmla="*/ 577189 w 628468"/>
                <a:gd name="connsiteY16" fmla="*/ 6962 h 313026"/>
                <a:gd name="connsiteX17" fmla="*/ 573561 w 628468"/>
                <a:gd name="connsiteY17" fmla="*/ 234 h 313026"/>
                <a:gd name="connsiteX18" fmla="*/ 571977 w 628468"/>
                <a:gd name="connsiteY18" fmla="*/ 0 h 313026"/>
                <a:gd name="connsiteX19" fmla="*/ 566807 w 628468"/>
                <a:gd name="connsiteY19" fmla="*/ 3853 h 313026"/>
                <a:gd name="connsiteX20" fmla="*/ 539055 w 628468"/>
                <a:gd name="connsiteY20" fmla="*/ 96583 h 313026"/>
                <a:gd name="connsiteX21" fmla="*/ 467400 w 628468"/>
                <a:gd name="connsiteY21" fmla="*/ 104464 h 313026"/>
                <a:gd name="connsiteX22" fmla="*/ 488659 w 628468"/>
                <a:gd name="connsiteY22" fmla="*/ 18842 h 313026"/>
                <a:gd name="connsiteX23" fmla="*/ 488052 w 628468"/>
                <a:gd name="connsiteY23" fmla="*/ 14755 h 313026"/>
                <a:gd name="connsiteX24" fmla="*/ 484710 w 628468"/>
                <a:gd name="connsiteY24" fmla="*/ 12305 h 313026"/>
                <a:gd name="connsiteX25" fmla="*/ 483394 w 628468"/>
                <a:gd name="connsiteY25" fmla="*/ 12123 h 313026"/>
                <a:gd name="connsiteX26" fmla="*/ 478164 w 628468"/>
                <a:gd name="connsiteY26" fmla="*/ 16245 h 313026"/>
                <a:gd name="connsiteX27" fmla="*/ 455936 w 628468"/>
                <a:gd name="connsiteY27" fmla="*/ 105710 h 313026"/>
                <a:gd name="connsiteX28" fmla="*/ 384143 w 628468"/>
                <a:gd name="connsiteY28" fmla="*/ 113633 h 313026"/>
                <a:gd name="connsiteX29" fmla="*/ 400154 w 628468"/>
                <a:gd name="connsiteY29" fmla="*/ 30697 h 313026"/>
                <a:gd name="connsiteX30" fmla="*/ 395850 w 628468"/>
                <a:gd name="connsiteY30" fmla="*/ 24375 h 313026"/>
                <a:gd name="connsiteX31" fmla="*/ 394829 w 628468"/>
                <a:gd name="connsiteY31" fmla="*/ 24272 h 313026"/>
                <a:gd name="connsiteX32" fmla="*/ 389529 w 628468"/>
                <a:gd name="connsiteY32" fmla="*/ 28662 h 313026"/>
                <a:gd name="connsiteX33" fmla="*/ 372860 w 628468"/>
                <a:gd name="connsiteY33" fmla="*/ 114863 h 313026"/>
                <a:gd name="connsiteX34" fmla="*/ 300964 w 628468"/>
                <a:gd name="connsiteY34" fmla="*/ 122777 h 313026"/>
                <a:gd name="connsiteX35" fmla="*/ 311606 w 628468"/>
                <a:gd name="connsiteY35" fmla="*/ 42525 h 313026"/>
                <a:gd name="connsiteX36" fmla="*/ 306939 w 628468"/>
                <a:gd name="connsiteY36" fmla="*/ 36438 h 313026"/>
                <a:gd name="connsiteX37" fmla="*/ 306844 w 628468"/>
                <a:gd name="connsiteY37" fmla="*/ 36438 h 313026"/>
                <a:gd name="connsiteX38" fmla="*/ 300869 w 628468"/>
                <a:gd name="connsiteY38" fmla="*/ 41087 h 313026"/>
                <a:gd name="connsiteX39" fmla="*/ 289863 w 628468"/>
                <a:gd name="connsiteY39" fmla="*/ 123990 h 313026"/>
                <a:gd name="connsiteX40" fmla="*/ 217880 w 628468"/>
                <a:gd name="connsiteY40" fmla="*/ 131913 h 313026"/>
                <a:gd name="connsiteX41" fmla="*/ 223058 w 628468"/>
                <a:gd name="connsiteY41" fmla="*/ 54284 h 313026"/>
                <a:gd name="connsiteX42" fmla="*/ 221725 w 628468"/>
                <a:gd name="connsiteY42" fmla="*/ 50370 h 313026"/>
                <a:gd name="connsiteX43" fmla="*/ 218010 w 628468"/>
                <a:gd name="connsiteY43" fmla="*/ 48535 h 313026"/>
                <a:gd name="connsiteX44" fmla="*/ 217993 w 628468"/>
                <a:gd name="connsiteY44" fmla="*/ 48535 h 313026"/>
                <a:gd name="connsiteX45" fmla="*/ 212252 w 628468"/>
                <a:gd name="connsiteY45" fmla="*/ 53582 h 313026"/>
                <a:gd name="connsiteX46" fmla="*/ 206944 w 628468"/>
                <a:gd name="connsiteY46" fmla="*/ 133116 h 313026"/>
                <a:gd name="connsiteX47" fmla="*/ 134961 w 628468"/>
                <a:gd name="connsiteY47" fmla="*/ 141031 h 313026"/>
                <a:gd name="connsiteX48" fmla="*/ 134484 w 628468"/>
                <a:gd name="connsiteY48" fmla="*/ 66043 h 313026"/>
                <a:gd name="connsiteX49" fmla="*/ 129055 w 628468"/>
                <a:gd name="connsiteY49" fmla="*/ 60631 h 313026"/>
                <a:gd name="connsiteX50" fmla="*/ 123643 w 628468"/>
                <a:gd name="connsiteY50" fmla="*/ 66112 h 313026"/>
                <a:gd name="connsiteX51" fmla="*/ 124128 w 628468"/>
                <a:gd name="connsiteY51" fmla="*/ 142217 h 313026"/>
                <a:gd name="connsiteX52" fmla="*/ 52136 w 628468"/>
                <a:gd name="connsiteY52" fmla="*/ 150157 h 313026"/>
                <a:gd name="connsiteX53" fmla="*/ 45885 w 628468"/>
                <a:gd name="connsiteY53" fmla="*/ 77742 h 313026"/>
                <a:gd name="connsiteX54" fmla="*/ 40542 w 628468"/>
                <a:gd name="connsiteY54" fmla="*/ 72780 h 313026"/>
                <a:gd name="connsiteX55" fmla="*/ 36325 w 628468"/>
                <a:gd name="connsiteY55" fmla="*/ 74754 h 313026"/>
                <a:gd name="connsiteX56" fmla="*/ 35078 w 628468"/>
                <a:gd name="connsiteY56" fmla="*/ 78694 h 313026"/>
                <a:gd name="connsiteX57" fmla="*/ 41356 w 628468"/>
                <a:gd name="connsiteY57" fmla="*/ 151344 h 313026"/>
                <a:gd name="connsiteX58" fmla="*/ 0 w 628468"/>
                <a:gd name="connsiteY58" fmla="*/ 155907 h 313026"/>
                <a:gd name="connsiteX59" fmla="*/ 1187 w 628468"/>
                <a:gd name="connsiteY59" fmla="*/ 166679 h 313026"/>
                <a:gd name="connsiteX60" fmla="*/ 42308 w 628468"/>
                <a:gd name="connsiteY60" fmla="*/ 162133 h 313026"/>
                <a:gd name="connsiteX61" fmla="*/ 49028 w 628468"/>
                <a:gd name="connsiteY61" fmla="*/ 239848 h 313026"/>
                <a:gd name="connsiteX62" fmla="*/ 702 w 628468"/>
                <a:gd name="connsiteY62" fmla="*/ 242827 h 313026"/>
                <a:gd name="connsiteX63" fmla="*/ 1360 w 628468"/>
                <a:gd name="connsiteY63" fmla="*/ 253634 h 313026"/>
                <a:gd name="connsiteX64" fmla="*/ 49963 w 628468"/>
                <a:gd name="connsiteY64" fmla="*/ 250646 h 313026"/>
                <a:gd name="connsiteX65" fmla="*/ 54933 w 628468"/>
                <a:gd name="connsiteY65" fmla="*/ 308073 h 313026"/>
                <a:gd name="connsiteX66" fmla="*/ 60311 w 628468"/>
                <a:gd name="connsiteY66" fmla="*/ 313026 h 313026"/>
                <a:gd name="connsiteX67" fmla="*/ 64476 w 628468"/>
                <a:gd name="connsiteY67" fmla="*/ 311078 h 313026"/>
                <a:gd name="connsiteX68" fmla="*/ 65722 w 628468"/>
                <a:gd name="connsiteY68" fmla="*/ 307121 h 313026"/>
                <a:gd name="connsiteX69" fmla="*/ 60770 w 628468"/>
                <a:gd name="connsiteY69" fmla="*/ 249988 h 313026"/>
                <a:gd name="connsiteX70" fmla="*/ 124743 w 628468"/>
                <a:gd name="connsiteY70" fmla="*/ 246057 h 313026"/>
                <a:gd name="connsiteX71" fmla="*/ 125115 w 628468"/>
                <a:gd name="connsiteY71" fmla="*/ 307614 h 313026"/>
                <a:gd name="connsiteX72" fmla="*/ 130553 w 628468"/>
                <a:gd name="connsiteY72" fmla="*/ 313017 h 313026"/>
                <a:gd name="connsiteX73" fmla="*/ 135965 w 628468"/>
                <a:gd name="connsiteY73" fmla="*/ 307563 h 313026"/>
                <a:gd name="connsiteX74" fmla="*/ 135576 w 628468"/>
                <a:gd name="connsiteY74" fmla="*/ 245407 h 313026"/>
                <a:gd name="connsiteX75" fmla="*/ 199722 w 628468"/>
                <a:gd name="connsiteY75" fmla="*/ 241459 h 313026"/>
                <a:gd name="connsiteX76" fmla="*/ 195358 w 628468"/>
                <a:gd name="connsiteY76" fmla="*/ 307225 h 313026"/>
                <a:gd name="connsiteX77" fmla="*/ 196674 w 628468"/>
                <a:gd name="connsiteY77" fmla="*/ 311164 h 313026"/>
                <a:gd name="connsiteX78" fmla="*/ 200397 w 628468"/>
                <a:gd name="connsiteY78" fmla="*/ 312991 h 313026"/>
                <a:gd name="connsiteX79" fmla="*/ 200423 w 628468"/>
                <a:gd name="connsiteY79" fmla="*/ 312991 h 313026"/>
                <a:gd name="connsiteX80" fmla="*/ 206156 w 628468"/>
                <a:gd name="connsiteY80" fmla="*/ 307952 h 313026"/>
                <a:gd name="connsiteX81" fmla="*/ 210633 w 628468"/>
                <a:gd name="connsiteY81" fmla="*/ 240801 h 313026"/>
                <a:gd name="connsiteX82" fmla="*/ 274874 w 628468"/>
                <a:gd name="connsiteY82" fmla="*/ 236870 h 313026"/>
                <a:gd name="connsiteX83" fmla="*/ 265600 w 628468"/>
                <a:gd name="connsiteY83" fmla="*/ 306878 h 313026"/>
                <a:gd name="connsiteX84" fmla="*/ 270259 w 628468"/>
                <a:gd name="connsiteY84" fmla="*/ 312966 h 313026"/>
                <a:gd name="connsiteX85" fmla="*/ 270371 w 628468"/>
                <a:gd name="connsiteY85" fmla="*/ 312966 h 313026"/>
                <a:gd name="connsiteX86" fmla="*/ 276338 w 628468"/>
                <a:gd name="connsiteY86" fmla="*/ 308316 h 313026"/>
                <a:gd name="connsiteX87" fmla="*/ 285906 w 628468"/>
                <a:gd name="connsiteY87" fmla="*/ 236168 h 313026"/>
                <a:gd name="connsiteX88" fmla="*/ 350208 w 628468"/>
                <a:gd name="connsiteY88" fmla="*/ 232246 h 313026"/>
                <a:gd name="connsiteX89" fmla="*/ 335843 w 628468"/>
                <a:gd name="connsiteY89" fmla="*/ 306566 h 313026"/>
                <a:gd name="connsiteX90" fmla="*/ 340138 w 628468"/>
                <a:gd name="connsiteY90" fmla="*/ 312914 h 313026"/>
                <a:gd name="connsiteX91" fmla="*/ 341186 w 628468"/>
                <a:gd name="connsiteY91" fmla="*/ 313017 h 313026"/>
                <a:gd name="connsiteX92" fmla="*/ 346485 w 628468"/>
                <a:gd name="connsiteY92" fmla="*/ 308619 h 313026"/>
                <a:gd name="connsiteX93" fmla="*/ 361379 w 628468"/>
                <a:gd name="connsiteY93" fmla="*/ 231553 h 313026"/>
                <a:gd name="connsiteX94" fmla="*/ 425672 w 628468"/>
                <a:gd name="connsiteY94" fmla="*/ 227639 h 313026"/>
                <a:gd name="connsiteX95" fmla="*/ 406120 w 628468"/>
                <a:gd name="connsiteY95" fmla="*/ 306298 h 313026"/>
                <a:gd name="connsiteX96" fmla="*/ 410069 w 628468"/>
                <a:gd name="connsiteY96" fmla="*/ 312836 h 313026"/>
                <a:gd name="connsiteX97" fmla="*/ 411368 w 628468"/>
                <a:gd name="connsiteY97" fmla="*/ 313000 h 313026"/>
                <a:gd name="connsiteX98" fmla="*/ 124656 w 628468"/>
                <a:gd name="connsiteY98" fmla="*/ 235190 h 313026"/>
                <a:gd name="connsiteX99" fmla="*/ 59817 w 628468"/>
                <a:gd name="connsiteY99" fmla="*/ 239181 h 313026"/>
                <a:gd name="connsiteX100" fmla="*/ 53046 w 628468"/>
                <a:gd name="connsiteY100" fmla="*/ 160947 h 313026"/>
                <a:gd name="connsiteX101" fmla="*/ 124163 w 628468"/>
                <a:gd name="connsiteY101" fmla="*/ 153119 h 313026"/>
                <a:gd name="connsiteX102" fmla="*/ 124656 w 628468"/>
                <a:gd name="connsiteY102" fmla="*/ 235190 h 313026"/>
                <a:gd name="connsiteX103" fmla="*/ 200432 w 628468"/>
                <a:gd name="connsiteY103" fmla="*/ 230540 h 313026"/>
                <a:gd name="connsiteX104" fmla="*/ 135489 w 628468"/>
                <a:gd name="connsiteY104" fmla="*/ 234540 h 313026"/>
                <a:gd name="connsiteX105" fmla="*/ 134987 w 628468"/>
                <a:gd name="connsiteY105" fmla="*/ 151941 h 313026"/>
                <a:gd name="connsiteX106" fmla="*/ 206208 w 628468"/>
                <a:gd name="connsiteY106" fmla="*/ 144096 h 313026"/>
                <a:gd name="connsiteX107" fmla="*/ 200432 w 628468"/>
                <a:gd name="connsiteY107" fmla="*/ 230540 h 313026"/>
                <a:gd name="connsiteX108" fmla="*/ 276312 w 628468"/>
                <a:gd name="connsiteY108" fmla="*/ 225924 h 313026"/>
                <a:gd name="connsiteX109" fmla="*/ 211343 w 628468"/>
                <a:gd name="connsiteY109" fmla="*/ 229882 h 313026"/>
                <a:gd name="connsiteX110" fmla="*/ 217136 w 628468"/>
                <a:gd name="connsiteY110" fmla="*/ 142884 h 313026"/>
                <a:gd name="connsiteX111" fmla="*/ 288391 w 628468"/>
                <a:gd name="connsiteY111" fmla="*/ 135047 h 313026"/>
                <a:gd name="connsiteX112" fmla="*/ 276312 w 628468"/>
                <a:gd name="connsiteY112" fmla="*/ 225924 h 313026"/>
                <a:gd name="connsiteX113" fmla="*/ 352304 w 628468"/>
                <a:gd name="connsiteY113" fmla="*/ 221249 h 313026"/>
                <a:gd name="connsiteX114" fmla="*/ 287352 w 628468"/>
                <a:gd name="connsiteY114" fmla="*/ 225223 h 313026"/>
                <a:gd name="connsiteX115" fmla="*/ 299466 w 628468"/>
                <a:gd name="connsiteY115" fmla="*/ 133809 h 313026"/>
                <a:gd name="connsiteX116" fmla="*/ 370696 w 628468"/>
                <a:gd name="connsiteY116" fmla="*/ 125981 h 313026"/>
                <a:gd name="connsiteX117" fmla="*/ 352304 w 628468"/>
                <a:gd name="connsiteY117" fmla="*/ 221249 h 313026"/>
                <a:gd name="connsiteX118" fmla="*/ 428374 w 628468"/>
                <a:gd name="connsiteY118" fmla="*/ 216581 h 313026"/>
                <a:gd name="connsiteX119" fmla="*/ 363483 w 628468"/>
                <a:gd name="connsiteY119" fmla="*/ 220556 h 313026"/>
                <a:gd name="connsiteX120" fmla="*/ 381970 w 628468"/>
                <a:gd name="connsiteY120" fmla="*/ 124752 h 313026"/>
                <a:gd name="connsiteX121" fmla="*/ 453156 w 628468"/>
                <a:gd name="connsiteY121" fmla="*/ 116880 h 313026"/>
                <a:gd name="connsiteX122" fmla="*/ 428374 w 628468"/>
                <a:gd name="connsiteY122" fmla="*/ 216581 h 313026"/>
                <a:gd name="connsiteX123" fmla="*/ 504539 w 628468"/>
                <a:gd name="connsiteY123" fmla="*/ 211932 h 313026"/>
                <a:gd name="connsiteX124" fmla="*/ 439709 w 628468"/>
                <a:gd name="connsiteY124" fmla="*/ 215898 h 313026"/>
                <a:gd name="connsiteX125" fmla="*/ 464621 w 628468"/>
                <a:gd name="connsiteY125" fmla="*/ 115643 h 313026"/>
                <a:gd name="connsiteX126" fmla="*/ 535686 w 628468"/>
                <a:gd name="connsiteY126" fmla="*/ 107823 h 313026"/>
                <a:gd name="connsiteX127" fmla="*/ 504539 w 628468"/>
                <a:gd name="connsiteY127" fmla="*/ 211932 h 31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628468" h="313026">
                  <a:moveTo>
                    <a:pt x="411368" y="313000"/>
                  </a:moveTo>
                  <a:cubicBezTo>
                    <a:pt x="413870" y="313000"/>
                    <a:pt x="416017" y="311294"/>
                    <a:pt x="416598" y="308887"/>
                  </a:cubicBezTo>
                  <a:lnTo>
                    <a:pt x="436981" y="226912"/>
                  </a:lnTo>
                  <a:lnTo>
                    <a:pt x="501240" y="222972"/>
                  </a:lnTo>
                  <a:lnTo>
                    <a:pt x="476389" y="306004"/>
                  </a:lnTo>
                  <a:cubicBezTo>
                    <a:pt x="475514" y="308879"/>
                    <a:pt x="477159" y="311909"/>
                    <a:pt x="480017" y="312758"/>
                  </a:cubicBezTo>
                  <a:cubicBezTo>
                    <a:pt x="480536" y="312905"/>
                    <a:pt x="481047" y="312991"/>
                    <a:pt x="481576" y="312991"/>
                  </a:cubicBezTo>
                  <a:cubicBezTo>
                    <a:pt x="483939" y="312991"/>
                    <a:pt x="486087" y="311390"/>
                    <a:pt x="486762" y="309121"/>
                  </a:cubicBezTo>
                  <a:lnTo>
                    <a:pt x="512757" y="222253"/>
                  </a:lnTo>
                  <a:lnTo>
                    <a:pt x="578341" y="218253"/>
                  </a:lnTo>
                  <a:lnTo>
                    <a:pt x="577665" y="207437"/>
                  </a:lnTo>
                  <a:lnTo>
                    <a:pt x="516073" y="211221"/>
                  </a:lnTo>
                  <a:lnTo>
                    <a:pt x="547402" y="106533"/>
                  </a:lnTo>
                  <a:lnTo>
                    <a:pt x="628468" y="97622"/>
                  </a:lnTo>
                  <a:lnTo>
                    <a:pt x="627282" y="86833"/>
                  </a:lnTo>
                  <a:lnTo>
                    <a:pt x="550770" y="95276"/>
                  </a:lnTo>
                  <a:lnTo>
                    <a:pt x="577189" y="6962"/>
                  </a:lnTo>
                  <a:cubicBezTo>
                    <a:pt x="578055" y="4096"/>
                    <a:pt x="576410" y="1082"/>
                    <a:pt x="573561" y="234"/>
                  </a:cubicBezTo>
                  <a:cubicBezTo>
                    <a:pt x="573033" y="69"/>
                    <a:pt x="572505" y="0"/>
                    <a:pt x="571977" y="0"/>
                  </a:cubicBezTo>
                  <a:cubicBezTo>
                    <a:pt x="569630" y="0"/>
                    <a:pt x="567491" y="1593"/>
                    <a:pt x="566807" y="3853"/>
                  </a:cubicBezTo>
                  <a:lnTo>
                    <a:pt x="539055" y="96583"/>
                  </a:lnTo>
                  <a:lnTo>
                    <a:pt x="467400" y="104464"/>
                  </a:lnTo>
                  <a:lnTo>
                    <a:pt x="488659" y="18842"/>
                  </a:lnTo>
                  <a:cubicBezTo>
                    <a:pt x="489005" y="17440"/>
                    <a:pt x="488797" y="15976"/>
                    <a:pt x="488052" y="14755"/>
                  </a:cubicBezTo>
                  <a:cubicBezTo>
                    <a:pt x="487299" y="13508"/>
                    <a:pt x="486104" y="12651"/>
                    <a:pt x="484710" y="12305"/>
                  </a:cubicBezTo>
                  <a:cubicBezTo>
                    <a:pt x="484268" y="12184"/>
                    <a:pt x="483818" y="12123"/>
                    <a:pt x="483394" y="12123"/>
                  </a:cubicBezTo>
                  <a:cubicBezTo>
                    <a:pt x="480926" y="12123"/>
                    <a:pt x="478761" y="13803"/>
                    <a:pt x="478164" y="16245"/>
                  </a:cubicBezTo>
                  <a:lnTo>
                    <a:pt x="455936" y="105710"/>
                  </a:lnTo>
                  <a:lnTo>
                    <a:pt x="384143" y="113633"/>
                  </a:lnTo>
                  <a:lnTo>
                    <a:pt x="400154" y="30697"/>
                  </a:lnTo>
                  <a:cubicBezTo>
                    <a:pt x="400717" y="27787"/>
                    <a:pt x="398795" y="24930"/>
                    <a:pt x="395850" y="24375"/>
                  </a:cubicBezTo>
                  <a:cubicBezTo>
                    <a:pt x="395539" y="24289"/>
                    <a:pt x="395175" y="24272"/>
                    <a:pt x="394829" y="24272"/>
                  </a:cubicBezTo>
                  <a:cubicBezTo>
                    <a:pt x="392248" y="24272"/>
                    <a:pt x="389997" y="26107"/>
                    <a:pt x="389529" y="28662"/>
                  </a:cubicBezTo>
                  <a:lnTo>
                    <a:pt x="372860" y="114863"/>
                  </a:lnTo>
                  <a:lnTo>
                    <a:pt x="300964" y="122777"/>
                  </a:lnTo>
                  <a:lnTo>
                    <a:pt x="311606" y="42525"/>
                  </a:lnTo>
                  <a:cubicBezTo>
                    <a:pt x="312005" y="39564"/>
                    <a:pt x="309926" y="36844"/>
                    <a:pt x="306939" y="36438"/>
                  </a:cubicBezTo>
                  <a:lnTo>
                    <a:pt x="306844" y="36438"/>
                  </a:lnTo>
                  <a:cubicBezTo>
                    <a:pt x="303484" y="36438"/>
                    <a:pt x="301224" y="38446"/>
                    <a:pt x="300869" y="41087"/>
                  </a:cubicBezTo>
                  <a:lnTo>
                    <a:pt x="289863" y="123990"/>
                  </a:lnTo>
                  <a:lnTo>
                    <a:pt x="217880" y="131913"/>
                  </a:lnTo>
                  <a:lnTo>
                    <a:pt x="223058" y="54284"/>
                  </a:lnTo>
                  <a:cubicBezTo>
                    <a:pt x="223145" y="52873"/>
                    <a:pt x="222686" y="51461"/>
                    <a:pt x="221725" y="50370"/>
                  </a:cubicBezTo>
                  <a:cubicBezTo>
                    <a:pt x="220790" y="49288"/>
                    <a:pt x="219448" y="48647"/>
                    <a:pt x="218010" y="48535"/>
                  </a:cubicBezTo>
                  <a:lnTo>
                    <a:pt x="217993" y="48535"/>
                  </a:lnTo>
                  <a:cubicBezTo>
                    <a:pt x="214815" y="48535"/>
                    <a:pt x="212442" y="50760"/>
                    <a:pt x="212252" y="53582"/>
                  </a:cubicBezTo>
                  <a:lnTo>
                    <a:pt x="206944" y="133116"/>
                  </a:lnTo>
                  <a:lnTo>
                    <a:pt x="134961" y="141031"/>
                  </a:lnTo>
                  <a:lnTo>
                    <a:pt x="134484" y="66043"/>
                  </a:lnTo>
                  <a:cubicBezTo>
                    <a:pt x="134476" y="63082"/>
                    <a:pt x="132034" y="60631"/>
                    <a:pt x="129055" y="60631"/>
                  </a:cubicBezTo>
                  <a:cubicBezTo>
                    <a:pt x="126042" y="60683"/>
                    <a:pt x="123626" y="63125"/>
                    <a:pt x="123643" y="66112"/>
                  </a:cubicBezTo>
                  <a:lnTo>
                    <a:pt x="124128" y="142217"/>
                  </a:lnTo>
                  <a:lnTo>
                    <a:pt x="52136" y="150157"/>
                  </a:lnTo>
                  <a:lnTo>
                    <a:pt x="45885" y="77742"/>
                  </a:lnTo>
                  <a:cubicBezTo>
                    <a:pt x="45625" y="74962"/>
                    <a:pt x="43270" y="72780"/>
                    <a:pt x="40542" y="72780"/>
                  </a:cubicBezTo>
                  <a:cubicBezTo>
                    <a:pt x="38568" y="72936"/>
                    <a:pt x="37260" y="73637"/>
                    <a:pt x="36325" y="74754"/>
                  </a:cubicBezTo>
                  <a:cubicBezTo>
                    <a:pt x="35398" y="75836"/>
                    <a:pt x="34957" y="77213"/>
                    <a:pt x="35078" y="78694"/>
                  </a:cubicBezTo>
                  <a:lnTo>
                    <a:pt x="41356" y="151344"/>
                  </a:lnTo>
                  <a:lnTo>
                    <a:pt x="0" y="155907"/>
                  </a:lnTo>
                  <a:lnTo>
                    <a:pt x="1187" y="166679"/>
                  </a:lnTo>
                  <a:lnTo>
                    <a:pt x="42308" y="162133"/>
                  </a:lnTo>
                  <a:lnTo>
                    <a:pt x="49028" y="239848"/>
                  </a:lnTo>
                  <a:lnTo>
                    <a:pt x="702" y="242827"/>
                  </a:lnTo>
                  <a:lnTo>
                    <a:pt x="1360" y="253634"/>
                  </a:lnTo>
                  <a:lnTo>
                    <a:pt x="49963" y="250646"/>
                  </a:lnTo>
                  <a:lnTo>
                    <a:pt x="54933" y="308073"/>
                  </a:lnTo>
                  <a:cubicBezTo>
                    <a:pt x="55185" y="310844"/>
                    <a:pt x="57531" y="313026"/>
                    <a:pt x="60311" y="313026"/>
                  </a:cubicBezTo>
                  <a:cubicBezTo>
                    <a:pt x="62242" y="312870"/>
                    <a:pt x="63566" y="312178"/>
                    <a:pt x="64476" y="311078"/>
                  </a:cubicBezTo>
                  <a:cubicBezTo>
                    <a:pt x="65393" y="309961"/>
                    <a:pt x="65844" y="308567"/>
                    <a:pt x="65722" y="307121"/>
                  </a:cubicBezTo>
                  <a:lnTo>
                    <a:pt x="60770" y="249988"/>
                  </a:lnTo>
                  <a:lnTo>
                    <a:pt x="124743" y="246057"/>
                  </a:lnTo>
                  <a:lnTo>
                    <a:pt x="125115" y="307614"/>
                  </a:lnTo>
                  <a:cubicBezTo>
                    <a:pt x="125133" y="310585"/>
                    <a:pt x="127574" y="313017"/>
                    <a:pt x="130553" y="313017"/>
                  </a:cubicBezTo>
                  <a:cubicBezTo>
                    <a:pt x="133567" y="312991"/>
                    <a:pt x="135991" y="310532"/>
                    <a:pt x="135965" y="307563"/>
                  </a:cubicBezTo>
                  <a:lnTo>
                    <a:pt x="135576" y="245407"/>
                  </a:lnTo>
                  <a:lnTo>
                    <a:pt x="199722" y="241459"/>
                  </a:lnTo>
                  <a:lnTo>
                    <a:pt x="195358" y="307225"/>
                  </a:lnTo>
                  <a:cubicBezTo>
                    <a:pt x="195237" y="308671"/>
                    <a:pt x="195730" y="310091"/>
                    <a:pt x="196674" y="311164"/>
                  </a:cubicBezTo>
                  <a:cubicBezTo>
                    <a:pt x="197618" y="312256"/>
                    <a:pt x="198943" y="312896"/>
                    <a:pt x="200397" y="312991"/>
                  </a:cubicBezTo>
                  <a:cubicBezTo>
                    <a:pt x="200397" y="312991"/>
                    <a:pt x="200406" y="312991"/>
                    <a:pt x="200423" y="312991"/>
                  </a:cubicBezTo>
                  <a:cubicBezTo>
                    <a:pt x="203601" y="312991"/>
                    <a:pt x="205965" y="310783"/>
                    <a:pt x="206156" y="307952"/>
                  </a:cubicBezTo>
                  <a:lnTo>
                    <a:pt x="210633" y="240801"/>
                  </a:lnTo>
                  <a:lnTo>
                    <a:pt x="274874" y="236870"/>
                  </a:lnTo>
                  <a:lnTo>
                    <a:pt x="265600" y="306878"/>
                  </a:lnTo>
                  <a:cubicBezTo>
                    <a:pt x="265202" y="309840"/>
                    <a:pt x="267280" y="312559"/>
                    <a:pt x="270259" y="312966"/>
                  </a:cubicBezTo>
                  <a:cubicBezTo>
                    <a:pt x="270294" y="312966"/>
                    <a:pt x="270346" y="312966"/>
                    <a:pt x="270371" y="312966"/>
                  </a:cubicBezTo>
                  <a:cubicBezTo>
                    <a:pt x="273749" y="312966"/>
                    <a:pt x="275991" y="310957"/>
                    <a:pt x="276338" y="308316"/>
                  </a:cubicBezTo>
                  <a:lnTo>
                    <a:pt x="285906" y="236168"/>
                  </a:lnTo>
                  <a:lnTo>
                    <a:pt x="350208" y="232246"/>
                  </a:lnTo>
                  <a:lnTo>
                    <a:pt x="335843" y="306566"/>
                  </a:lnTo>
                  <a:cubicBezTo>
                    <a:pt x="335280" y="309493"/>
                    <a:pt x="337203" y="312342"/>
                    <a:pt x="340138" y="312914"/>
                  </a:cubicBezTo>
                  <a:cubicBezTo>
                    <a:pt x="340476" y="312975"/>
                    <a:pt x="340831" y="313017"/>
                    <a:pt x="341186" y="313017"/>
                  </a:cubicBezTo>
                  <a:cubicBezTo>
                    <a:pt x="343766" y="313017"/>
                    <a:pt x="346009" y="311173"/>
                    <a:pt x="346485" y="308619"/>
                  </a:cubicBezTo>
                  <a:lnTo>
                    <a:pt x="361379" y="231553"/>
                  </a:lnTo>
                  <a:lnTo>
                    <a:pt x="425672" y="227639"/>
                  </a:lnTo>
                  <a:lnTo>
                    <a:pt x="406120" y="306298"/>
                  </a:lnTo>
                  <a:cubicBezTo>
                    <a:pt x="405402" y="309190"/>
                    <a:pt x="407168" y="312134"/>
                    <a:pt x="410069" y="312836"/>
                  </a:cubicBezTo>
                  <a:cubicBezTo>
                    <a:pt x="410493" y="312948"/>
                    <a:pt x="410926" y="313000"/>
                    <a:pt x="411368" y="313000"/>
                  </a:cubicBezTo>
                  <a:close/>
                  <a:moveTo>
                    <a:pt x="124656" y="235190"/>
                  </a:moveTo>
                  <a:lnTo>
                    <a:pt x="59817" y="239181"/>
                  </a:lnTo>
                  <a:lnTo>
                    <a:pt x="53046" y="160947"/>
                  </a:lnTo>
                  <a:lnTo>
                    <a:pt x="124163" y="153119"/>
                  </a:lnTo>
                  <a:lnTo>
                    <a:pt x="124656" y="235190"/>
                  </a:lnTo>
                  <a:close/>
                  <a:moveTo>
                    <a:pt x="200432" y="230540"/>
                  </a:moveTo>
                  <a:lnTo>
                    <a:pt x="135489" y="234540"/>
                  </a:lnTo>
                  <a:lnTo>
                    <a:pt x="134987" y="151941"/>
                  </a:lnTo>
                  <a:lnTo>
                    <a:pt x="206208" y="144096"/>
                  </a:lnTo>
                  <a:lnTo>
                    <a:pt x="200432" y="230540"/>
                  </a:lnTo>
                  <a:close/>
                  <a:moveTo>
                    <a:pt x="276312" y="225924"/>
                  </a:moveTo>
                  <a:lnTo>
                    <a:pt x="211343" y="229882"/>
                  </a:lnTo>
                  <a:lnTo>
                    <a:pt x="217136" y="142884"/>
                  </a:lnTo>
                  <a:lnTo>
                    <a:pt x="288391" y="135047"/>
                  </a:lnTo>
                  <a:lnTo>
                    <a:pt x="276312" y="225924"/>
                  </a:lnTo>
                  <a:close/>
                  <a:moveTo>
                    <a:pt x="352304" y="221249"/>
                  </a:moveTo>
                  <a:lnTo>
                    <a:pt x="287352" y="225223"/>
                  </a:lnTo>
                  <a:lnTo>
                    <a:pt x="299466" y="133809"/>
                  </a:lnTo>
                  <a:lnTo>
                    <a:pt x="370696" y="125981"/>
                  </a:lnTo>
                  <a:lnTo>
                    <a:pt x="352304" y="221249"/>
                  </a:lnTo>
                  <a:close/>
                  <a:moveTo>
                    <a:pt x="428374" y="216581"/>
                  </a:moveTo>
                  <a:lnTo>
                    <a:pt x="363483" y="220556"/>
                  </a:lnTo>
                  <a:lnTo>
                    <a:pt x="381970" y="124752"/>
                  </a:lnTo>
                  <a:lnTo>
                    <a:pt x="453156" y="116880"/>
                  </a:lnTo>
                  <a:lnTo>
                    <a:pt x="428374" y="216581"/>
                  </a:lnTo>
                  <a:close/>
                  <a:moveTo>
                    <a:pt x="504539" y="211932"/>
                  </a:moveTo>
                  <a:lnTo>
                    <a:pt x="439709" y="215898"/>
                  </a:lnTo>
                  <a:lnTo>
                    <a:pt x="464621" y="115643"/>
                  </a:lnTo>
                  <a:lnTo>
                    <a:pt x="535686" y="107823"/>
                  </a:lnTo>
                  <a:lnTo>
                    <a:pt x="504539" y="211932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xmlns="" id="{D8032934-B7A4-4373-9D87-276E34CAC96F}"/>
                </a:ext>
              </a:extLst>
            </p:cNvPr>
            <p:cNvSpPr/>
            <p:nvPr/>
          </p:nvSpPr>
          <p:spPr>
            <a:xfrm>
              <a:off x="3640781" y="2357313"/>
              <a:ext cx="511291" cy="729170"/>
            </a:xfrm>
            <a:custGeom>
              <a:avLst/>
              <a:gdLst>
                <a:gd name="connsiteX0" fmla="*/ 25406 w 209122"/>
                <a:gd name="connsiteY0" fmla="*/ 200787 h 298236"/>
                <a:gd name="connsiteX1" fmla="*/ 99545 w 209122"/>
                <a:gd name="connsiteY1" fmla="*/ 68476 h 298236"/>
                <a:gd name="connsiteX2" fmla="*/ 162427 w 209122"/>
                <a:gd name="connsiteY2" fmla="*/ 0 h 298236"/>
                <a:gd name="connsiteX3" fmla="*/ 203272 w 209122"/>
                <a:gd name="connsiteY3" fmla="*/ 37338 h 298236"/>
                <a:gd name="connsiteX4" fmla="*/ 188751 w 209122"/>
                <a:gd name="connsiteY4" fmla="*/ 152669 h 298236"/>
                <a:gd name="connsiteX5" fmla="*/ 32194 w 209122"/>
                <a:gd name="connsiteY5" fmla="*/ 298237 h 298236"/>
                <a:gd name="connsiteX6" fmla="*/ 0 w 209122"/>
                <a:gd name="connsiteY6" fmla="*/ 267168 h 298236"/>
                <a:gd name="connsiteX7" fmla="*/ 25406 w 209122"/>
                <a:gd name="connsiteY7" fmla="*/ 200787 h 29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122" h="298236">
                  <a:moveTo>
                    <a:pt x="25406" y="200787"/>
                  </a:moveTo>
                  <a:cubicBezTo>
                    <a:pt x="25406" y="200787"/>
                    <a:pt x="78789" y="98618"/>
                    <a:pt x="99545" y="68476"/>
                  </a:cubicBezTo>
                  <a:cubicBezTo>
                    <a:pt x="114058" y="47374"/>
                    <a:pt x="162427" y="0"/>
                    <a:pt x="162427" y="0"/>
                  </a:cubicBezTo>
                  <a:cubicBezTo>
                    <a:pt x="162427" y="0"/>
                    <a:pt x="196683" y="18418"/>
                    <a:pt x="203272" y="37338"/>
                  </a:cubicBezTo>
                  <a:cubicBezTo>
                    <a:pt x="222322" y="92107"/>
                    <a:pt x="188751" y="152669"/>
                    <a:pt x="188751" y="152669"/>
                  </a:cubicBezTo>
                  <a:lnTo>
                    <a:pt x="32194" y="298237"/>
                  </a:lnTo>
                  <a:lnTo>
                    <a:pt x="0" y="267168"/>
                  </a:lnTo>
                  <a:lnTo>
                    <a:pt x="25406" y="200787"/>
                  </a:lnTo>
                  <a:close/>
                </a:path>
              </a:pathLst>
            </a:custGeom>
            <a:solidFill>
              <a:srgbClr val="5B8500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xmlns="" id="{7C47B7EB-C3A3-4D28-B0CC-7D5DCF73E2D4}"/>
                </a:ext>
              </a:extLst>
            </p:cNvPr>
            <p:cNvSpPr/>
            <p:nvPr/>
          </p:nvSpPr>
          <p:spPr>
            <a:xfrm>
              <a:off x="4063140" y="2189490"/>
              <a:ext cx="226675" cy="153425"/>
            </a:xfrm>
            <a:custGeom>
              <a:avLst/>
              <a:gdLst>
                <a:gd name="connsiteX0" fmla="*/ 79153 w 92712"/>
                <a:gd name="connsiteY0" fmla="*/ 0 h 62752"/>
                <a:gd name="connsiteX1" fmla="*/ 92713 w 92712"/>
                <a:gd name="connsiteY1" fmla="*/ 19353 h 62752"/>
                <a:gd name="connsiteX2" fmla="*/ 0 w 92712"/>
                <a:gd name="connsiteY2" fmla="*/ 62753 h 62752"/>
                <a:gd name="connsiteX3" fmla="*/ 3966 w 92712"/>
                <a:gd name="connsiteY3" fmla="*/ 38308 h 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712" h="62752">
                  <a:moveTo>
                    <a:pt x="79153" y="0"/>
                  </a:moveTo>
                  <a:lnTo>
                    <a:pt x="92713" y="19353"/>
                  </a:lnTo>
                  <a:lnTo>
                    <a:pt x="0" y="62753"/>
                  </a:lnTo>
                  <a:lnTo>
                    <a:pt x="3966" y="38308"/>
                  </a:lnTo>
                  <a:close/>
                </a:path>
              </a:pathLst>
            </a:custGeom>
            <a:solidFill>
              <a:srgbClr val="728537"/>
            </a:solidFill>
            <a:ln w="86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2128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901920C-425D-4FEC-B8BD-2A9C4FBA0BA7}"/>
              </a:ext>
            </a:extLst>
          </p:cNvPr>
          <p:cNvGrpSpPr/>
          <p:nvPr/>
        </p:nvGrpSpPr>
        <p:grpSpPr>
          <a:xfrm>
            <a:off x="2461419" y="524834"/>
            <a:ext cx="7269162" cy="1195026"/>
            <a:chOff x="2461419" y="524834"/>
            <a:chExt cx="7269162" cy="1195026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BELBIN ANALYSIS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2911736" y="524834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8513084" y="1155131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19" name="Content Placeholder 2">
            <a:extLst>
              <a:ext uri="{FF2B5EF4-FFF2-40B4-BE49-F238E27FC236}">
                <a16:creationId xmlns="" xmlns:a16="http://schemas.microsoft.com/office/drawing/2014/main" id="{BD82A418-9A7E-4A91-A74B-4A7AA6001F1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09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41E9CC3-507C-411D-A1CC-AABFBC32DD86}"/>
              </a:ext>
            </a:extLst>
          </p:cNvPr>
          <p:cNvGrpSpPr/>
          <p:nvPr/>
        </p:nvGrpSpPr>
        <p:grpSpPr>
          <a:xfrm>
            <a:off x="2461419" y="524834"/>
            <a:ext cx="7269162" cy="1134660"/>
            <a:chOff x="2461419" y="524834"/>
            <a:chExt cx="7269162" cy="1134660"/>
          </a:xfrm>
        </p:grpSpPr>
        <p:sp>
          <p:nvSpPr>
            <p:cNvPr id="5" name="Subtitle 2">
              <a:extLst>
                <a:ext uri="{FF2B5EF4-FFF2-40B4-BE49-F238E27FC236}">
                  <a16:creationId xmlns="" xmlns:a16="http://schemas.microsoft.com/office/drawing/2014/main" id="{F7AFA1AA-ED04-47A5-B62E-5A9D8D0EDF3C}"/>
                </a:ext>
              </a:extLst>
            </p:cNvPr>
            <p:cNvSpPr txBox="1">
              <a:spLocks/>
            </p:cNvSpPr>
            <p:nvPr/>
          </p:nvSpPr>
          <p:spPr>
            <a:xfrm>
              <a:off x="2461419" y="807199"/>
              <a:ext cx="7269162" cy="6647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4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SKILL AUDIT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6D42DDC1-81FC-42B3-BBBC-0021B273601C}"/>
                </a:ext>
              </a:extLst>
            </p:cNvPr>
            <p:cNvGrpSpPr/>
            <p:nvPr/>
          </p:nvGrpSpPr>
          <p:grpSpPr>
            <a:xfrm>
              <a:off x="3549789" y="524834"/>
              <a:ext cx="675739" cy="564729"/>
              <a:chOff x="3123158" y="551722"/>
              <a:chExt cx="675739" cy="564729"/>
            </a:xfrm>
          </p:grpSpPr>
          <p:sp>
            <p:nvSpPr>
              <p:cNvPr id="6" name="Freeform 387">
                <a:extLst>
                  <a:ext uri="{FF2B5EF4-FFF2-40B4-BE49-F238E27FC236}">
                    <a16:creationId xmlns="" xmlns:a16="http://schemas.microsoft.com/office/drawing/2014/main" id="{4B679567-EA28-4AFC-830F-FB1E2FCC5C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3506545" y="576312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388">
                <a:extLst>
                  <a:ext uri="{FF2B5EF4-FFF2-40B4-BE49-F238E27FC236}">
                    <a16:creationId xmlns="" xmlns:a16="http://schemas.microsoft.com/office/drawing/2014/main" id="{21CB04BB-EFD6-4E2B-9A57-93B9EBA180BB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3123158" y="744862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270209E-9E65-4F82-96FD-BD5D8A6AAB05}"/>
                </a:ext>
              </a:extLst>
            </p:cNvPr>
            <p:cNvGrpSpPr/>
            <p:nvPr/>
          </p:nvGrpSpPr>
          <p:grpSpPr>
            <a:xfrm rot="10800000">
              <a:off x="7954245" y="1094765"/>
              <a:ext cx="675739" cy="564729"/>
              <a:chOff x="8395583" y="1172989"/>
              <a:chExt cx="675739" cy="564729"/>
            </a:xfrm>
          </p:grpSpPr>
          <p:sp>
            <p:nvSpPr>
              <p:cNvPr id="9" name="Freeform 387">
                <a:extLst>
                  <a:ext uri="{FF2B5EF4-FFF2-40B4-BE49-F238E27FC236}">
                    <a16:creationId xmlns="" xmlns:a16="http://schemas.microsoft.com/office/drawing/2014/main" id="{99307341-12C3-4EFE-A1A3-E643ED489A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7437475">
                <a:off x="8778970" y="1197579"/>
                <a:ext cx="316942" cy="267762"/>
              </a:xfrm>
              <a:custGeom>
                <a:avLst/>
                <a:gdLst>
                  <a:gd name="T0" fmla="*/ 0 w 49"/>
                  <a:gd name="T1" fmla="*/ 35 h 41"/>
                  <a:gd name="T2" fmla="*/ 8 w 49"/>
                  <a:gd name="T3" fmla="*/ 29 h 41"/>
                  <a:gd name="T4" fmla="*/ 25 w 49"/>
                  <a:gd name="T5" fmla="*/ 7 h 41"/>
                  <a:gd name="T6" fmla="*/ 49 w 49"/>
                  <a:gd name="T7" fmla="*/ 0 h 41"/>
                  <a:gd name="T8" fmla="*/ 35 w 49"/>
                  <a:gd name="T9" fmla="*/ 32 h 41"/>
                  <a:gd name="T10" fmla="*/ 0 w 49"/>
                  <a:gd name="T11" fmla="*/ 3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0" y="35"/>
                    </a:moveTo>
                    <a:cubicBezTo>
                      <a:pt x="0" y="35"/>
                      <a:pt x="5" y="34"/>
                      <a:pt x="8" y="29"/>
                    </a:cubicBezTo>
                    <a:cubicBezTo>
                      <a:pt x="16" y="19"/>
                      <a:pt x="16" y="12"/>
                      <a:pt x="25" y="7"/>
                    </a:cubicBezTo>
                    <a:cubicBezTo>
                      <a:pt x="33" y="2"/>
                      <a:pt x="49" y="0"/>
                      <a:pt x="49" y="0"/>
                    </a:cubicBezTo>
                    <a:cubicBezTo>
                      <a:pt x="49" y="0"/>
                      <a:pt x="48" y="25"/>
                      <a:pt x="35" y="32"/>
                    </a:cubicBezTo>
                    <a:cubicBezTo>
                      <a:pt x="23" y="39"/>
                      <a:pt x="17" y="41"/>
                      <a:pt x="0" y="35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88">
                <a:extLst>
                  <a:ext uri="{FF2B5EF4-FFF2-40B4-BE49-F238E27FC236}">
                    <a16:creationId xmlns="" xmlns:a16="http://schemas.microsoft.com/office/drawing/2014/main" id="{7F05789D-B7C2-4923-BB27-2921BFE9B9D4}"/>
                  </a:ext>
                </a:extLst>
              </p:cNvPr>
              <p:cNvSpPr>
                <a:spLocks/>
              </p:cNvSpPr>
              <p:nvPr/>
            </p:nvSpPr>
            <p:spPr bwMode="auto">
              <a:xfrm rot="981222">
                <a:off x="8395583" y="1366129"/>
                <a:ext cx="519129" cy="371589"/>
              </a:xfrm>
              <a:custGeom>
                <a:avLst/>
                <a:gdLst>
                  <a:gd name="T0" fmla="*/ 0 w 80"/>
                  <a:gd name="T1" fmla="*/ 37 h 57"/>
                  <a:gd name="T2" fmla="*/ 27 w 80"/>
                  <a:gd name="T3" fmla="*/ 15 h 57"/>
                  <a:gd name="T4" fmla="*/ 67 w 80"/>
                  <a:gd name="T5" fmla="*/ 2 h 57"/>
                  <a:gd name="T6" fmla="*/ 80 w 80"/>
                  <a:gd name="T7" fmla="*/ 9 h 57"/>
                  <a:gd name="T8" fmla="*/ 68 w 80"/>
                  <a:gd name="T9" fmla="*/ 20 h 57"/>
                  <a:gd name="T10" fmla="*/ 39 w 80"/>
                  <a:gd name="T11" fmla="*/ 49 h 57"/>
                  <a:gd name="T12" fmla="*/ 0 w 80"/>
                  <a:gd name="T13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57">
                    <a:moveTo>
                      <a:pt x="0" y="37"/>
                    </a:moveTo>
                    <a:cubicBezTo>
                      <a:pt x="0" y="37"/>
                      <a:pt x="14" y="25"/>
                      <a:pt x="27" y="15"/>
                    </a:cubicBezTo>
                    <a:cubicBezTo>
                      <a:pt x="39" y="5"/>
                      <a:pt x="58" y="0"/>
                      <a:pt x="67" y="2"/>
                    </a:cubicBezTo>
                    <a:cubicBezTo>
                      <a:pt x="76" y="4"/>
                      <a:pt x="80" y="9"/>
                      <a:pt x="80" y="9"/>
                    </a:cubicBezTo>
                    <a:cubicBezTo>
                      <a:pt x="80" y="9"/>
                      <a:pt x="73" y="14"/>
                      <a:pt x="68" y="20"/>
                    </a:cubicBezTo>
                    <a:cubicBezTo>
                      <a:pt x="64" y="24"/>
                      <a:pt x="50" y="45"/>
                      <a:pt x="39" y="49"/>
                    </a:cubicBezTo>
                    <a:cubicBezTo>
                      <a:pt x="13" y="57"/>
                      <a:pt x="0" y="37"/>
                      <a:pt x="0" y="37"/>
                    </a:cubicBezTo>
                    <a:close/>
                  </a:path>
                </a:pathLst>
              </a:custGeom>
              <a:solidFill>
                <a:srgbClr val="5B8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17404" r="33986" b="5269"/>
          <a:stretch/>
        </p:blipFill>
        <p:spPr>
          <a:xfrm>
            <a:off x="3373690" y="1693994"/>
            <a:ext cx="4895557" cy="43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&quot;/&gt;&lt;property id=&quot;20307&quot; value=&quot;268&quot;/&gt;&lt;/object&gt;&lt;object type=&quot;3&quot; unique_id=&quot;10005&quot;&gt;&lt;property id=&quot;20148&quot; value=&quot;5&quot;/&gt;&lt;property id=&quot;20300&quot; value=&quot;Slide 3&quot;/&gt;&lt;property id=&quot;20307&quot; value=&quot;269&quot;/&gt;&lt;/object&gt;&lt;object type=&quot;3&quot; unique_id=&quot;10006&quot;&gt;&lt;property id=&quot;20148&quot; value=&quot;5&quot;/&gt;&lt;property id=&quot;20300&quot; value=&quot;Slide 4&quot;/&gt;&lt;property id=&quot;20307&quot; value=&quot;270&quot;/&gt;&lt;/object&gt;&lt;object type=&quot;3&quot; unique_id=&quot;10007&quot;&gt;&lt;property id=&quot;20148&quot; value=&quot;5&quot;/&gt;&lt;property id=&quot;20300&quot; value=&quot;Slide 5&quot;/&gt;&lt;property id=&quot;20307&quot; value=&quot;259&quot;/&gt;&lt;/object&gt;&lt;object type=&quot;3&quot; unique_id=&quot;10008&quot;&gt;&lt;property id=&quot;20148&quot; value=&quot;5&quot;/&gt;&lt;property id=&quot;20300&quot; value=&quot;Slide 6&quot;/&gt;&lt;property id=&quot;20307&quot; value=&quot;258&quot;/&gt;&lt;/object&gt;&lt;object type=&quot;3&quot; unique_id=&quot;10009&quot;&gt;&lt;property id=&quot;20148&quot; value=&quot;5&quot;/&gt;&lt;property id=&quot;20300&quot; value=&quot;Slide 7&quot;/&gt;&lt;property id=&quot;20307&quot; value=&quot;260&quot;/&gt;&lt;/object&gt;&lt;object type=&quot;3&quot; unique_id=&quot;10010&quot;&gt;&lt;property id=&quot;20148&quot; value=&quot;5&quot;/&gt;&lt;property id=&quot;20300&quot; value=&quot;Slide 8&quot;/&gt;&lt;property id=&quot;20307&quot; value=&quot;261&quot;/&gt;&lt;/object&gt;&lt;object type=&quot;3&quot; unique_id=&quot;10011&quot;&gt;&lt;property id=&quot;20148&quot; value=&quot;5&quot;/&gt;&lt;property id=&quot;20300&quot; value=&quot;Slide 9&quot;/&gt;&lt;property id=&quot;20307&quot; value=&quot;262&quot;/&gt;&lt;/object&gt;&lt;object type=&quot;3&quot; unique_id=&quot;10012&quot;&gt;&lt;property id=&quot;20148&quot; value=&quot;5&quot;/&gt;&lt;property id=&quot;20300&quot; value=&quot;Slide 10&quot;/&gt;&lt;property id=&quot;20307&quot; value=&quot;263&quot;/&gt;&lt;/object&gt;&lt;object type=&quot;3&quot; unique_id=&quot;10013&quot;&gt;&lt;property id=&quot;20148&quot; value=&quot;5&quot;/&gt;&lt;property id=&quot;20300&quot; value=&quot;Slide 11&quot;/&gt;&lt;property id=&quot;20307&quot; value=&quot;264&quot;/&gt;&lt;/object&gt;&lt;object type=&quot;3&quot; unique_id=&quot;10088&quot;&gt;&lt;property id=&quot;20148&quot; value=&quot;5&quot;/&gt;&lt;property id=&quot;20300&quot; value=&quot;Slide 12&quot;/&gt;&lt;property id=&quot;20307&quot; value=&quot;273&quot;/&gt;&lt;/object&gt;&lt;/object&gt;&lt;object type=&quot;8&quot; unique_id=&quot;1002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Words>475</Words>
  <Application>Microsoft Office PowerPoint</Application>
  <PresentationFormat>Widescreen</PresentationFormat>
  <Paragraphs>190</Paragraphs>
  <Slides>58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맑은 고딕</vt:lpstr>
      <vt:lpstr>Arial</vt:lpstr>
      <vt:lpstr>Calibri</vt:lpstr>
      <vt:lpstr>Calibri Light</vt:lpstr>
      <vt:lpstr>Chelsea Market</vt:lpstr>
      <vt:lpstr>Montserrat</vt:lpstr>
      <vt:lpstr>Montserrat Black</vt:lpstr>
      <vt:lpstr>Poppins Black</vt:lpstr>
      <vt:lpstr>Poppins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917306414132</dc:creator>
  <cp:lastModifiedBy>Microsoft account</cp:lastModifiedBy>
  <cp:revision>279</cp:revision>
  <dcterms:created xsi:type="dcterms:W3CDTF">2020-07-25T13:33:12Z</dcterms:created>
  <dcterms:modified xsi:type="dcterms:W3CDTF">2022-04-20T03:54:53Z</dcterms:modified>
</cp:coreProperties>
</file>